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60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3571F-F25F-48FA-B338-9A695CADDB22}" type="datetimeFigureOut">
              <a:rPr lang="uk-UA" smtClean="0"/>
              <a:pPr/>
              <a:t>05.02.2017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EA994-CF98-4ABA-B74D-B38B5CE81B7C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1\Desktop\Подібні трикутник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C:\Users\1\Desktop\Подібні трикутники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C:\Users\1\Desktop\Подібні трикутник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C:\Users\1\Desktop\Подібні трикутники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C:\Users\1\Desktop\Подібні трикутники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1\Desktop\Подібні трикутник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1\Desktop\Подібні трикутник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6350"/>
            <a:ext cx="9144000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endParaRPr lang="uk-UA"/>
          </a:p>
        </p:txBody>
      </p:sp>
      <p:pic>
        <p:nvPicPr>
          <p:cNvPr id="4098" name="Picture 2" descr="C:\Users\1\Desktop\Подібні трикутник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C:\Users\1\Desktop\Подібні трикутники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C:\Users\1\Desktop\Подібні трикутники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1\Desktop\Подібні трикутники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C:\Users\1\Desktop\Подібні трикутники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C:\Users\1\Desktop\Подібні трикутники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88"/>
            <a:ext cx="9144000" cy="681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</cp:revision>
  <dcterms:created xsi:type="dcterms:W3CDTF">2017-02-04T14:44:44Z</dcterms:created>
  <dcterms:modified xsi:type="dcterms:W3CDTF">2017-02-05T14:12:48Z</dcterms:modified>
</cp:coreProperties>
</file>