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tags/tag12.xml" ContentType="application/vnd.openxmlformats-officedocument.presentationml.tags+xml"/>
  <Override PartName="/ppt/diagrams/colors5.xml" ContentType="application/vnd.openxmlformats-officedocument.drawingml.diagramColors+xml"/>
  <Override PartName="/ppt/tags/tag13.xml" ContentType="application/vnd.openxmlformats-officedocument.presentationml.tag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colors3.xml" ContentType="application/vnd.openxmlformats-officedocument.drawingml.diagramColors+xml"/>
  <Override PartName="/ppt/tags/tag11.xml" ContentType="application/vnd.openxmlformats-officedocument.presentationml.tag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7F38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A8501-B6B0-41C9-8A3D-75329D843A16}" type="doc">
      <dgm:prSet loTypeId="urn:microsoft.com/office/officeart/2005/8/layout/hList6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F39635-01AE-4324-94D9-0CF99355E52F}">
      <dgm:prSet/>
      <dgm:spPr/>
      <dgm:t>
        <a:bodyPr/>
        <a:lstStyle/>
        <a:p>
          <a:pPr rtl="0"/>
          <a:r>
            <a:rPr lang="uk-UA" b="0" dirty="0" smtClean="0"/>
            <a:t>Теорія літератури – </a:t>
          </a:r>
        </a:p>
        <a:p>
          <a:pPr rtl="0"/>
          <a:r>
            <a:rPr lang="uk-UA" b="0" dirty="0" smtClean="0"/>
            <a:t>Фундамент, наче, для натури.</a:t>
          </a:r>
        </a:p>
        <a:p>
          <a:pPr rtl="0"/>
          <a:r>
            <a:rPr lang="uk-UA" b="0" dirty="0" smtClean="0"/>
            <a:t>Її користь - то діло звісне,</a:t>
          </a:r>
        </a:p>
        <a:p>
          <a:pPr rtl="0"/>
          <a:r>
            <a:rPr lang="uk-UA" b="0" dirty="0" smtClean="0"/>
            <a:t> вона направить ваші мислі.</a:t>
          </a:r>
          <a:endParaRPr lang="ru-RU" b="0" dirty="0"/>
        </a:p>
      </dgm:t>
    </dgm:pt>
    <dgm:pt modelId="{20C00C1F-72BC-45EA-B513-3F9CE4EC09F8}" type="parTrans" cxnId="{91FA1C3B-DABE-46FC-8C6E-76E484309232}">
      <dgm:prSet/>
      <dgm:spPr/>
      <dgm:t>
        <a:bodyPr/>
        <a:lstStyle/>
        <a:p>
          <a:endParaRPr lang="ru-RU"/>
        </a:p>
      </dgm:t>
    </dgm:pt>
    <dgm:pt modelId="{DE8D6970-ECFD-4AF6-B989-92677ECC8E88}" type="sibTrans" cxnId="{91FA1C3B-DABE-46FC-8C6E-76E484309232}">
      <dgm:prSet/>
      <dgm:spPr/>
      <dgm:t>
        <a:bodyPr/>
        <a:lstStyle/>
        <a:p>
          <a:endParaRPr lang="ru-RU"/>
        </a:p>
      </dgm:t>
    </dgm:pt>
    <dgm:pt modelId="{F33D1E61-4ACB-42C6-8620-59577FBE090A}" type="pres">
      <dgm:prSet presAssocID="{923A8501-B6B0-41C9-8A3D-75329D843A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0EFF84-1BC1-4185-AD7B-4BD3395FDDE4}" type="pres">
      <dgm:prSet presAssocID="{F0F39635-01AE-4324-94D9-0CF99355E52F}" presName="node" presStyleLbl="node1" presStyleIdx="0" presStyleCnt="1" custLinFactNeighborY="-20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B3CD20-5FBC-4565-A4FB-20FE020EAEBD}" type="presOf" srcId="{F0F39635-01AE-4324-94D9-0CF99355E52F}" destId="{080EFF84-1BC1-4185-AD7B-4BD3395FDDE4}" srcOrd="0" destOrd="0" presId="urn:microsoft.com/office/officeart/2005/8/layout/hList6"/>
    <dgm:cxn modelId="{91FA1C3B-DABE-46FC-8C6E-76E484309232}" srcId="{923A8501-B6B0-41C9-8A3D-75329D843A16}" destId="{F0F39635-01AE-4324-94D9-0CF99355E52F}" srcOrd="0" destOrd="0" parTransId="{20C00C1F-72BC-45EA-B513-3F9CE4EC09F8}" sibTransId="{DE8D6970-ECFD-4AF6-B989-92677ECC8E88}"/>
    <dgm:cxn modelId="{3B6DB789-6FE7-4A8E-BA12-28D90FE5B3AE}" type="presOf" srcId="{923A8501-B6B0-41C9-8A3D-75329D843A16}" destId="{F33D1E61-4ACB-42C6-8620-59577FBE090A}" srcOrd="0" destOrd="0" presId="urn:microsoft.com/office/officeart/2005/8/layout/hList6"/>
    <dgm:cxn modelId="{4ACBAB8B-9F74-4499-AB14-7481101FAC26}" type="presParOf" srcId="{F33D1E61-4ACB-42C6-8620-59577FBE090A}" destId="{080EFF84-1BC1-4185-AD7B-4BD3395FDDE4}" srcOrd="0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407563-23CB-48AE-8D05-289AAF36D04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0B098-1DE0-4113-8B4D-6983C844381C}">
      <dgm:prSet/>
      <dgm:spPr/>
      <dgm:t>
        <a:bodyPr/>
        <a:lstStyle/>
        <a:p>
          <a:pPr rtl="0"/>
          <a:r>
            <a:rPr lang="uk-UA" b="0" i="1" dirty="0" smtClean="0"/>
            <a:t>Відчуй епоху поета,</a:t>
          </a:r>
          <a:br>
            <a:rPr lang="uk-UA" b="0" i="1" dirty="0" smtClean="0"/>
          </a:br>
          <a:r>
            <a:rPr lang="uk-UA" b="0" i="1" dirty="0" smtClean="0"/>
            <a:t>разом з століття подихом – </a:t>
          </a:r>
          <a:br>
            <a:rPr lang="uk-UA" b="0" i="1" dirty="0" smtClean="0"/>
          </a:br>
          <a:r>
            <a:rPr lang="uk-UA" b="0" i="1" dirty="0" smtClean="0"/>
            <a:t>стань - біографом</a:t>
          </a:r>
          <a:endParaRPr lang="ru-RU" b="0" i="1" dirty="0"/>
        </a:p>
      </dgm:t>
    </dgm:pt>
    <dgm:pt modelId="{1E8E3802-9AD5-4ED5-AA24-2424FB177D20}" type="parTrans" cxnId="{5B5E5016-DE19-4694-8A3A-9B79FBC8A08A}">
      <dgm:prSet/>
      <dgm:spPr/>
      <dgm:t>
        <a:bodyPr/>
        <a:lstStyle/>
        <a:p>
          <a:endParaRPr lang="ru-RU"/>
        </a:p>
      </dgm:t>
    </dgm:pt>
    <dgm:pt modelId="{0F616C32-697E-4F46-B82D-7E0734E8C125}" type="sibTrans" cxnId="{5B5E5016-DE19-4694-8A3A-9B79FBC8A08A}">
      <dgm:prSet/>
      <dgm:spPr/>
      <dgm:t>
        <a:bodyPr/>
        <a:lstStyle/>
        <a:p>
          <a:endParaRPr lang="ru-RU"/>
        </a:p>
      </dgm:t>
    </dgm:pt>
    <dgm:pt modelId="{E8750557-BA55-4351-B167-5E5AF7CBE514}" type="pres">
      <dgm:prSet presAssocID="{41407563-23CB-48AE-8D05-289AAF36D0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B14A4-DC6B-4FA0-9C85-F594DEE3B95D}" type="pres">
      <dgm:prSet presAssocID="{41407563-23CB-48AE-8D05-289AAF36D04F}" presName="fgShape" presStyleLbl="fgShp" presStyleIdx="0" presStyleCnt="1"/>
      <dgm:spPr/>
    </dgm:pt>
    <dgm:pt modelId="{7F4A955E-AE90-4849-93AC-32E7333E6963}" type="pres">
      <dgm:prSet presAssocID="{41407563-23CB-48AE-8D05-289AAF36D04F}" presName="linComp" presStyleCnt="0"/>
      <dgm:spPr/>
    </dgm:pt>
    <dgm:pt modelId="{69CE44B8-28B9-4E39-B4B2-3968595A3294}" type="pres">
      <dgm:prSet presAssocID="{45B0B098-1DE0-4113-8B4D-6983C844381C}" presName="compNode" presStyleCnt="0"/>
      <dgm:spPr/>
    </dgm:pt>
    <dgm:pt modelId="{209D7A57-130E-4E4A-BB71-2E84BABA0655}" type="pres">
      <dgm:prSet presAssocID="{45B0B098-1DE0-4113-8B4D-6983C844381C}" presName="bkgdShape" presStyleLbl="node1" presStyleIdx="0" presStyleCnt="1" custScaleY="100000" custLinFactNeighborX="-3472"/>
      <dgm:spPr/>
      <dgm:t>
        <a:bodyPr/>
        <a:lstStyle/>
        <a:p>
          <a:endParaRPr lang="ru-RU"/>
        </a:p>
      </dgm:t>
    </dgm:pt>
    <dgm:pt modelId="{E665DA05-BB73-4624-A185-45AFED948AA7}" type="pres">
      <dgm:prSet presAssocID="{45B0B098-1DE0-4113-8B4D-6983C844381C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859F6-2769-470D-8E93-24BA74124FD6}" type="pres">
      <dgm:prSet presAssocID="{45B0B098-1DE0-4113-8B4D-6983C844381C}" presName="invisiNode" presStyleLbl="node1" presStyleIdx="0" presStyleCnt="1"/>
      <dgm:spPr/>
    </dgm:pt>
    <dgm:pt modelId="{5695D376-51A7-4977-B461-23FDDE6546CB}" type="pres">
      <dgm:prSet presAssocID="{45B0B098-1DE0-4113-8B4D-6983C844381C}" presName="imagNode" presStyleLbl="fgImgPlace1" presStyleIdx="0" presStyleCnt="1" custFlipVert="0" custFlipHor="0" custScaleX="56955" custScaleY="5177" custLinFactNeighborX="2" custLinFactNeighborY="-32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B5E5016-DE19-4694-8A3A-9B79FBC8A08A}" srcId="{41407563-23CB-48AE-8D05-289AAF36D04F}" destId="{45B0B098-1DE0-4113-8B4D-6983C844381C}" srcOrd="0" destOrd="0" parTransId="{1E8E3802-9AD5-4ED5-AA24-2424FB177D20}" sibTransId="{0F616C32-697E-4F46-B82D-7E0734E8C125}"/>
    <dgm:cxn modelId="{363F4750-120A-49ED-B435-B9BFE8C26A30}" type="presOf" srcId="{41407563-23CB-48AE-8D05-289AAF36D04F}" destId="{E8750557-BA55-4351-B167-5E5AF7CBE514}" srcOrd="0" destOrd="0" presId="urn:microsoft.com/office/officeart/2005/8/layout/hList7"/>
    <dgm:cxn modelId="{47B59B09-FC4B-4967-8063-0B154DCE1FB1}" type="presOf" srcId="{45B0B098-1DE0-4113-8B4D-6983C844381C}" destId="{209D7A57-130E-4E4A-BB71-2E84BABA0655}" srcOrd="0" destOrd="0" presId="urn:microsoft.com/office/officeart/2005/8/layout/hList7"/>
    <dgm:cxn modelId="{A0DB7C33-B309-4889-87B3-622281B9F001}" type="presOf" srcId="{45B0B098-1DE0-4113-8B4D-6983C844381C}" destId="{E665DA05-BB73-4624-A185-45AFED948AA7}" srcOrd="1" destOrd="0" presId="urn:microsoft.com/office/officeart/2005/8/layout/hList7"/>
    <dgm:cxn modelId="{B7A09E30-C96A-4586-B980-A34435722D20}" type="presParOf" srcId="{E8750557-BA55-4351-B167-5E5AF7CBE514}" destId="{A19B14A4-DC6B-4FA0-9C85-F594DEE3B95D}" srcOrd="0" destOrd="0" presId="urn:microsoft.com/office/officeart/2005/8/layout/hList7"/>
    <dgm:cxn modelId="{1247C364-7A10-4D2E-BE70-55FE0FB90A7E}" type="presParOf" srcId="{E8750557-BA55-4351-B167-5E5AF7CBE514}" destId="{7F4A955E-AE90-4849-93AC-32E7333E6963}" srcOrd="1" destOrd="0" presId="urn:microsoft.com/office/officeart/2005/8/layout/hList7"/>
    <dgm:cxn modelId="{6A4AB455-E737-49DD-9E82-2919100D63D9}" type="presParOf" srcId="{7F4A955E-AE90-4849-93AC-32E7333E6963}" destId="{69CE44B8-28B9-4E39-B4B2-3968595A3294}" srcOrd="0" destOrd="0" presId="urn:microsoft.com/office/officeart/2005/8/layout/hList7"/>
    <dgm:cxn modelId="{BD93C078-7A7E-4E72-A596-01F0732C1769}" type="presParOf" srcId="{69CE44B8-28B9-4E39-B4B2-3968595A3294}" destId="{209D7A57-130E-4E4A-BB71-2E84BABA0655}" srcOrd="0" destOrd="0" presId="urn:microsoft.com/office/officeart/2005/8/layout/hList7"/>
    <dgm:cxn modelId="{A4E100C2-0734-40AD-9A3B-FDED191436C2}" type="presParOf" srcId="{69CE44B8-28B9-4E39-B4B2-3968595A3294}" destId="{E665DA05-BB73-4624-A185-45AFED948AA7}" srcOrd="1" destOrd="0" presId="urn:microsoft.com/office/officeart/2005/8/layout/hList7"/>
    <dgm:cxn modelId="{DBACF7C3-C765-4C8F-BA41-383BCA5C9E4A}" type="presParOf" srcId="{69CE44B8-28B9-4E39-B4B2-3968595A3294}" destId="{AFC859F6-2769-470D-8E93-24BA74124FD6}" srcOrd="2" destOrd="0" presId="urn:microsoft.com/office/officeart/2005/8/layout/hList7"/>
    <dgm:cxn modelId="{7CF16FBF-0F4C-4B3E-B5B1-E7DDED874A97}" type="presParOf" srcId="{69CE44B8-28B9-4E39-B4B2-3968595A3294}" destId="{5695D376-51A7-4977-B461-23FDDE6546CB}" srcOrd="3" destOrd="0" presId="urn:microsoft.com/office/officeart/2005/8/layout/hList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3FA1F8-A520-462C-BBAB-9918729F35EB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660CC3-EA0A-4AB1-8562-A53A54013A33}">
      <dgm:prSet/>
      <dgm:spPr/>
      <dgm:t>
        <a:bodyPr/>
        <a:lstStyle/>
        <a:p>
          <a:pPr rtl="0"/>
          <a:r>
            <a:rPr lang="uk-UA" b="0" dirty="0" smtClean="0"/>
            <a:t>Коли шукаєш у романі </a:t>
          </a:r>
          <a:br>
            <a:rPr lang="uk-UA" b="0" dirty="0" smtClean="0"/>
          </a:br>
          <a:r>
            <a:rPr lang="uk-UA" b="0" dirty="0" smtClean="0"/>
            <a:t>епізоди ключові,</a:t>
          </a:r>
          <a:br>
            <a:rPr lang="uk-UA" b="0" dirty="0" smtClean="0"/>
          </a:br>
          <a:r>
            <a:rPr lang="uk-UA" b="0" dirty="0" smtClean="0"/>
            <a:t>краще це робить у парі – </a:t>
          </a:r>
          <a:br>
            <a:rPr lang="uk-UA" b="0" dirty="0" smtClean="0"/>
          </a:br>
          <a:r>
            <a:rPr lang="uk-UA" b="0" dirty="0" smtClean="0"/>
            <a:t>знання отримаєш значні.</a:t>
          </a:r>
          <a:endParaRPr lang="ru-RU" b="0" dirty="0"/>
        </a:p>
      </dgm:t>
    </dgm:pt>
    <dgm:pt modelId="{C88CC200-B2FE-4519-A57F-094EEC5A0AFA}" type="parTrans" cxnId="{54588701-68A6-42EB-B06F-2804E4D7B299}">
      <dgm:prSet/>
      <dgm:spPr/>
      <dgm:t>
        <a:bodyPr/>
        <a:lstStyle/>
        <a:p>
          <a:endParaRPr lang="ru-RU"/>
        </a:p>
      </dgm:t>
    </dgm:pt>
    <dgm:pt modelId="{C1C2ECDD-3BA7-41B2-86DA-6C610DFC495D}" type="sibTrans" cxnId="{54588701-68A6-42EB-B06F-2804E4D7B299}">
      <dgm:prSet/>
      <dgm:spPr/>
      <dgm:t>
        <a:bodyPr/>
        <a:lstStyle/>
        <a:p>
          <a:endParaRPr lang="ru-RU"/>
        </a:p>
      </dgm:t>
    </dgm:pt>
    <dgm:pt modelId="{9155E7B3-5CDD-4BC8-9922-A0D33C941B0F}" type="pres">
      <dgm:prSet presAssocID="{033FA1F8-A520-462C-BBAB-9918729F35E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4BCF7C-084C-4EF9-8F4F-4A0B4C1E6FD1}" type="pres">
      <dgm:prSet presAssocID="{033FA1F8-A520-462C-BBAB-9918729F35EB}" presName="ribbon" presStyleLbl="node1" presStyleIdx="0" presStyleCnt="1" custScaleX="100000" custScaleY="132379" custLinFactNeighborX="-4065" custLinFactNeighborY="132"/>
      <dgm:spPr/>
    </dgm:pt>
    <dgm:pt modelId="{FA6B4FB7-C8AB-4794-98FD-BE69F33238E2}" type="pres">
      <dgm:prSet presAssocID="{033FA1F8-A520-462C-BBAB-9918729F35EB}" presName="leftArrowText" presStyleLbl="node1" presStyleIdx="0" presStyleCnt="1" custScaleX="93349" custScaleY="1400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1CFBF-5066-4BA6-8A2D-B85FC71451B9}" type="pres">
      <dgm:prSet presAssocID="{033FA1F8-A520-462C-BBAB-9918729F35EB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2371729-75BF-4405-A0FC-AA26EB88758D}" type="presOf" srcId="{AD660CC3-EA0A-4AB1-8562-A53A54013A33}" destId="{FA6B4FB7-C8AB-4794-98FD-BE69F33238E2}" srcOrd="0" destOrd="0" presId="urn:microsoft.com/office/officeart/2005/8/layout/arrow6"/>
    <dgm:cxn modelId="{74489A9F-45A5-41F7-A284-DF923F776F8E}" type="presOf" srcId="{033FA1F8-A520-462C-BBAB-9918729F35EB}" destId="{9155E7B3-5CDD-4BC8-9922-A0D33C941B0F}" srcOrd="0" destOrd="0" presId="urn:microsoft.com/office/officeart/2005/8/layout/arrow6"/>
    <dgm:cxn modelId="{54588701-68A6-42EB-B06F-2804E4D7B299}" srcId="{033FA1F8-A520-462C-BBAB-9918729F35EB}" destId="{AD660CC3-EA0A-4AB1-8562-A53A54013A33}" srcOrd="0" destOrd="0" parTransId="{C88CC200-B2FE-4519-A57F-094EEC5A0AFA}" sibTransId="{C1C2ECDD-3BA7-41B2-86DA-6C610DFC495D}"/>
    <dgm:cxn modelId="{7A5EE169-C167-41A7-B558-CB77C0673ABD}" type="presParOf" srcId="{9155E7B3-5CDD-4BC8-9922-A0D33C941B0F}" destId="{254BCF7C-084C-4EF9-8F4F-4A0B4C1E6FD1}" srcOrd="0" destOrd="0" presId="urn:microsoft.com/office/officeart/2005/8/layout/arrow6"/>
    <dgm:cxn modelId="{0620BF09-2FE7-46F4-8ABE-7A3A269A12AF}" type="presParOf" srcId="{9155E7B3-5CDD-4BC8-9922-A0D33C941B0F}" destId="{FA6B4FB7-C8AB-4794-98FD-BE69F33238E2}" srcOrd="1" destOrd="0" presId="urn:microsoft.com/office/officeart/2005/8/layout/arrow6"/>
    <dgm:cxn modelId="{82E9668E-9C25-41DA-9B16-4A04333B28F3}" type="presParOf" srcId="{9155E7B3-5CDD-4BC8-9922-A0D33C941B0F}" destId="{4DD1CFBF-5066-4BA6-8A2D-B85FC71451B9}" srcOrd="2" destOrd="0" presId="urn:microsoft.com/office/officeart/2005/8/layout/arrow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C48705-E615-447C-81DE-CD0C7040CF3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8B942D-BD52-4E71-81AC-CB8E1A645970}">
      <dgm:prSet/>
      <dgm:spPr/>
      <dgm:t>
        <a:bodyPr/>
        <a:lstStyle/>
        <a:p>
          <a:pPr rtl="0"/>
          <a:r>
            <a:rPr lang="uk-UA" b="0" dirty="0" smtClean="0"/>
            <a:t>Інсценізація, акторська гра…</a:t>
          </a:r>
          <a:br>
            <a:rPr lang="uk-UA" b="0" dirty="0" smtClean="0"/>
          </a:br>
          <a:r>
            <a:rPr lang="uk-UA" b="0" dirty="0" smtClean="0"/>
            <a:t>усе це нам знайоме,</a:t>
          </a:r>
          <a:br>
            <a:rPr lang="uk-UA" b="0" dirty="0" smtClean="0"/>
          </a:br>
          <a:r>
            <a:rPr lang="uk-UA" b="0" dirty="0" smtClean="0"/>
            <a:t>любов і ненависть,</a:t>
          </a:r>
          <a:br>
            <a:rPr lang="uk-UA" b="0" dirty="0" smtClean="0"/>
          </a:br>
          <a:r>
            <a:rPr lang="uk-UA" b="0" dirty="0" smtClean="0"/>
            <a:t>зло й доброта – </a:t>
          </a:r>
          <a:br>
            <a:rPr lang="uk-UA" b="0" dirty="0" smtClean="0"/>
          </a:br>
          <a:r>
            <a:rPr lang="uk-UA" b="0" dirty="0" smtClean="0"/>
            <a:t>всі почуття є у цім прийомі.</a:t>
          </a:r>
          <a:endParaRPr lang="ru-RU" b="0" dirty="0"/>
        </a:p>
      </dgm:t>
    </dgm:pt>
    <dgm:pt modelId="{EAFEF1D5-7C1C-46F5-BE27-56A7C4EBAA4E}" type="parTrans" cxnId="{1503E2BF-F7F0-4979-9198-90DD1AEED69E}">
      <dgm:prSet/>
      <dgm:spPr/>
      <dgm:t>
        <a:bodyPr/>
        <a:lstStyle/>
        <a:p>
          <a:endParaRPr lang="ru-RU"/>
        </a:p>
      </dgm:t>
    </dgm:pt>
    <dgm:pt modelId="{57730C0E-0BD8-4455-A3BF-1E5B1C5A2F30}" type="sibTrans" cxnId="{1503E2BF-F7F0-4979-9198-90DD1AEED69E}">
      <dgm:prSet/>
      <dgm:spPr/>
      <dgm:t>
        <a:bodyPr/>
        <a:lstStyle/>
        <a:p>
          <a:endParaRPr lang="ru-RU"/>
        </a:p>
      </dgm:t>
    </dgm:pt>
    <dgm:pt modelId="{DC619290-165C-4E6A-A44A-3BE73B93AC84}" type="pres">
      <dgm:prSet presAssocID="{8AC48705-E615-447C-81DE-CD0C7040CF3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B72BAF-7E52-4CDE-B2D3-343EA1CE379C}" type="pres">
      <dgm:prSet presAssocID="{B48B942D-BD52-4E71-81AC-CB8E1A645970}" presName="circ1TxSh" presStyleLbl="vennNode1" presStyleIdx="0" presStyleCnt="1" custScaleX="131034" custLinFactNeighborX="21380"/>
      <dgm:spPr/>
      <dgm:t>
        <a:bodyPr/>
        <a:lstStyle/>
        <a:p>
          <a:endParaRPr lang="ru-RU"/>
        </a:p>
      </dgm:t>
    </dgm:pt>
  </dgm:ptLst>
  <dgm:cxnLst>
    <dgm:cxn modelId="{3E3A77C9-82FC-4FD0-96AC-0C172D0C5D2C}" type="presOf" srcId="{B48B942D-BD52-4E71-81AC-CB8E1A645970}" destId="{25B72BAF-7E52-4CDE-B2D3-343EA1CE379C}" srcOrd="0" destOrd="0" presId="urn:microsoft.com/office/officeart/2005/8/layout/venn1"/>
    <dgm:cxn modelId="{1503E2BF-F7F0-4979-9198-90DD1AEED69E}" srcId="{8AC48705-E615-447C-81DE-CD0C7040CF36}" destId="{B48B942D-BD52-4E71-81AC-CB8E1A645970}" srcOrd="0" destOrd="0" parTransId="{EAFEF1D5-7C1C-46F5-BE27-56A7C4EBAA4E}" sibTransId="{57730C0E-0BD8-4455-A3BF-1E5B1C5A2F30}"/>
    <dgm:cxn modelId="{5A8D4A4C-548C-49D5-9617-02314929E6EC}" type="presOf" srcId="{8AC48705-E615-447C-81DE-CD0C7040CF36}" destId="{DC619290-165C-4E6A-A44A-3BE73B93AC84}" srcOrd="0" destOrd="0" presId="urn:microsoft.com/office/officeart/2005/8/layout/venn1"/>
    <dgm:cxn modelId="{510514BE-5EA7-490B-9166-278D7DA2472F}" type="presParOf" srcId="{DC619290-165C-4E6A-A44A-3BE73B93AC84}" destId="{25B72BAF-7E52-4CDE-B2D3-343EA1CE379C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E7CBF0-2A64-49CD-B29D-7EE6DFFCA751}" type="doc">
      <dgm:prSet loTypeId="urn:microsoft.com/office/officeart/2005/8/layout/target3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83CCD8-D421-4359-B0D9-BADF40C37835}">
      <dgm:prSet/>
      <dgm:spPr/>
      <dgm:t>
        <a:bodyPr/>
        <a:lstStyle/>
        <a:p>
          <a:r>
            <a:rPr lang="uk-UA" dirty="0" smtClean="0"/>
            <a:t>Виразне читання – розуміння, запорука. Воно до знання і усвідомлення науки.</a:t>
          </a:r>
          <a:endParaRPr lang="ru-RU" dirty="0"/>
        </a:p>
      </dgm:t>
    </dgm:pt>
    <dgm:pt modelId="{53EF3650-17E7-4301-8CF1-5185440BBD7B}" type="parTrans" cxnId="{E669F7BD-2D07-4A28-99CF-66855212020F}">
      <dgm:prSet/>
      <dgm:spPr/>
      <dgm:t>
        <a:bodyPr/>
        <a:lstStyle/>
        <a:p>
          <a:endParaRPr lang="ru-RU"/>
        </a:p>
      </dgm:t>
    </dgm:pt>
    <dgm:pt modelId="{1C950295-55D4-455E-A631-ACA2CD582402}" type="sibTrans" cxnId="{E669F7BD-2D07-4A28-99CF-66855212020F}">
      <dgm:prSet/>
      <dgm:spPr/>
      <dgm:t>
        <a:bodyPr/>
        <a:lstStyle/>
        <a:p>
          <a:endParaRPr lang="ru-RU"/>
        </a:p>
      </dgm:t>
    </dgm:pt>
    <dgm:pt modelId="{2CABFD5A-4D9D-4623-909C-042A605D31DC}" type="pres">
      <dgm:prSet presAssocID="{FCE7CBF0-2A64-49CD-B29D-7EE6DFFCA75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3F4290-909A-4FF0-88C2-68AEFF47C4A2}" type="pres">
      <dgm:prSet presAssocID="{7B83CCD8-D421-4359-B0D9-BADF40C37835}" presName="circle1" presStyleLbl="node1" presStyleIdx="0" presStyleCnt="1"/>
      <dgm:spPr/>
    </dgm:pt>
    <dgm:pt modelId="{C01733EC-8DC0-4CD2-B70E-638D608D155B}" type="pres">
      <dgm:prSet presAssocID="{7B83CCD8-D421-4359-B0D9-BADF40C37835}" presName="space" presStyleCnt="0"/>
      <dgm:spPr/>
    </dgm:pt>
    <dgm:pt modelId="{7E49A099-2BC5-4E7C-AC79-A4D86C61E22A}" type="pres">
      <dgm:prSet presAssocID="{7B83CCD8-D421-4359-B0D9-BADF40C37835}" presName="rect1" presStyleLbl="alignAcc1" presStyleIdx="0" presStyleCnt="1"/>
      <dgm:spPr/>
      <dgm:t>
        <a:bodyPr/>
        <a:lstStyle/>
        <a:p>
          <a:endParaRPr lang="ru-RU"/>
        </a:p>
      </dgm:t>
    </dgm:pt>
    <dgm:pt modelId="{E098B0CC-E382-4408-B9B6-530BFEBE13EE}" type="pres">
      <dgm:prSet presAssocID="{7B83CCD8-D421-4359-B0D9-BADF40C3783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69F7BD-2D07-4A28-99CF-66855212020F}" srcId="{FCE7CBF0-2A64-49CD-B29D-7EE6DFFCA751}" destId="{7B83CCD8-D421-4359-B0D9-BADF40C37835}" srcOrd="0" destOrd="0" parTransId="{53EF3650-17E7-4301-8CF1-5185440BBD7B}" sibTransId="{1C950295-55D4-455E-A631-ACA2CD582402}"/>
    <dgm:cxn modelId="{D60757CA-81B4-45E7-B374-25A21FA057DC}" type="presOf" srcId="{7B83CCD8-D421-4359-B0D9-BADF40C37835}" destId="{E098B0CC-E382-4408-B9B6-530BFEBE13EE}" srcOrd="1" destOrd="0" presId="urn:microsoft.com/office/officeart/2005/8/layout/target3"/>
    <dgm:cxn modelId="{1AE26A45-498E-4BBF-9821-66605E4D1640}" type="presOf" srcId="{7B83CCD8-D421-4359-B0D9-BADF40C37835}" destId="{7E49A099-2BC5-4E7C-AC79-A4D86C61E22A}" srcOrd="0" destOrd="0" presId="urn:microsoft.com/office/officeart/2005/8/layout/target3"/>
    <dgm:cxn modelId="{675B85DA-B3DC-405F-9AF1-57261D9AAF36}" type="presOf" srcId="{FCE7CBF0-2A64-49CD-B29D-7EE6DFFCA751}" destId="{2CABFD5A-4D9D-4623-909C-042A605D31DC}" srcOrd="0" destOrd="0" presId="urn:microsoft.com/office/officeart/2005/8/layout/target3"/>
    <dgm:cxn modelId="{B5307E1C-C6EB-4BAB-ABD3-F96DFD907224}" type="presParOf" srcId="{2CABFD5A-4D9D-4623-909C-042A605D31DC}" destId="{E93F4290-909A-4FF0-88C2-68AEFF47C4A2}" srcOrd="0" destOrd="0" presId="urn:microsoft.com/office/officeart/2005/8/layout/target3"/>
    <dgm:cxn modelId="{F4549BBC-60E0-408C-9CEF-EB71EB3AF143}" type="presParOf" srcId="{2CABFD5A-4D9D-4623-909C-042A605D31DC}" destId="{C01733EC-8DC0-4CD2-B70E-638D608D155B}" srcOrd="1" destOrd="0" presId="urn:microsoft.com/office/officeart/2005/8/layout/target3"/>
    <dgm:cxn modelId="{19D0EB9B-A43A-41C3-9007-6743D52771AE}" type="presParOf" srcId="{2CABFD5A-4D9D-4623-909C-042A605D31DC}" destId="{7E49A099-2BC5-4E7C-AC79-A4D86C61E22A}" srcOrd="2" destOrd="0" presId="urn:microsoft.com/office/officeart/2005/8/layout/target3"/>
    <dgm:cxn modelId="{32398CB9-D053-4178-B733-4E9CFA24A755}" type="presParOf" srcId="{2CABFD5A-4D9D-4623-909C-042A605D31DC}" destId="{E098B0CC-E382-4408-B9B6-530BFEBE13EE}" srcOrd="3" destOrd="0" presId="urn:microsoft.com/office/officeart/2005/8/layout/targe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669F65-4422-48F1-853B-5F42D42B0D7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3C850F-0E79-4AB2-8499-523F7C8288AA}">
      <dgm:prSet/>
      <dgm:spPr/>
      <dgm:t>
        <a:bodyPr/>
        <a:lstStyle/>
        <a:p>
          <a:pPr rtl="0"/>
          <a:r>
            <a:rPr lang="uk-UA" b="0" dirty="0" smtClean="0"/>
            <a:t>В позаурочний час</a:t>
          </a:r>
          <a:br>
            <a:rPr lang="uk-UA" b="0" dirty="0" smtClean="0"/>
          </a:br>
          <a:r>
            <a:rPr lang="uk-UA" b="0" dirty="0" smtClean="0"/>
            <a:t>не розважайтесь.</a:t>
          </a:r>
          <a:br>
            <a:rPr lang="uk-UA" b="0" dirty="0" smtClean="0"/>
          </a:br>
          <a:r>
            <a:rPr lang="uk-UA" b="0" dirty="0" smtClean="0"/>
            <a:t>До Мельпомени в гості йдіть.</a:t>
          </a:r>
          <a:br>
            <a:rPr lang="uk-UA" b="0" dirty="0" smtClean="0"/>
          </a:br>
          <a:r>
            <a:rPr lang="uk-UA" b="0" dirty="0" smtClean="0"/>
            <a:t>Себе, можливо, </a:t>
          </a:r>
          <a:br>
            <a:rPr lang="uk-UA" b="0" dirty="0" smtClean="0"/>
          </a:br>
          <a:r>
            <a:rPr lang="uk-UA" b="0" dirty="0" smtClean="0"/>
            <a:t>не побачите в мистецтві,</a:t>
          </a:r>
          <a:br>
            <a:rPr lang="uk-UA" b="0" dirty="0" smtClean="0"/>
          </a:br>
          <a:r>
            <a:rPr lang="uk-UA" b="0" dirty="0" smtClean="0"/>
            <a:t>хай краще в єстві у вас воно горить.</a:t>
          </a:r>
          <a:endParaRPr lang="ru-RU" b="0" dirty="0"/>
        </a:p>
      </dgm:t>
    </dgm:pt>
    <dgm:pt modelId="{EF9698F8-BEF3-4397-821F-273E1CEF9B71}" type="parTrans" cxnId="{A8418C46-D772-43A5-B272-6BEFC774A7A3}">
      <dgm:prSet/>
      <dgm:spPr/>
      <dgm:t>
        <a:bodyPr/>
        <a:lstStyle/>
        <a:p>
          <a:endParaRPr lang="ru-RU"/>
        </a:p>
      </dgm:t>
    </dgm:pt>
    <dgm:pt modelId="{D42E695F-7D7B-485C-B56E-61529632DB50}" type="sibTrans" cxnId="{A8418C46-D772-43A5-B272-6BEFC774A7A3}">
      <dgm:prSet/>
      <dgm:spPr/>
      <dgm:t>
        <a:bodyPr/>
        <a:lstStyle/>
        <a:p>
          <a:endParaRPr lang="ru-RU"/>
        </a:p>
      </dgm:t>
    </dgm:pt>
    <dgm:pt modelId="{569ADE47-4224-4F21-9518-D66F37738CB7}" type="pres">
      <dgm:prSet presAssocID="{FA669F65-4422-48F1-853B-5F42D42B0D7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7427F5-F269-4DDE-B3EB-E1B89ED9EDA3}" type="pres">
      <dgm:prSet presAssocID="{D33C850F-0E79-4AB2-8499-523F7C8288AA}" presName="horFlow" presStyleCnt="0"/>
      <dgm:spPr/>
    </dgm:pt>
    <dgm:pt modelId="{CCF75DD6-9AD5-4190-9A67-23C4F706AABA}" type="pres">
      <dgm:prSet presAssocID="{D33C850F-0E79-4AB2-8499-523F7C8288AA}" presName="bigChev" presStyleLbl="node1" presStyleIdx="0" presStyleCnt="1" custLinFactNeighborX="6996" custLinFactNeighborY="-15587"/>
      <dgm:spPr/>
      <dgm:t>
        <a:bodyPr/>
        <a:lstStyle/>
        <a:p>
          <a:endParaRPr lang="ru-RU"/>
        </a:p>
      </dgm:t>
    </dgm:pt>
  </dgm:ptLst>
  <dgm:cxnLst>
    <dgm:cxn modelId="{A8418C46-D772-43A5-B272-6BEFC774A7A3}" srcId="{FA669F65-4422-48F1-853B-5F42D42B0D76}" destId="{D33C850F-0E79-4AB2-8499-523F7C8288AA}" srcOrd="0" destOrd="0" parTransId="{EF9698F8-BEF3-4397-821F-273E1CEF9B71}" sibTransId="{D42E695F-7D7B-485C-B56E-61529632DB50}"/>
    <dgm:cxn modelId="{CE0A02CE-B032-4186-AF29-AE4670087516}" type="presOf" srcId="{FA669F65-4422-48F1-853B-5F42D42B0D76}" destId="{569ADE47-4224-4F21-9518-D66F37738CB7}" srcOrd="0" destOrd="0" presId="urn:microsoft.com/office/officeart/2005/8/layout/lProcess3"/>
    <dgm:cxn modelId="{08724392-B0C7-4A36-AA26-9945099B0C84}" type="presOf" srcId="{D33C850F-0E79-4AB2-8499-523F7C8288AA}" destId="{CCF75DD6-9AD5-4190-9A67-23C4F706AABA}" srcOrd="0" destOrd="0" presId="urn:microsoft.com/office/officeart/2005/8/layout/lProcess3"/>
    <dgm:cxn modelId="{8D43FFED-E565-4C40-A09D-3241F97824A2}" type="presParOf" srcId="{569ADE47-4224-4F21-9518-D66F37738CB7}" destId="{0C7427F5-F269-4DDE-B3EB-E1B89ED9EDA3}" srcOrd="0" destOrd="0" presId="urn:microsoft.com/office/officeart/2005/8/layout/lProcess3"/>
    <dgm:cxn modelId="{6B40A6EE-6FA1-4E15-99FA-7C0DA3868CB6}" type="presParOf" srcId="{0C7427F5-F269-4DDE-B3EB-E1B89ED9EDA3}" destId="{CCF75DD6-9AD5-4190-9A67-23C4F706AABA}" srcOrd="0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2277-7BCE-4434-A73C-AAB3F46D6C1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D519-95F9-4D6B-A361-9E4B7059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863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2277-7BCE-4434-A73C-AAB3F46D6C1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D519-95F9-4D6B-A361-9E4B7059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863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2277-7BCE-4434-A73C-AAB3F46D6C1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D519-95F9-4D6B-A361-9E4B7059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863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2277-7BCE-4434-A73C-AAB3F46D6C1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D519-95F9-4D6B-A361-9E4B7059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863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2277-7BCE-4434-A73C-AAB3F46D6C1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D519-95F9-4D6B-A361-9E4B7059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863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2277-7BCE-4434-A73C-AAB3F46D6C1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D519-95F9-4D6B-A361-9E4B7059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863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2277-7BCE-4434-A73C-AAB3F46D6C1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D519-95F9-4D6B-A361-9E4B7059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863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2277-7BCE-4434-A73C-AAB3F46D6C1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D519-95F9-4D6B-A361-9E4B7059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863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2277-7BCE-4434-A73C-AAB3F46D6C1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D519-95F9-4D6B-A361-9E4B7059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863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2277-7BCE-4434-A73C-AAB3F46D6C1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D519-95F9-4D6B-A361-9E4B70599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863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2277-7BCE-4434-A73C-AAB3F46D6C1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C3D519-95F9-4D6B-A361-9E4B70599E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5863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2F2277-7BCE-4434-A73C-AAB3F46D6C11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C3D519-95F9-4D6B-A361-9E4B70599E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5863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Admin\&#1052;&#1086;&#1080;%20&#1076;&#1086;&#1082;&#1091;&#1084;&#1077;&#1085;&#1090;&#1099;\&#1084;&#1091;&#1079;&#1080;&#1082;&#1072;\7.%20PETER%20SCHILPEROORT%20QUINTET%20-%20PETIT%20FLEUR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30281"/>
            <a:ext cx="7772400" cy="16129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Minion Pro" pitchFamily="18" charset="0"/>
              </a:rPr>
              <a:t>ДАВАЙТЕ ПОЗНАЙОМИМОСЯ!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Minion Pro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071810"/>
            <a:ext cx="6400800" cy="2786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dirty="0" smtClean="0">
                <a:solidFill>
                  <a:srgbClr val="7F3803"/>
                </a:solidFill>
              </a:rPr>
              <a:t>МИХАЙЛЯК ГАЛИНА ГРИГОРІВНА</a:t>
            </a:r>
          </a:p>
          <a:p>
            <a:pPr algn="ctr"/>
            <a:r>
              <a:rPr lang="uk-UA" dirty="0" smtClean="0">
                <a:solidFill>
                  <a:srgbClr val="7F3803"/>
                </a:solidFill>
              </a:rPr>
              <a:t>вчитель </a:t>
            </a:r>
            <a:r>
              <a:rPr lang="uk-UA" dirty="0" smtClean="0">
                <a:solidFill>
                  <a:srgbClr val="7F3803"/>
                </a:solidFill>
              </a:rPr>
              <a:t>зарубіжної</a:t>
            </a:r>
            <a:r>
              <a:rPr lang="uk-UA" dirty="0" smtClean="0">
                <a:solidFill>
                  <a:srgbClr val="7F3803"/>
                </a:solidFill>
              </a:rPr>
              <a:t> </a:t>
            </a:r>
            <a:r>
              <a:rPr lang="uk-UA" dirty="0" smtClean="0">
                <a:solidFill>
                  <a:srgbClr val="7F3803"/>
                </a:solidFill>
              </a:rPr>
              <a:t>літератури</a:t>
            </a:r>
          </a:p>
          <a:p>
            <a:pPr algn="ctr"/>
            <a:r>
              <a:rPr lang="uk-UA" dirty="0" smtClean="0">
                <a:solidFill>
                  <a:srgbClr val="7F3803"/>
                </a:solidFill>
              </a:rPr>
              <a:t>Чортківської гімназії ім. Маркіяна Шашкевича</a:t>
            </a:r>
            <a:endParaRPr lang="ru-RU" dirty="0">
              <a:solidFill>
                <a:srgbClr val="7F3803"/>
              </a:solidFill>
            </a:endParaRPr>
          </a:p>
        </p:txBody>
      </p:sp>
      <p:pic>
        <p:nvPicPr>
          <p:cNvPr id="4" name="Рисунок 3" descr="DSC00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50066" y="3536159"/>
            <a:ext cx="350046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7. PETER SCHILPEROORT QUINTET - PETIT FLEU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001024" y="28572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8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142984"/>
          <a:ext cx="878684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DSC0019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785794"/>
            <a:ext cx="5715040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58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285852" y="785794"/>
          <a:ext cx="82296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DSC002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285728"/>
            <a:ext cx="4071966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 descr="DSC00241.JPG"/>
          <p:cNvPicPr>
            <a:picLocks noChangeAspect="1"/>
          </p:cNvPicPr>
          <p:nvPr/>
        </p:nvPicPr>
        <p:blipFill>
          <a:blip r:embed="rId8" cstate="print"/>
          <a:srcRect l="41406" t="22222" r="17969" b="9722"/>
          <a:stretch>
            <a:fillRect/>
          </a:stretch>
        </p:blipFill>
        <p:spPr>
          <a:xfrm>
            <a:off x="3071802" y="4071942"/>
            <a:ext cx="2653386" cy="2500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advTm="158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14348" y="357166"/>
          <a:ext cx="8229600" cy="243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DSC00238.JPG"/>
          <p:cNvPicPr>
            <a:picLocks noChangeAspect="1"/>
          </p:cNvPicPr>
          <p:nvPr/>
        </p:nvPicPr>
        <p:blipFill>
          <a:blip r:embed="rId7" cstate="print"/>
          <a:srcRect l="29934" t="7018" r="5921" b="14035"/>
          <a:stretch>
            <a:fillRect/>
          </a:stretch>
        </p:blipFill>
        <p:spPr>
          <a:xfrm rot="5400000">
            <a:off x="3286117" y="3000371"/>
            <a:ext cx="4143403" cy="3000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158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14480" y="714356"/>
          <a:ext cx="694371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DSC00255.JPG"/>
          <p:cNvPicPr>
            <a:picLocks noChangeAspect="1"/>
          </p:cNvPicPr>
          <p:nvPr/>
        </p:nvPicPr>
        <p:blipFill>
          <a:blip r:embed="rId7" cstate="print"/>
          <a:srcRect l="22656" t="9722" r="9374" b="6944"/>
          <a:stretch>
            <a:fillRect/>
          </a:stretch>
        </p:blipFill>
        <p:spPr>
          <a:xfrm>
            <a:off x="428596" y="3500438"/>
            <a:ext cx="4039854" cy="2786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0260.JPG"/>
          <p:cNvPicPr>
            <a:picLocks noChangeAspect="1"/>
          </p:cNvPicPr>
          <p:nvPr/>
        </p:nvPicPr>
        <p:blipFill>
          <a:blip r:embed="rId8" cstate="print"/>
          <a:srcRect l="17187" t="12500" r="4687"/>
          <a:stretch>
            <a:fillRect/>
          </a:stretch>
        </p:blipFill>
        <p:spPr>
          <a:xfrm>
            <a:off x="4643438" y="3500438"/>
            <a:ext cx="3983488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58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>
            <a:off x="1714480" y="1000108"/>
            <a:ext cx="7000924" cy="378621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Arno Pro Smbd Display" pitchFamily="18" charset="0"/>
              </a:rPr>
              <a:t>Література – це керування людського розуму людським родом</a:t>
            </a:r>
            <a:br>
              <a:rPr lang="uk-UA" sz="4000" dirty="0" smtClean="0">
                <a:latin typeface="Arno Pro Smbd Display" pitchFamily="18" charset="0"/>
              </a:rPr>
            </a:br>
            <a:r>
              <a:rPr lang="uk-UA" sz="4000" dirty="0" smtClean="0">
                <a:latin typeface="Arno Pro Smbd Display" pitchFamily="18" charset="0"/>
              </a:rPr>
              <a:t>			В. Гюго</a:t>
            </a:r>
            <a:endParaRPr lang="ru-RU" sz="4000" dirty="0"/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00438"/>
            <a:ext cx="2500330" cy="2611456"/>
          </a:xfrm>
          <a:prstGeom prst="rect">
            <a:avLst/>
          </a:prstGeom>
        </p:spPr>
      </p:pic>
      <p:pic>
        <p:nvPicPr>
          <p:cNvPr id="5" name="Рисунок 4" descr="images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4357694"/>
            <a:ext cx="1928826" cy="1928826"/>
          </a:xfrm>
          <a:prstGeom prst="rect">
            <a:avLst/>
          </a:prstGeom>
        </p:spPr>
      </p:pic>
      <p:pic>
        <p:nvPicPr>
          <p:cNvPr id="6" name="Рисунок 5" descr="imagesш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4643446"/>
            <a:ext cx="2286016" cy="16920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8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3429024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i="1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928662" y="714356"/>
            <a:ext cx="7572428" cy="17145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u="sng" dirty="0" smtClean="0"/>
              <a:t>Проблема, над якою працюю:</a:t>
            </a:r>
            <a:br>
              <a:rPr lang="uk-UA" sz="4000" u="sng" dirty="0" smtClean="0"/>
            </a:br>
            <a:endParaRPr lang="ru-RU" sz="4000" dirty="0"/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1357258" y="2357430"/>
            <a:ext cx="7786742" cy="2643206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 Розвиток</a:t>
            </a:r>
            <a:r>
              <a:rPr lang="uk-UA" sz="4000" i="1" dirty="0" smtClean="0"/>
              <a:t> образного мислення на уроках </a:t>
            </a:r>
            <a:r>
              <a:rPr lang="uk-UA" sz="4000" i="1" dirty="0" smtClean="0"/>
              <a:t>зарубіжної</a:t>
            </a:r>
            <a:r>
              <a:rPr lang="uk-UA" sz="4000" i="1" dirty="0" smtClean="0"/>
              <a:t> </a:t>
            </a:r>
            <a:r>
              <a:rPr lang="uk-UA" sz="4000" i="1" dirty="0" smtClean="0"/>
              <a:t>літератури </a:t>
            </a:r>
            <a:endParaRPr lang="ru-RU" sz="4000" dirty="0"/>
          </a:p>
        </p:txBody>
      </p:sp>
      <p:pic>
        <p:nvPicPr>
          <p:cNvPr id="8" name="Рисунок 7" descr="DSC00194.JPG"/>
          <p:cNvPicPr>
            <a:picLocks noChangeAspect="1"/>
          </p:cNvPicPr>
          <p:nvPr/>
        </p:nvPicPr>
        <p:blipFill>
          <a:blip r:embed="rId3" cstate="print"/>
          <a:srcRect l="7031" t="16666" r="18750"/>
          <a:stretch>
            <a:fillRect/>
          </a:stretch>
        </p:blipFill>
        <p:spPr>
          <a:xfrm>
            <a:off x="214282" y="4286256"/>
            <a:ext cx="3571900" cy="22559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8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ПЕДАГОГІЧНЕ КРЕДО: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68" y="3143248"/>
            <a:ext cx="5214974" cy="28575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Monotype Corsiva" pitchFamily="66" charset="0"/>
              </a:rPr>
              <a:t>Головного очима не побачиш, головне бачити тільки серце</a:t>
            </a:r>
          </a:p>
          <a:p>
            <a:pPr algn="r"/>
            <a:r>
              <a:rPr lang="uk-UA" sz="4000" dirty="0" smtClean="0">
                <a:latin typeface="Monotype Corsiva" pitchFamily="66" charset="0"/>
              </a:rPr>
              <a:t>А. де Сент-Екзюпері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Круговая стрелка 4"/>
          <p:cNvSpPr/>
          <p:nvPr/>
        </p:nvSpPr>
        <p:spPr>
          <a:xfrm rot="5400000">
            <a:off x="7250925" y="1964521"/>
            <a:ext cx="1285884" cy="1071570"/>
          </a:xfrm>
          <a:prstGeom prst="circularArrow">
            <a:avLst/>
          </a:prstGeom>
          <a:solidFill>
            <a:schemeClr val="accent2">
              <a:lumMod val="7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DSC00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876"/>
            <a:ext cx="3929090" cy="2928958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158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500990" cy="3071834"/>
          </a:xfr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		</a:t>
            </a:r>
            <a:r>
              <a:rPr lang="uk-UA" sz="3600" dirty="0" smtClean="0">
                <a:latin typeface="Arno Pro" pitchFamily="18" charset="0"/>
              </a:rPr>
              <a:t>Всюди шукаю я спокою</a:t>
            </a:r>
            <a:r>
              <a:rPr lang="en-US" sz="3600" dirty="0" smtClean="0">
                <a:latin typeface="Arno Pro" pitchFamily="18" charset="0"/>
              </a:rPr>
              <a:t> </a:t>
            </a:r>
            <a:br>
              <a:rPr lang="en-US" sz="3600" dirty="0" smtClean="0">
                <a:latin typeface="Arno Pro" pitchFamily="18" charset="0"/>
              </a:rPr>
            </a:br>
            <a:r>
              <a:rPr lang="uk-UA" sz="3600" dirty="0" smtClean="0">
                <a:latin typeface="Arno Pro" pitchFamily="18" charset="0"/>
              </a:rPr>
              <a:t>лише </a:t>
            </a:r>
            <a:r>
              <a:rPr lang="ru-RU" sz="3600" dirty="0" smtClean="0">
                <a:latin typeface="Arno Pro" pitchFamily="18" charset="0"/>
              </a:rPr>
              <a:t>в єдиному місці </a:t>
            </a:r>
            <a:r>
              <a:rPr lang="en-US" sz="3600" dirty="0" smtClean="0">
                <a:latin typeface="Arno Pro" pitchFamily="18" charset="0"/>
              </a:rPr>
              <a:t/>
            </a:r>
            <a:br>
              <a:rPr lang="en-US" sz="3600" dirty="0" smtClean="0">
                <a:latin typeface="Arno Pro" pitchFamily="18" charset="0"/>
              </a:rPr>
            </a:br>
            <a:r>
              <a:rPr lang="en-US" sz="3600" dirty="0" smtClean="0">
                <a:latin typeface="Arno Pro" pitchFamily="18" charset="0"/>
              </a:rPr>
              <a:t>	  </a:t>
            </a:r>
            <a:r>
              <a:rPr lang="uk-UA" sz="3600" dirty="0" smtClean="0">
                <a:latin typeface="Arno Pro" pitchFamily="18" charset="0"/>
              </a:rPr>
              <a:t>знаходжу </a:t>
            </a:r>
            <a:r>
              <a:rPr lang="ru-RU" sz="3600" dirty="0" smtClean="0">
                <a:latin typeface="Arno Pro" pitchFamily="18" charset="0"/>
              </a:rPr>
              <a:t>його </a:t>
            </a:r>
            <a:r>
              <a:rPr lang="en-US" sz="3600" dirty="0" smtClean="0">
                <a:latin typeface="Arno Pro" pitchFamily="18" charset="0"/>
              </a:rPr>
              <a:t/>
            </a:r>
            <a:br>
              <a:rPr lang="en-US" sz="3600" dirty="0" smtClean="0">
                <a:latin typeface="Arno Pro" pitchFamily="18" charset="0"/>
              </a:rPr>
            </a:br>
            <a:r>
              <a:rPr lang="ru-RU" sz="3600" dirty="0" smtClean="0">
                <a:latin typeface="Arno Pro" pitchFamily="18" charset="0"/>
              </a:rPr>
              <a:t>– у кутку з книжкою</a:t>
            </a:r>
            <a:br>
              <a:rPr lang="ru-RU" sz="3600" dirty="0" smtClean="0">
                <a:latin typeface="Arno Pro" pitchFamily="18" charset="0"/>
              </a:rPr>
            </a:br>
            <a:r>
              <a:rPr lang="ru-RU" sz="3600" dirty="0" smtClean="0"/>
              <a:t>                                            У. ЕКО</a:t>
            </a:r>
            <a:endParaRPr lang="ru-RU" sz="3600" dirty="0"/>
          </a:p>
        </p:txBody>
      </p:sp>
      <p:pic>
        <p:nvPicPr>
          <p:cNvPr id="3" name="Рисунок 2" descr="DSC00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973375" y="2116329"/>
            <a:ext cx="5429290" cy="3053975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p:transition advTm="158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92069">
            <a:off x="0" y="714356"/>
            <a:ext cx="7143768" cy="3143272"/>
          </a:xfr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800" dirty="0" smtClean="0">
                <a:latin typeface="Arno Pro Subhead" pitchFamily="18" charset="0"/>
              </a:rPr>
              <a:t>ПАРОЛЬ </a:t>
            </a:r>
            <a:br>
              <a:rPr lang="uk-UA" sz="4800" dirty="0" smtClean="0">
                <a:latin typeface="Arno Pro Subhead" pitchFamily="18" charset="0"/>
              </a:rPr>
            </a:br>
            <a:r>
              <a:rPr lang="uk-UA" sz="4800" dirty="0" smtClean="0">
                <a:latin typeface="Arno Pro Subhead" pitchFamily="18" charset="0"/>
              </a:rPr>
              <a:t>УРОК РОЗПОЧИНАЄ</a:t>
            </a:r>
            <a:br>
              <a:rPr lang="uk-UA" sz="4800" dirty="0" smtClean="0">
                <a:latin typeface="Arno Pro Subhead" pitchFamily="18" charset="0"/>
              </a:rPr>
            </a:br>
            <a:r>
              <a:rPr lang="uk-UA" sz="4800" dirty="0" smtClean="0">
                <a:latin typeface="Arno Pro Subhead" pitchFamily="18" charset="0"/>
              </a:rPr>
              <a:t> І ВСІХ ДО ТВОРЧОСТІ ВІН СПОНУКАЄ</a:t>
            </a:r>
            <a:endParaRPr lang="ru-RU" sz="4800" dirty="0">
              <a:latin typeface="Arno Pro Subhead" pitchFamily="18" charset="0"/>
            </a:endParaRPr>
          </a:p>
        </p:txBody>
      </p:sp>
      <p:pic>
        <p:nvPicPr>
          <p:cNvPr id="3" name="Рисунок 2" descr="DSC00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96950">
            <a:off x="3953124" y="3207595"/>
            <a:ext cx="4833744" cy="2857502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custDataLst>
      <p:tags r:id="rId1"/>
    </p:custDataLst>
  </p:cSld>
  <p:clrMapOvr>
    <a:masterClrMapping/>
  </p:clrMapOvr>
  <p:transition advTm="158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571628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Constantia" pitchFamily="18" charset="0"/>
              </a:rPr>
              <a:t>ПРЕЗЕНТАЦІЇ </a:t>
            </a:r>
            <a:br>
              <a:rPr lang="uk-UA" sz="4000" dirty="0" smtClean="0">
                <a:latin typeface="Constantia" pitchFamily="18" charset="0"/>
              </a:rPr>
            </a:br>
            <a:r>
              <a:rPr lang="uk-UA" sz="4000" dirty="0" smtClean="0">
                <a:latin typeface="Constantia" pitchFamily="18" charset="0"/>
              </a:rPr>
              <a:t>ГОТУЮТЬ ВСІ ПО ГРУПАХ</a:t>
            </a:r>
            <a:endParaRPr lang="ru-RU" sz="4000" dirty="0">
              <a:latin typeface="Constantia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000364" y="4643446"/>
            <a:ext cx="5929354" cy="19288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omic Sans MS" pitchFamily="66" charset="0"/>
              </a:rPr>
              <a:t>ЦЕЙ МЕТОД ЗДРУЖУЄ ДІТЕЙ </a:t>
            </a:r>
          </a:p>
          <a:p>
            <a:pPr algn="ctr"/>
            <a:endParaRPr lang="uk-UA" dirty="0">
              <a:latin typeface="Comic Sans MS" pitchFamily="66" charset="0"/>
            </a:endParaRPr>
          </a:p>
          <a:p>
            <a:pPr algn="ctr"/>
            <a:r>
              <a:rPr lang="uk-UA" dirty="0" smtClean="0">
                <a:latin typeface="Comic Sans MS" pitchFamily="66" charset="0"/>
              </a:rPr>
              <a:t>Й ДОПОМАГАЄ ОСЯГНУТИ БАГАТО </a:t>
            </a:r>
          </a:p>
          <a:p>
            <a:pPr algn="ctr"/>
            <a:endParaRPr lang="uk-UA" dirty="0">
              <a:latin typeface="Comic Sans MS" pitchFamily="66" charset="0"/>
            </a:endParaRPr>
          </a:p>
          <a:p>
            <a:pPr algn="ctr"/>
            <a:r>
              <a:rPr lang="uk-UA" dirty="0" smtClean="0">
                <a:latin typeface="Comic Sans MS" pitchFamily="66" charset="0"/>
              </a:rPr>
              <a:t>КОРИСНИХ РЕЧЕЙ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DSC00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214554"/>
            <a:ext cx="4643470" cy="261195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  <a:softEdge rad="12700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custDataLst>
      <p:tags r:id="rId1"/>
    </p:custDataLst>
  </p:cSld>
  <p:clrMapOvr>
    <a:masterClrMapping/>
  </p:clrMapOvr>
  <p:transition advTm="158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71472" y="357166"/>
          <a:ext cx="822960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DSC00236.JPG"/>
          <p:cNvPicPr>
            <a:picLocks noChangeAspect="1"/>
          </p:cNvPicPr>
          <p:nvPr/>
        </p:nvPicPr>
        <p:blipFill>
          <a:blip r:embed="rId7"/>
          <a:srcRect l="14843" t="19445" r="17969" b="20833"/>
          <a:stretch>
            <a:fillRect/>
          </a:stretch>
        </p:blipFill>
        <p:spPr>
          <a:xfrm rot="232002">
            <a:off x="1096683" y="3582513"/>
            <a:ext cx="6143668" cy="3071834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ransition advTm="158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00034" y="1285860"/>
          <a:ext cx="864396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DSC001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08" y="-285776"/>
            <a:ext cx="5294318" cy="2857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158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2|1.7|2.4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8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5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3|1.9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1|1.3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118</Words>
  <Application>Microsoft Office PowerPoint</Application>
  <PresentationFormat>Экран (4:3)</PresentationFormat>
  <Paragraphs>29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ДАВАЙТЕ ПОЗНАЙОМИМОСЯ!</vt:lpstr>
      <vt:lpstr>Слайд 2</vt:lpstr>
      <vt:lpstr> </vt:lpstr>
      <vt:lpstr>ПЕДАГОГІЧНЕ КРЕДО:</vt:lpstr>
      <vt:lpstr>  Всюди шукаю я спокою  лише в єдиному місці     знаходжу його  – у кутку з книжкою                                             У. ЕКО</vt:lpstr>
      <vt:lpstr>ПАРОЛЬ  УРОК РОЗПОЧИНАЄ  І ВСІХ ДО ТВОРЧОСТІ ВІН СПОНУКАЄ</vt:lpstr>
      <vt:lpstr>ПРЕЗЕНТАЦІЇ  ГОТУЮТЬ ВСІ ПО ГРУПАХ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ПОЗНАЙОМИМОСЯ!</dc:title>
  <dc:creator>Customer</dc:creator>
  <cp:lastModifiedBy>11</cp:lastModifiedBy>
  <cp:revision>21</cp:revision>
  <dcterms:created xsi:type="dcterms:W3CDTF">2010-12-22T17:28:35Z</dcterms:created>
  <dcterms:modified xsi:type="dcterms:W3CDTF">2017-02-20T23:14:59Z</dcterms:modified>
</cp:coreProperties>
</file>