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70" r:id="rId6"/>
    <p:sldId id="264" r:id="rId7"/>
    <p:sldId id="262" r:id="rId8"/>
    <p:sldId id="268" r:id="rId9"/>
    <p:sldId id="269" r:id="rId10"/>
    <p:sldId id="271" r:id="rId11"/>
    <p:sldId id="265" r:id="rId12"/>
    <p:sldId id="266" r:id="rId13"/>
    <p:sldId id="267" r:id="rId14"/>
    <p:sldId id="258" r:id="rId15"/>
    <p:sldId id="263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1A1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" Target="../slides/slide9.xml"/><Relationship Id="rId7" Type="http://schemas.openxmlformats.org/officeDocument/2006/relationships/slide" Target="../slides/slide13.xml"/><Relationship Id="rId12" Type="http://schemas.openxmlformats.org/officeDocument/2006/relationships/image" Target="../media/image8.png"/><Relationship Id="rId2" Type="http://schemas.openxmlformats.org/officeDocument/2006/relationships/slide" Target="../slides/slide8.xml"/><Relationship Id="rId1" Type="http://schemas.openxmlformats.org/officeDocument/2006/relationships/slide" Target="../slides/slide5.xml"/><Relationship Id="rId6" Type="http://schemas.openxmlformats.org/officeDocument/2006/relationships/slide" Target="../slides/slide12.xml"/><Relationship Id="rId11" Type="http://schemas.openxmlformats.org/officeDocument/2006/relationships/image" Target="../media/image7.png"/><Relationship Id="rId5" Type="http://schemas.openxmlformats.org/officeDocument/2006/relationships/slide" Target="../slides/slide11.xml"/><Relationship Id="rId10" Type="http://schemas.openxmlformats.org/officeDocument/2006/relationships/image" Target="../media/image6.png"/><Relationship Id="rId4" Type="http://schemas.openxmlformats.org/officeDocument/2006/relationships/slide" Target="../slides/slide10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AF4957-2814-45D7-9458-B7D56858E58A}" type="doc">
      <dgm:prSet loTypeId="urn:microsoft.com/office/officeart/2005/8/layout/cycle5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B96F0A1C-F19D-48F3-ACB2-4CCA0B1506D1}">
      <dgm:prSet phldrT="[Текст]" custT="1"/>
      <dgm:spPr/>
      <dgm:t>
        <a:bodyPr/>
        <a:lstStyle/>
        <a:p>
          <a:r>
            <a:rPr lang="uk-UA" sz="2000" dirty="0" smtClean="0"/>
            <a:t>знання індивідуальних особливостей учнів класу</a:t>
          </a:r>
          <a:endParaRPr lang="ru-RU" sz="2000" dirty="0"/>
        </a:p>
      </dgm:t>
    </dgm:pt>
    <dgm:pt modelId="{33A719D2-B15C-471B-989F-004D2D0933F7}" type="parTrans" cxnId="{403D6A24-6844-4D45-BFF9-F1A66CE3C68B}">
      <dgm:prSet/>
      <dgm:spPr/>
      <dgm:t>
        <a:bodyPr/>
        <a:lstStyle/>
        <a:p>
          <a:endParaRPr lang="ru-RU"/>
        </a:p>
      </dgm:t>
    </dgm:pt>
    <dgm:pt modelId="{361E8CF0-547C-48E4-87E4-10430857577C}" type="sibTrans" cxnId="{403D6A24-6844-4D45-BFF9-F1A66CE3C68B}">
      <dgm:prSet/>
      <dgm:spPr/>
      <dgm:t>
        <a:bodyPr/>
        <a:lstStyle/>
        <a:p>
          <a:endParaRPr lang="ru-RU"/>
        </a:p>
      </dgm:t>
    </dgm:pt>
    <dgm:pt modelId="{1F0C4559-2341-4D12-B016-62EEFF7F9F65}">
      <dgm:prSet phldrT="[Текст]" custT="1"/>
      <dgm:spPr/>
      <dgm:t>
        <a:bodyPr/>
        <a:lstStyle/>
        <a:p>
          <a:r>
            <a:rPr lang="uk-UA" sz="2000" dirty="0" smtClean="0"/>
            <a:t>загальна ерудиція</a:t>
          </a:r>
          <a:endParaRPr lang="ru-RU" sz="2000" dirty="0"/>
        </a:p>
      </dgm:t>
    </dgm:pt>
    <dgm:pt modelId="{79F32F5E-D91C-4C3B-B652-E01FA3FD8637}" type="parTrans" cxnId="{2AEC8FC1-2712-4E45-9A95-CF528A1BE412}">
      <dgm:prSet/>
      <dgm:spPr/>
      <dgm:t>
        <a:bodyPr/>
        <a:lstStyle/>
        <a:p>
          <a:endParaRPr lang="ru-RU"/>
        </a:p>
      </dgm:t>
    </dgm:pt>
    <dgm:pt modelId="{EE52CE80-6D58-4083-A011-BFDF757B4B6B}" type="sibTrans" cxnId="{2AEC8FC1-2712-4E45-9A95-CF528A1BE412}">
      <dgm:prSet/>
      <dgm:spPr/>
      <dgm:t>
        <a:bodyPr/>
        <a:lstStyle/>
        <a:p>
          <a:endParaRPr lang="ru-RU"/>
        </a:p>
      </dgm:t>
    </dgm:pt>
    <dgm:pt modelId="{6CA59A36-E403-4FCA-A735-D1591EA6F614}">
      <dgm:prSet phldrT="[Текст]" custT="1"/>
      <dgm:spPr/>
      <dgm:t>
        <a:bodyPr/>
        <a:lstStyle/>
        <a:p>
          <a:r>
            <a:rPr lang="uk-UA" sz="2000" dirty="0" smtClean="0"/>
            <a:t>високий рівень педагогічної майстерності</a:t>
          </a:r>
          <a:endParaRPr lang="ru-RU" sz="2000" dirty="0"/>
        </a:p>
      </dgm:t>
    </dgm:pt>
    <dgm:pt modelId="{0A9EAA15-E3B1-4EFD-B595-025C9B483664}" type="parTrans" cxnId="{6DB05732-9187-4744-89E5-EC3C6D5A7AD0}">
      <dgm:prSet/>
      <dgm:spPr/>
      <dgm:t>
        <a:bodyPr/>
        <a:lstStyle/>
        <a:p>
          <a:endParaRPr lang="ru-RU"/>
        </a:p>
      </dgm:t>
    </dgm:pt>
    <dgm:pt modelId="{87AC617B-2525-4850-9125-ABA17EEDD5B5}" type="sibTrans" cxnId="{6DB05732-9187-4744-89E5-EC3C6D5A7AD0}">
      <dgm:prSet/>
      <dgm:spPr/>
      <dgm:t>
        <a:bodyPr/>
        <a:lstStyle/>
        <a:p>
          <a:endParaRPr lang="ru-RU"/>
        </a:p>
      </dgm:t>
    </dgm:pt>
    <dgm:pt modelId="{2AD8482C-7129-4666-A7E6-7DABCE211A8E}">
      <dgm:prSet phldrT="[Текст]" custT="1"/>
      <dgm:spPr/>
      <dgm:t>
        <a:bodyPr/>
        <a:lstStyle/>
        <a:p>
          <a:r>
            <a:rPr lang="uk-UA" sz="2000" dirty="0" smtClean="0"/>
            <a:t>зацікавлення учнів до вивчення англійської мови</a:t>
          </a:r>
          <a:endParaRPr lang="ru-RU" sz="2000" dirty="0"/>
        </a:p>
      </dgm:t>
    </dgm:pt>
    <dgm:pt modelId="{D2B109DD-8FE4-4B44-B91D-A9FED7BE43F4}" type="parTrans" cxnId="{E16FD146-A85E-4892-B448-B51746C4AE35}">
      <dgm:prSet/>
      <dgm:spPr/>
      <dgm:t>
        <a:bodyPr/>
        <a:lstStyle/>
        <a:p>
          <a:endParaRPr lang="ru-RU"/>
        </a:p>
      </dgm:t>
    </dgm:pt>
    <dgm:pt modelId="{7B3EE278-4223-49E5-81C4-8F0B3EFABF16}" type="sibTrans" cxnId="{E16FD146-A85E-4892-B448-B51746C4AE35}">
      <dgm:prSet/>
      <dgm:spPr/>
      <dgm:t>
        <a:bodyPr/>
        <a:lstStyle/>
        <a:p>
          <a:endParaRPr lang="ru-RU"/>
        </a:p>
      </dgm:t>
    </dgm:pt>
    <dgm:pt modelId="{D03EDF87-1E7A-4AE6-8467-6796EB6628C7}">
      <dgm:prSet phldrT="[Текст]" custT="1"/>
      <dgm:spPr/>
      <dgm:t>
        <a:bodyPr/>
        <a:lstStyle/>
        <a:p>
          <a:r>
            <a:rPr lang="uk-UA" sz="2000" dirty="0" smtClean="0"/>
            <a:t>творчий підхід</a:t>
          </a:r>
          <a:endParaRPr lang="ru-RU" sz="2000" dirty="0"/>
        </a:p>
      </dgm:t>
    </dgm:pt>
    <dgm:pt modelId="{B8C66743-B384-4D1B-9F22-5A3DC14305CE}" type="parTrans" cxnId="{BD6DEA44-A7CE-4468-800A-2713FA052AC8}">
      <dgm:prSet/>
      <dgm:spPr/>
      <dgm:t>
        <a:bodyPr/>
        <a:lstStyle/>
        <a:p>
          <a:endParaRPr lang="ru-RU"/>
        </a:p>
      </dgm:t>
    </dgm:pt>
    <dgm:pt modelId="{1576B98E-52F6-4127-92C6-4DC76974C603}" type="sibTrans" cxnId="{BD6DEA44-A7CE-4468-800A-2713FA052AC8}">
      <dgm:prSet/>
      <dgm:spPr/>
      <dgm:t>
        <a:bodyPr/>
        <a:lstStyle/>
        <a:p>
          <a:endParaRPr lang="ru-RU"/>
        </a:p>
      </dgm:t>
    </dgm:pt>
    <dgm:pt modelId="{9984FAD4-37B3-4F82-AB3E-5C8E883FFBCD}" type="pres">
      <dgm:prSet presAssocID="{1AAF4957-2814-45D7-9458-B7D56858E58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D80D47-7151-45DA-A939-F74BEFA6FC3A}" type="pres">
      <dgm:prSet presAssocID="{B96F0A1C-F19D-48F3-ACB2-4CCA0B1506D1}" presName="node" presStyleLbl="node1" presStyleIdx="0" presStyleCnt="5" custScaleX="167561" custScaleY="156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955B5-85E3-4A3A-ACCB-BD1B6975F186}" type="pres">
      <dgm:prSet presAssocID="{B96F0A1C-F19D-48F3-ACB2-4CCA0B1506D1}" presName="spNode" presStyleCnt="0"/>
      <dgm:spPr/>
    </dgm:pt>
    <dgm:pt modelId="{77B39F77-3400-481B-BBBB-3589B2B3EEDC}" type="pres">
      <dgm:prSet presAssocID="{361E8CF0-547C-48E4-87E4-10430857577C}" presName="sibTrans" presStyleLbl="sibTrans1D1" presStyleIdx="0" presStyleCnt="5"/>
      <dgm:spPr/>
      <dgm:t>
        <a:bodyPr/>
        <a:lstStyle/>
        <a:p>
          <a:endParaRPr lang="ru-RU"/>
        </a:p>
      </dgm:t>
    </dgm:pt>
    <dgm:pt modelId="{0B67F882-D87F-4D1E-BC0C-5E613F888F56}" type="pres">
      <dgm:prSet presAssocID="{1F0C4559-2341-4D12-B016-62EEFF7F9F65}" presName="node" presStyleLbl="node1" presStyleIdx="1" presStyleCnt="5" custScaleX="139682" custScaleY="134983" custRadScaleRad="135231" custRadScaleInc="35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1B6D3-09EB-44B9-91F8-1C128381CE20}" type="pres">
      <dgm:prSet presAssocID="{1F0C4559-2341-4D12-B016-62EEFF7F9F65}" presName="spNode" presStyleCnt="0"/>
      <dgm:spPr/>
    </dgm:pt>
    <dgm:pt modelId="{733CAD35-C6FA-4A0F-8D9C-7C976D58EE37}" type="pres">
      <dgm:prSet presAssocID="{EE52CE80-6D58-4083-A011-BFDF757B4B6B}" presName="sibTrans" presStyleLbl="sibTrans1D1" presStyleIdx="1" presStyleCnt="5"/>
      <dgm:spPr/>
      <dgm:t>
        <a:bodyPr/>
        <a:lstStyle/>
        <a:p>
          <a:endParaRPr lang="ru-RU"/>
        </a:p>
      </dgm:t>
    </dgm:pt>
    <dgm:pt modelId="{61ECB16E-A877-445B-8240-D4049B077F1D}" type="pres">
      <dgm:prSet presAssocID="{6CA59A36-E403-4FCA-A735-D1591EA6F614}" presName="node" presStyleLbl="node1" presStyleIdx="2" presStyleCnt="5" custScaleX="155150" custScaleY="143614" custRadScaleRad="116600" custRadScaleInc="-55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B8007-6057-4E75-B525-1559B6E1DAAF}" type="pres">
      <dgm:prSet presAssocID="{6CA59A36-E403-4FCA-A735-D1591EA6F614}" presName="spNode" presStyleCnt="0"/>
      <dgm:spPr/>
    </dgm:pt>
    <dgm:pt modelId="{B85B68F1-A7CB-4926-AE4B-8C6E2B18CA21}" type="pres">
      <dgm:prSet presAssocID="{87AC617B-2525-4850-9125-ABA17EEDD5B5}" presName="sibTrans" presStyleLbl="sibTrans1D1" presStyleIdx="2" presStyleCnt="5"/>
      <dgm:spPr/>
      <dgm:t>
        <a:bodyPr/>
        <a:lstStyle/>
        <a:p>
          <a:endParaRPr lang="ru-RU"/>
        </a:p>
      </dgm:t>
    </dgm:pt>
    <dgm:pt modelId="{427CCDDB-EB28-46E0-B5C4-24CBD1B9827D}" type="pres">
      <dgm:prSet presAssocID="{2AD8482C-7129-4666-A7E6-7DABCE211A8E}" presName="node" presStyleLbl="node1" presStyleIdx="3" presStyleCnt="5" custScaleX="166442" custScaleY="121795" custRadScaleRad="112125" custRadScaleInc="52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4CEFE-BF2C-4286-9773-1B79385C8B62}" type="pres">
      <dgm:prSet presAssocID="{2AD8482C-7129-4666-A7E6-7DABCE211A8E}" presName="spNode" presStyleCnt="0"/>
      <dgm:spPr/>
    </dgm:pt>
    <dgm:pt modelId="{FD1B721F-4EAA-4239-BAAF-62F28E64D9A6}" type="pres">
      <dgm:prSet presAssocID="{7B3EE278-4223-49E5-81C4-8F0B3EFABF16}" presName="sibTrans" presStyleLbl="sibTrans1D1" presStyleIdx="3" presStyleCnt="5"/>
      <dgm:spPr/>
      <dgm:t>
        <a:bodyPr/>
        <a:lstStyle/>
        <a:p>
          <a:endParaRPr lang="ru-RU"/>
        </a:p>
      </dgm:t>
    </dgm:pt>
    <dgm:pt modelId="{CB50EC39-93B3-418C-BBC6-64316C17E2A8}" type="pres">
      <dgm:prSet presAssocID="{D03EDF87-1E7A-4AE6-8467-6796EB6628C7}" presName="node" presStyleLbl="node1" presStyleIdx="4" presStyleCnt="5" custScaleX="134604" custScaleY="93165" custRadScaleRad="144290" custRadScaleInc="-24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7242F0-383F-43B2-837A-A08086A45B3E}" type="pres">
      <dgm:prSet presAssocID="{D03EDF87-1E7A-4AE6-8467-6796EB6628C7}" presName="spNode" presStyleCnt="0"/>
      <dgm:spPr/>
    </dgm:pt>
    <dgm:pt modelId="{C7559017-2FFB-4213-9C52-48707BB80DED}" type="pres">
      <dgm:prSet presAssocID="{1576B98E-52F6-4127-92C6-4DC76974C603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990B62ED-E8DE-4011-B1B4-399B3D008B48}" type="presOf" srcId="{87AC617B-2525-4850-9125-ABA17EEDD5B5}" destId="{B85B68F1-A7CB-4926-AE4B-8C6E2B18CA21}" srcOrd="0" destOrd="0" presId="urn:microsoft.com/office/officeart/2005/8/layout/cycle5"/>
    <dgm:cxn modelId="{E16FD146-A85E-4892-B448-B51746C4AE35}" srcId="{1AAF4957-2814-45D7-9458-B7D56858E58A}" destId="{2AD8482C-7129-4666-A7E6-7DABCE211A8E}" srcOrd="3" destOrd="0" parTransId="{D2B109DD-8FE4-4B44-B91D-A9FED7BE43F4}" sibTransId="{7B3EE278-4223-49E5-81C4-8F0B3EFABF16}"/>
    <dgm:cxn modelId="{14E7EB97-25EC-4930-AEA5-F5A89808635B}" type="presOf" srcId="{B96F0A1C-F19D-48F3-ACB2-4CCA0B1506D1}" destId="{97D80D47-7151-45DA-A939-F74BEFA6FC3A}" srcOrd="0" destOrd="0" presId="urn:microsoft.com/office/officeart/2005/8/layout/cycle5"/>
    <dgm:cxn modelId="{6DB05732-9187-4744-89E5-EC3C6D5A7AD0}" srcId="{1AAF4957-2814-45D7-9458-B7D56858E58A}" destId="{6CA59A36-E403-4FCA-A735-D1591EA6F614}" srcOrd="2" destOrd="0" parTransId="{0A9EAA15-E3B1-4EFD-B595-025C9B483664}" sibTransId="{87AC617B-2525-4850-9125-ABA17EEDD5B5}"/>
    <dgm:cxn modelId="{F3DA5AC5-CA7F-4BF8-A672-4D7EE9F5056E}" type="presOf" srcId="{EE52CE80-6D58-4083-A011-BFDF757B4B6B}" destId="{733CAD35-C6FA-4A0F-8D9C-7C976D58EE37}" srcOrd="0" destOrd="0" presId="urn:microsoft.com/office/officeart/2005/8/layout/cycle5"/>
    <dgm:cxn modelId="{BD6DEA44-A7CE-4468-800A-2713FA052AC8}" srcId="{1AAF4957-2814-45D7-9458-B7D56858E58A}" destId="{D03EDF87-1E7A-4AE6-8467-6796EB6628C7}" srcOrd="4" destOrd="0" parTransId="{B8C66743-B384-4D1B-9F22-5A3DC14305CE}" sibTransId="{1576B98E-52F6-4127-92C6-4DC76974C603}"/>
    <dgm:cxn modelId="{99AAF9D9-9566-4FC5-9527-4F5DA6CD04EC}" type="presOf" srcId="{1576B98E-52F6-4127-92C6-4DC76974C603}" destId="{C7559017-2FFB-4213-9C52-48707BB80DED}" srcOrd="0" destOrd="0" presId="urn:microsoft.com/office/officeart/2005/8/layout/cycle5"/>
    <dgm:cxn modelId="{873031E8-E636-4443-9177-BC6F46D2B258}" type="presOf" srcId="{2AD8482C-7129-4666-A7E6-7DABCE211A8E}" destId="{427CCDDB-EB28-46E0-B5C4-24CBD1B9827D}" srcOrd="0" destOrd="0" presId="urn:microsoft.com/office/officeart/2005/8/layout/cycle5"/>
    <dgm:cxn modelId="{403D6A24-6844-4D45-BFF9-F1A66CE3C68B}" srcId="{1AAF4957-2814-45D7-9458-B7D56858E58A}" destId="{B96F0A1C-F19D-48F3-ACB2-4CCA0B1506D1}" srcOrd="0" destOrd="0" parTransId="{33A719D2-B15C-471B-989F-004D2D0933F7}" sibTransId="{361E8CF0-547C-48E4-87E4-10430857577C}"/>
    <dgm:cxn modelId="{A226C237-23C8-4730-B0AC-1A560B659FFE}" type="presOf" srcId="{6CA59A36-E403-4FCA-A735-D1591EA6F614}" destId="{61ECB16E-A877-445B-8240-D4049B077F1D}" srcOrd="0" destOrd="0" presId="urn:microsoft.com/office/officeart/2005/8/layout/cycle5"/>
    <dgm:cxn modelId="{2AEC8FC1-2712-4E45-9A95-CF528A1BE412}" srcId="{1AAF4957-2814-45D7-9458-B7D56858E58A}" destId="{1F0C4559-2341-4D12-B016-62EEFF7F9F65}" srcOrd="1" destOrd="0" parTransId="{79F32F5E-D91C-4C3B-B652-E01FA3FD8637}" sibTransId="{EE52CE80-6D58-4083-A011-BFDF757B4B6B}"/>
    <dgm:cxn modelId="{3793DA3F-1E14-46C8-A37D-C8E673A45A45}" type="presOf" srcId="{1F0C4559-2341-4D12-B016-62EEFF7F9F65}" destId="{0B67F882-D87F-4D1E-BC0C-5E613F888F56}" srcOrd="0" destOrd="0" presId="urn:microsoft.com/office/officeart/2005/8/layout/cycle5"/>
    <dgm:cxn modelId="{D9F409C1-042B-413C-ADBA-6B7551F3CB65}" type="presOf" srcId="{361E8CF0-547C-48E4-87E4-10430857577C}" destId="{77B39F77-3400-481B-BBBB-3589B2B3EEDC}" srcOrd="0" destOrd="0" presId="urn:microsoft.com/office/officeart/2005/8/layout/cycle5"/>
    <dgm:cxn modelId="{810CBFE5-17ED-4E11-9BF2-6F331499EE61}" type="presOf" srcId="{1AAF4957-2814-45D7-9458-B7D56858E58A}" destId="{9984FAD4-37B3-4F82-AB3E-5C8E883FFBCD}" srcOrd="0" destOrd="0" presId="urn:microsoft.com/office/officeart/2005/8/layout/cycle5"/>
    <dgm:cxn modelId="{E919A4A1-EA21-4608-81E3-FC0C2C8F44C1}" type="presOf" srcId="{7B3EE278-4223-49E5-81C4-8F0B3EFABF16}" destId="{FD1B721F-4EAA-4239-BAAF-62F28E64D9A6}" srcOrd="0" destOrd="0" presId="urn:microsoft.com/office/officeart/2005/8/layout/cycle5"/>
    <dgm:cxn modelId="{E07708D8-8F40-4219-81C7-A153A5EF36B1}" type="presOf" srcId="{D03EDF87-1E7A-4AE6-8467-6796EB6628C7}" destId="{CB50EC39-93B3-418C-BBC6-64316C17E2A8}" srcOrd="0" destOrd="0" presId="urn:microsoft.com/office/officeart/2005/8/layout/cycle5"/>
    <dgm:cxn modelId="{6B8517C4-B265-41D5-812B-B8801539D94E}" type="presParOf" srcId="{9984FAD4-37B3-4F82-AB3E-5C8E883FFBCD}" destId="{97D80D47-7151-45DA-A939-F74BEFA6FC3A}" srcOrd="0" destOrd="0" presId="urn:microsoft.com/office/officeart/2005/8/layout/cycle5"/>
    <dgm:cxn modelId="{3549F8AE-AAB0-444E-92FF-0D9EE36EF6E3}" type="presParOf" srcId="{9984FAD4-37B3-4F82-AB3E-5C8E883FFBCD}" destId="{B5D955B5-85E3-4A3A-ACCB-BD1B6975F186}" srcOrd="1" destOrd="0" presId="urn:microsoft.com/office/officeart/2005/8/layout/cycle5"/>
    <dgm:cxn modelId="{8976344A-B635-460F-86DA-CCD4C4C159D9}" type="presParOf" srcId="{9984FAD4-37B3-4F82-AB3E-5C8E883FFBCD}" destId="{77B39F77-3400-481B-BBBB-3589B2B3EEDC}" srcOrd="2" destOrd="0" presId="urn:microsoft.com/office/officeart/2005/8/layout/cycle5"/>
    <dgm:cxn modelId="{10F59427-3D0D-49D3-A39F-9ECB7AF3656A}" type="presParOf" srcId="{9984FAD4-37B3-4F82-AB3E-5C8E883FFBCD}" destId="{0B67F882-D87F-4D1E-BC0C-5E613F888F56}" srcOrd="3" destOrd="0" presId="urn:microsoft.com/office/officeart/2005/8/layout/cycle5"/>
    <dgm:cxn modelId="{CD808BC5-2924-45F2-9A71-07C70D572048}" type="presParOf" srcId="{9984FAD4-37B3-4F82-AB3E-5C8E883FFBCD}" destId="{7971B6D3-09EB-44B9-91F8-1C128381CE20}" srcOrd="4" destOrd="0" presId="urn:microsoft.com/office/officeart/2005/8/layout/cycle5"/>
    <dgm:cxn modelId="{D640EADC-B0DC-40CC-9FA6-F75763584BB0}" type="presParOf" srcId="{9984FAD4-37B3-4F82-AB3E-5C8E883FFBCD}" destId="{733CAD35-C6FA-4A0F-8D9C-7C976D58EE37}" srcOrd="5" destOrd="0" presId="urn:microsoft.com/office/officeart/2005/8/layout/cycle5"/>
    <dgm:cxn modelId="{ED7A8179-DB7B-4AEE-833E-83CF19CA022D}" type="presParOf" srcId="{9984FAD4-37B3-4F82-AB3E-5C8E883FFBCD}" destId="{61ECB16E-A877-445B-8240-D4049B077F1D}" srcOrd="6" destOrd="0" presId="urn:microsoft.com/office/officeart/2005/8/layout/cycle5"/>
    <dgm:cxn modelId="{55994A69-F9BE-4A5D-B006-AEFBB7C14339}" type="presParOf" srcId="{9984FAD4-37B3-4F82-AB3E-5C8E883FFBCD}" destId="{8DCB8007-6057-4E75-B525-1559B6E1DAAF}" srcOrd="7" destOrd="0" presId="urn:microsoft.com/office/officeart/2005/8/layout/cycle5"/>
    <dgm:cxn modelId="{EAF430A1-CED6-41C0-830B-613040DC5072}" type="presParOf" srcId="{9984FAD4-37B3-4F82-AB3E-5C8E883FFBCD}" destId="{B85B68F1-A7CB-4926-AE4B-8C6E2B18CA21}" srcOrd="8" destOrd="0" presId="urn:microsoft.com/office/officeart/2005/8/layout/cycle5"/>
    <dgm:cxn modelId="{D2097D7D-638F-41F4-8C83-6E5D53B83615}" type="presParOf" srcId="{9984FAD4-37B3-4F82-AB3E-5C8E883FFBCD}" destId="{427CCDDB-EB28-46E0-B5C4-24CBD1B9827D}" srcOrd="9" destOrd="0" presId="urn:microsoft.com/office/officeart/2005/8/layout/cycle5"/>
    <dgm:cxn modelId="{0D3D0E61-5A31-4C57-A0B4-0ED0EEFDDC72}" type="presParOf" srcId="{9984FAD4-37B3-4F82-AB3E-5C8E883FFBCD}" destId="{CB94CEFE-BF2C-4286-9773-1B79385C8B62}" srcOrd="10" destOrd="0" presId="urn:microsoft.com/office/officeart/2005/8/layout/cycle5"/>
    <dgm:cxn modelId="{206E2990-1E03-40A1-8D09-E741871DF768}" type="presParOf" srcId="{9984FAD4-37B3-4F82-AB3E-5C8E883FFBCD}" destId="{FD1B721F-4EAA-4239-BAAF-62F28E64D9A6}" srcOrd="11" destOrd="0" presId="urn:microsoft.com/office/officeart/2005/8/layout/cycle5"/>
    <dgm:cxn modelId="{D27E688B-9095-4423-8CB1-6A2CD9EF40E2}" type="presParOf" srcId="{9984FAD4-37B3-4F82-AB3E-5C8E883FFBCD}" destId="{CB50EC39-93B3-418C-BBC6-64316C17E2A8}" srcOrd="12" destOrd="0" presId="urn:microsoft.com/office/officeart/2005/8/layout/cycle5"/>
    <dgm:cxn modelId="{94C60425-5ACA-4D21-AD60-D1FB1529AFF7}" type="presParOf" srcId="{9984FAD4-37B3-4F82-AB3E-5C8E883FFBCD}" destId="{977242F0-383F-43B2-837A-A08086A45B3E}" srcOrd="13" destOrd="0" presId="urn:microsoft.com/office/officeart/2005/8/layout/cycle5"/>
    <dgm:cxn modelId="{C8A63160-140F-4C4D-9097-3B90BEE077E9}" type="presParOf" srcId="{9984FAD4-37B3-4F82-AB3E-5C8E883FFBCD}" destId="{C7559017-2FFB-4213-9C52-48707BB80DED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2077E9-4F86-413C-8652-218793349ED8}" type="doc">
      <dgm:prSet loTypeId="urn:microsoft.com/office/officeart/2005/8/layout/vList3#1" loCatId="list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65F9F40-68C2-4233-8FB2-1332FB453432}">
      <dgm:prSet phldrT="[Текст]"/>
      <dgm:spPr/>
      <dgm:t>
        <a:bodyPr/>
        <a:lstStyle/>
        <a:p>
          <a:r>
            <a:rPr lang="uk-UA" dirty="0" smtClean="0"/>
            <a:t>Завдання педагога</a:t>
          </a:r>
          <a:endParaRPr lang="ru-RU" dirty="0"/>
        </a:p>
      </dgm:t>
      <dgm:extLst>
        <a:ext uri="{E40237B7-FDA0-4F09-8148-C483321AD2D9}">
          <dgm14:cNvPr xmlns=""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BB19F1E-838B-4B9F-92B2-C98FA228C6D5}" type="parTrans" cxnId="{DB22D03D-FF19-41DC-92B5-9ABDCC06EEBF}">
      <dgm:prSet/>
      <dgm:spPr/>
      <dgm:t>
        <a:bodyPr/>
        <a:lstStyle/>
        <a:p>
          <a:endParaRPr lang="ru-RU"/>
        </a:p>
      </dgm:t>
    </dgm:pt>
    <dgm:pt modelId="{A2074766-DAB4-4AE6-B259-8894CD1ACD99}" type="sibTrans" cxnId="{DB22D03D-FF19-41DC-92B5-9ABDCC06EEBF}">
      <dgm:prSet/>
      <dgm:spPr/>
      <dgm:t>
        <a:bodyPr/>
        <a:lstStyle/>
        <a:p>
          <a:endParaRPr lang="ru-RU"/>
        </a:p>
      </dgm:t>
    </dgm:pt>
    <dgm:pt modelId="{5B73983C-FAC4-4892-845E-76D3FD1F4971}">
      <dgm:prSet phldrT="[Текст]"/>
      <dgm:spPr/>
      <dgm:t>
        <a:bodyPr/>
        <a:lstStyle/>
        <a:p>
          <a:r>
            <a:rPr lang="uk-UA" dirty="0" smtClean="0"/>
            <a:t>Творчий доробок</a:t>
          </a:r>
          <a:endParaRPr lang="ru-RU" dirty="0"/>
        </a:p>
      </dgm:t>
      <dgm:extLst>
        <a:ext uri="{E40237B7-FDA0-4F09-8148-C483321AD2D9}">
          <dgm14:cNvPr xmlns=""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5FE36A97-075C-445A-8135-2B9233D98EF0}" type="parTrans" cxnId="{3B13F947-0966-4FA0-A2B2-38C096FC387D}">
      <dgm:prSet/>
      <dgm:spPr/>
      <dgm:t>
        <a:bodyPr/>
        <a:lstStyle/>
        <a:p>
          <a:endParaRPr lang="ru-RU"/>
        </a:p>
      </dgm:t>
    </dgm:pt>
    <dgm:pt modelId="{6BCCE4F1-8090-4ACB-A1F8-9D0ABA4DAA19}" type="sibTrans" cxnId="{3B13F947-0966-4FA0-A2B2-38C096FC387D}">
      <dgm:prSet/>
      <dgm:spPr/>
      <dgm:t>
        <a:bodyPr/>
        <a:lstStyle/>
        <a:p>
          <a:endParaRPr lang="ru-RU"/>
        </a:p>
      </dgm:t>
    </dgm:pt>
    <dgm:pt modelId="{C7F63302-19F0-4E84-AD1C-FFEC9E7353D0}">
      <dgm:prSet phldrT="[Текст]"/>
      <dgm:spPr/>
      <dgm:t>
        <a:bodyPr/>
        <a:lstStyle/>
        <a:p>
          <a:r>
            <a:rPr lang="uk-UA" dirty="0" smtClean="0"/>
            <a:t>Публікації</a:t>
          </a:r>
          <a:endParaRPr lang="ru-RU" dirty="0"/>
        </a:p>
      </dgm:t>
      <dgm:extLst>
        <a:ext uri="{E40237B7-FDA0-4F09-8148-C483321AD2D9}">
          <dgm14:cNvPr xmlns=""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1850122-1515-4422-A162-5DEB31ADB2EA}" type="parTrans" cxnId="{79E83F9B-D25B-4182-BF1D-4FBC75723928}">
      <dgm:prSet/>
      <dgm:spPr/>
      <dgm:t>
        <a:bodyPr/>
        <a:lstStyle/>
        <a:p>
          <a:endParaRPr lang="ru-RU"/>
        </a:p>
      </dgm:t>
    </dgm:pt>
    <dgm:pt modelId="{76B3AC19-5C1A-436B-877B-7BE95DC216FC}" type="sibTrans" cxnId="{79E83F9B-D25B-4182-BF1D-4FBC75723928}">
      <dgm:prSet/>
      <dgm:spPr/>
      <dgm:t>
        <a:bodyPr/>
        <a:lstStyle/>
        <a:p>
          <a:endParaRPr lang="ru-RU"/>
        </a:p>
      </dgm:t>
    </dgm:pt>
    <dgm:pt modelId="{C7ACB4C1-EE82-40E3-9D56-EC2CB6CBB407}">
      <dgm:prSet phldrT="[Текст]"/>
      <dgm:spPr/>
      <dgm:t>
        <a:bodyPr/>
        <a:lstStyle/>
        <a:p>
          <a:r>
            <a:rPr lang="uk-UA" dirty="0" smtClean="0"/>
            <a:t>Проектна діяльність</a:t>
          </a:r>
          <a:endParaRPr lang="ru-RU" dirty="0"/>
        </a:p>
      </dgm:t>
      <dgm:extLst>
        <a:ext uri="{E40237B7-FDA0-4F09-8148-C483321AD2D9}">
          <dgm14:cNvPr xmlns=""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216286E3-3F14-4098-A58A-257A027C8E4A}" type="parTrans" cxnId="{5467E841-94E2-40D2-96F7-7AD6C0486F0E}">
      <dgm:prSet/>
      <dgm:spPr/>
      <dgm:t>
        <a:bodyPr/>
        <a:lstStyle/>
        <a:p>
          <a:endParaRPr lang="ru-RU"/>
        </a:p>
      </dgm:t>
    </dgm:pt>
    <dgm:pt modelId="{7FF1FF29-8E43-41B8-9748-2F1643CE7980}" type="sibTrans" cxnId="{5467E841-94E2-40D2-96F7-7AD6C0486F0E}">
      <dgm:prSet/>
      <dgm:spPr/>
      <dgm:t>
        <a:bodyPr/>
        <a:lstStyle/>
        <a:p>
          <a:endParaRPr lang="ru-RU"/>
        </a:p>
      </dgm:t>
    </dgm:pt>
    <dgm:pt modelId="{8EC4A0A3-F1C1-4E58-936A-2BB1B5AD8A68}">
      <dgm:prSet phldrT="[Текст]"/>
      <dgm:spPr/>
      <dgm:t>
        <a:bodyPr/>
        <a:lstStyle/>
        <a:p>
          <a:r>
            <a:rPr lang="uk-UA" dirty="0" smtClean="0"/>
            <a:t>Позакласна робота</a:t>
          </a:r>
          <a:endParaRPr lang="ru-RU" dirty="0"/>
        </a:p>
      </dgm:t>
      <dgm:extLst>
        <a:ext uri="{E40237B7-FDA0-4F09-8148-C483321AD2D9}">
          <dgm14:cNvPr xmlns=""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1FB26577-0F1F-41E8-B4F2-CB89F1E9EDBF}" type="parTrans" cxnId="{003AA21E-6D3D-444C-BF79-A1321CD6709F}">
      <dgm:prSet/>
      <dgm:spPr/>
      <dgm:t>
        <a:bodyPr/>
        <a:lstStyle/>
        <a:p>
          <a:endParaRPr lang="ru-RU"/>
        </a:p>
      </dgm:t>
    </dgm:pt>
    <dgm:pt modelId="{C506B8B5-AB58-4777-8699-AEFA927598D2}" type="sibTrans" cxnId="{003AA21E-6D3D-444C-BF79-A1321CD6709F}">
      <dgm:prSet/>
      <dgm:spPr/>
      <dgm:t>
        <a:bodyPr/>
        <a:lstStyle/>
        <a:p>
          <a:endParaRPr lang="ru-RU"/>
        </a:p>
      </dgm:t>
    </dgm:pt>
    <dgm:pt modelId="{3E698CF2-6DEF-479D-8431-E19BDF96FA63}">
      <dgm:prSet phldrT="[Текст]"/>
      <dgm:spPr/>
      <dgm:t>
        <a:bodyPr/>
        <a:lstStyle/>
        <a:p>
          <a:r>
            <a:rPr lang="uk-UA" dirty="0" smtClean="0"/>
            <a:t>Робота з обдарованими дітьми</a:t>
          </a:r>
          <a:endParaRPr lang="ru-RU" dirty="0"/>
        </a:p>
      </dgm:t>
      <dgm:extLst>
        <a:ext uri="{E40237B7-FDA0-4F09-8148-C483321AD2D9}">
          <dgm14:cNvPr xmlns=""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D1344BD3-3038-401D-A680-869B8B189F7E}" type="parTrans" cxnId="{7CFB8F7B-9021-4ADA-B56E-A981A7702A75}">
      <dgm:prSet/>
      <dgm:spPr/>
      <dgm:t>
        <a:bodyPr/>
        <a:lstStyle/>
        <a:p>
          <a:endParaRPr lang="ru-RU"/>
        </a:p>
      </dgm:t>
    </dgm:pt>
    <dgm:pt modelId="{915A3ED9-D471-437C-B3AC-3542693523DF}" type="sibTrans" cxnId="{7CFB8F7B-9021-4ADA-B56E-A981A7702A75}">
      <dgm:prSet/>
      <dgm:spPr/>
      <dgm:t>
        <a:bodyPr/>
        <a:lstStyle/>
        <a:p>
          <a:endParaRPr lang="ru-RU"/>
        </a:p>
      </dgm:t>
    </dgm:pt>
    <dgm:pt modelId="{597A876F-8D08-46A6-8F39-955A640D793C}">
      <dgm:prSet phldrT="[Текст]"/>
      <dgm:spPr/>
      <dgm:t>
        <a:bodyPr/>
        <a:lstStyle/>
        <a:p>
          <a:r>
            <a:rPr lang="uk-UA" dirty="0" smtClean="0"/>
            <a:t>Поширення педагогічного досвіду</a:t>
          </a:r>
          <a:endParaRPr lang="ru-RU" dirty="0"/>
        </a:p>
      </dgm:t>
      <dgm:extLst>
        <a:ext uri="{E40237B7-FDA0-4F09-8148-C483321AD2D9}">
          <dgm14:cNvPr xmlns=""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B09541AF-5D6C-4043-97BB-19AAE3D0C15B}" type="parTrans" cxnId="{A86BAC93-8F90-483C-A2D7-CB0C2BC88EE2}">
      <dgm:prSet/>
      <dgm:spPr/>
      <dgm:t>
        <a:bodyPr/>
        <a:lstStyle/>
        <a:p>
          <a:endParaRPr lang="ru-RU"/>
        </a:p>
      </dgm:t>
    </dgm:pt>
    <dgm:pt modelId="{76321192-D61A-4235-847B-E75F22A9263F}" type="sibTrans" cxnId="{A86BAC93-8F90-483C-A2D7-CB0C2BC88EE2}">
      <dgm:prSet/>
      <dgm:spPr/>
      <dgm:t>
        <a:bodyPr/>
        <a:lstStyle/>
        <a:p>
          <a:endParaRPr lang="ru-RU"/>
        </a:p>
      </dgm:t>
    </dgm:pt>
    <dgm:pt modelId="{459F6576-FD2A-43D6-8519-84EFF85EC92E}" type="pres">
      <dgm:prSet presAssocID="{362077E9-4F86-413C-8652-218793349ED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F5F64B-93B3-43C6-B830-BF41A704F032}" type="pres">
      <dgm:prSet presAssocID="{465F9F40-68C2-4233-8FB2-1332FB453432}" presName="composite" presStyleCnt="0"/>
      <dgm:spPr/>
    </dgm:pt>
    <dgm:pt modelId="{70E36356-D261-4598-8981-EE147F938BC0}" type="pres">
      <dgm:prSet presAssocID="{465F9F40-68C2-4233-8FB2-1332FB453432}" presName="imgShp" presStyleLbl="fgImgPlace1" presStyleIdx="0" presStyleCnt="7" custScaleX="116412" custScaleY="108964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BB0AA082-6C0E-4627-A501-FA3471EF2AA3}" type="pres">
      <dgm:prSet presAssocID="{465F9F40-68C2-4233-8FB2-1332FB453432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AE853-06AD-4986-B453-799AA07C3C5E}" type="pres">
      <dgm:prSet presAssocID="{A2074766-DAB4-4AE6-B259-8894CD1ACD99}" presName="spacing" presStyleCnt="0"/>
      <dgm:spPr/>
    </dgm:pt>
    <dgm:pt modelId="{53B69C06-AD57-4914-96D6-FEB975541A89}" type="pres">
      <dgm:prSet presAssocID="{5B73983C-FAC4-4892-845E-76D3FD1F4971}" presName="composite" presStyleCnt="0"/>
      <dgm:spPr/>
    </dgm:pt>
    <dgm:pt modelId="{ADBBC200-FFEB-49BA-A671-1E1AA14B0EDE}" type="pres">
      <dgm:prSet presAssocID="{5B73983C-FAC4-4892-845E-76D3FD1F4971}" presName="imgShp" presStyleLbl="fgImgPlace1" presStyleIdx="1" presStyleCnt="7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B79B3AE8-9320-4ADC-A5C5-6FC41BF6E69B}" type="pres">
      <dgm:prSet presAssocID="{5B73983C-FAC4-4892-845E-76D3FD1F4971}" presName="txShp" presStyleLbl="node1" presStyleIdx="1" presStyleCnt="7" custLinFactNeighborX="314" custLinFactNeighborY="57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0BA5E-7385-4E17-B840-BEE7EF6A8195}" type="pres">
      <dgm:prSet presAssocID="{6BCCE4F1-8090-4ACB-A1F8-9D0ABA4DAA19}" presName="spacing" presStyleCnt="0"/>
      <dgm:spPr/>
    </dgm:pt>
    <dgm:pt modelId="{264EB4D8-2A20-4B1D-854D-D04C209775DB}" type="pres">
      <dgm:prSet presAssocID="{C7F63302-19F0-4E84-AD1C-FFEC9E7353D0}" presName="composite" presStyleCnt="0"/>
      <dgm:spPr/>
    </dgm:pt>
    <dgm:pt modelId="{87FCA2F4-BE48-4BC7-811C-E87793DF4E49}" type="pres">
      <dgm:prSet presAssocID="{C7F63302-19F0-4E84-AD1C-FFEC9E7353D0}" presName="imgShp" presStyleLbl="fgImgPlace1" presStyleIdx="2" presStyleCnt="7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</dgm:pt>
    <dgm:pt modelId="{BA414189-A356-4A96-9056-94F9F054010A}" type="pres">
      <dgm:prSet presAssocID="{C7F63302-19F0-4E84-AD1C-FFEC9E7353D0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C2A3D-54B0-4616-A40A-117CFE9860BC}" type="pres">
      <dgm:prSet presAssocID="{76B3AC19-5C1A-436B-877B-7BE95DC216FC}" presName="spacing" presStyleCnt="0"/>
      <dgm:spPr/>
    </dgm:pt>
    <dgm:pt modelId="{E6C8744C-5C08-4AC7-BDC0-F21756D2F388}" type="pres">
      <dgm:prSet presAssocID="{C7ACB4C1-EE82-40E3-9D56-EC2CB6CBB407}" presName="composite" presStyleCnt="0"/>
      <dgm:spPr/>
    </dgm:pt>
    <dgm:pt modelId="{FA50A833-6EEB-4B39-B9BD-41564FC31357}" type="pres">
      <dgm:prSet presAssocID="{C7ACB4C1-EE82-40E3-9D56-EC2CB6CBB407}" presName="imgShp" presStyleLbl="fgImgPlace1" presStyleIdx="3" presStyleCnt="7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</dgm:pt>
    <dgm:pt modelId="{9F20EF53-DD89-4DFB-BE14-CE78F96C2144}" type="pres">
      <dgm:prSet presAssocID="{C7ACB4C1-EE82-40E3-9D56-EC2CB6CBB407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56B93-8C60-401E-A0F2-29A5EA3DE67E}" type="pres">
      <dgm:prSet presAssocID="{7FF1FF29-8E43-41B8-9748-2F1643CE7980}" presName="spacing" presStyleCnt="0"/>
      <dgm:spPr/>
    </dgm:pt>
    <dgm:pt modelId="{F3E0285E-408B-4AF9-92F7-0925D8C731CF}" type="pres">
      <dgm:prSet presAssocID="{8EC4A0A3-F1C1-4E58-936A-2BB1B5AD8A68}" presName="composite" presStyleCnt="0"/>
      <dgm:spPr/>
    </dgm:pt>
    <dgm:pt modelId="{E258781E-2949-4E98-8291-316E464C2EED}" type="pres">
      <dgm:prSet presAssocID="{8EC4A0A3-F1C1-4E58-936A-2BB1B5AD8A68}" presName="imgShp" presStyleLbl="fgImgPlace1" presStyleIdx="4" presStyleCnt="7"/>
      <dgm:spPr>
        <a:blipFill rotWithShape="1">
          <a:blip xmlns:r="http://schemas.openxmlformats.org/officeDocument/2006/relationships" r:embed="rId12"/>
          <a:stretch>
            <a:fillRect/>
          </a:stretch>
        </a:blipFill>
      </dgm:spPr>
    </dgm:pt>
    <dgm:pt modelId="{0F461626-C49E-4BF7-9CDC-FCA1A0E1FE8C}" type="pres">
      <dgm:prSet presAssocID="{8EC4A0A3-F1C1-4E58-936A-2BB1B5AD8A68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2675B-D364-4908-936D-ABA6D9179B0A}" type="pres">
      <dgm:prSet presAssocID="{C506B8B5-AB58-4777-8699-AEFA927598D2}" presName="spacing" presStyleCnt="0"/>
      <dgm:spPr/>
    </dgm:pt>
    <dgm:pt modelId="{37176A08-B207-46C6-901D-E928B8663D4E}" type="pres">
      <dgm:prSet presAssocID="{3E698CF2-6DEF-479D-8431-E19BDF96FA63}" presName="composite" presStyleCnt="0"/>
      <dgm:spPr/>
    </dgm:pt>
    <dgm:pt modelId="{32F53A92-6089-41DE-BB55-0C7F44B33685}" type="pres">
      <dgm:prSet presAssocID="{3E698CF2-6DEF-479D-8431-E19BDF96FA63}" presName="imgShp" presStyleLbl="fgImgPlace1" presStyleIdx="5" presStyleCnt="7"/>
      <dgm:spPr>
        <a:blipFill rotWithShape="1">
          <a:blip xmlns:r="http://schemas.openxmlformats.org/officeDocument/2006/relationships" r:embed="rId13"/>
          <a:stretch>
            <a:fillRect/>
          </a:stretch>
        </a:blipFill>
      </dgm:spPr>
    </dgm:pt>
    <dgm:pt modelId="{7F51B3E7-4809-4DF2-8BE3-6EC2E976F0A6}" type="pres">
      <dgm:prSet presAssocID="{3E698CF2-6DEF-479D-8431-E19BDF96FA63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6B0A5-86F1-459B-8CEB-AED66D0FAC7C}" type="pres">
      <dgm:prSet presAssocID="{915A3ED9-D471-437C-B3AC-3542693523DF}" presName="spacing" presStyleCnt="0"/>
      <dgm:spPr/>
    </dgm:pt>
    <dgm:pt modelId="{46CD5051-0531-41E5-8BD9-C4812EC4ED00}" type="pres">
      <dgm:prSet presAssocID="{597A876F-8D08-46A6-8F39-955A640D793C}" presName="composite" presStyleCnt="0"/>
      <dgm:spPr/>
    </dgm:pt>
    <dgm:pt modelId="{5332EBEB-9E91-44D0-9364-7F661C135CCB}" type="pres">
      <dgm:prSet presAssocID="{597A876F-8D08-46A6-8F39-955A640D793C}" presName="imgShp" presStyleLbl="fgImgPlace1" presStyleIdx="6" presStyleCnt="7"/>
      <dgm:spPr>
        <a:blipFill rotWithShape="1">
          <a:blip xmlns:r="http://schemas.openxmlformats.org/officeDocument/2006/relationships" r:embed="rId14"/>
          <a:stretch>
            <a:fillRect/>
          </a:stretch>
        </a:blipFill>
      </dgm:spPr>
    </dgm:pt>
    <dgm:pt modelId="{E127EE85-B75B-403F-A80C-A62BD97C1C4D}" type="pres">
      <dgm:prSet presAssocID="{597A876F-8D08-46A6-8F39-955A640D793C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A33C42-332E-4D84-A90D-A7FEBA19FF11}" type="presOf" srcId="{597A876F-8D08-46A6-8F39-955A640D793C}" destId="{E127EE85-B75B-403F-A80C-A62BD97C1C4D}" srcOrd="0" destOrd="0" presId="urn:microsoft.com/office/officeart/2005/8/layout/vList3#1"/>
    <dgm:cxn modelId="{A86BAC93-8F90-483C-A2D7-CB0C2BC88EE2}" srcId="{362077E9-4F86-413C-8652-218793349ED8}" destId="{597A876F-8D08-46A6-8F39-955A640D793C}" srcOrd="6" destOrd="0" parTransId="{B09541AF-5D6C-4043-97BB-19AAE3D0C15B}" sibTransId="{76321192-D61A-4235-847B-E75F22A9263F}"/>
    <dgm:cxn modelId="{5467E841-94E2-40D2-96F7-7AD6C0486F0E}" srcId="{362077E9-4F86-413C-8652-218793349ED8}" destId="{C7ACB4C1-EE82-40E3-9D56-EC2CB6CBB407}" srcOrd="3" destOrd="0" parTransId="{216286E3-3F14-4098-A58A-257A027C8E4A}" sibTransId="{7FF1FF29-8E43-41B8-9748-2F1643CE7980}"/>
    <dgm:cxn modelId="{79E83F9B-D25B-4182-BF1D-4FBC75723928}" srcId="{362077E9-4F86-413C-8652-218793349ED8}" destId="{C7F63302-19F0-4E84-AD1C-FFEC9E7353D0}" srcOrd="2" destOrd="0" parTransId="{B1850122-1515-4422-A162-5DEB31ADB2EA}" sibTransId="{76B3AC19-5C1A-436B-877B-7BE95DC216FC}"/>
    <dgm:cxn modelId="{B02B97C7-98F1-446F-8038-4E1CCCCB322E}" type="presOf" srcId="{C7F63302-19F0-4E84-AD1C-FFEC9E7353D0}" destId="{BA414189-A356-4A96-9056-94F9F054010A}" srcOrd="0" destOrd="0" presId="urn:microsoft.com/office/officeart/2005/8/layout/vList3#1"/>
    <dgm:cxn modelId="{0DDC8D87-ADCC-471D-B83B-086EB27A3935}" type="presOf" srcId="{C7ACB4C1-EE82-40E3-9D56-EC2CB6CBB407}" destId="{9F20EF53-DD89-4DFB-BE14-CE78F96C2144}" srcOrd="0" destOrd="0" presId="urn:microsoft.com/office/officeart/2005/8/layout/vList3#1"/>
    <dgm:cxn modelId="{98211C9C-77E8-494D-903D-6D864765B760}" type="presOf" srcId="{8EC4A0A3-F1C1-4E58-936A-2BB1B5AD8A68}" destId="{0F461626-C49E-4BF7-9CDC-FCA1A0E1FE8C}" srcOrd="0" destOrd="0" presId="urn:microsoft.com/office/officeart/2005/8/layout/vList3#1"/>
    <dgm:cxn modelId="{7CFB8F7B-9021-4ADA-B56E-A981A7702A75}" srcId="{362077E9-4F86-413C-8652-218793349ED8}" destId="{3E698CF2-6DEF-479D-8431-E19BDF96FA63}" srcOrd="5" destOrd="0" parTransId="{D1344BD3-3038-401D-A680-869B8B189F7E}" sibTransId="{915A3ED9-D471-437C-B3AC-3542693523DF}"/>
    <dgm:cxn modelId="{15868D2C-0E44-45F7-9741-52D4F05FAB46}" type="presOf" srcId="{3E698CF2-6DEF-479D-8431-E19BDF96FA63}" destId="{7F51B3E7-4809-4DF2-8BE3-6EC2E976F0A6}" srcOrd="0" destOrd="0" presId="urn:microsoft.com/office/officeart/2005/8/layout/vList3#1"/>
    <dgm:cxn modelId="{1117C309-E9FD-4076-A004-FC3DD4A37C04}" type="presOf" srcId="{362077E9-4F86-413C-8652-218793349ED8}" destId="{459F6576-FD2A-43D6-8519-84EFF85EC92E}" srcOrd="0" destOrd="0" presId="urn:microsoft.com/office/officeart/2005/8/layout/vList3#1"/>
    <dgm:cxn modelId="{DB22D03D-FF19-41DC-92B5-9ABDCC06EEBF}" srcId="{362077E9-4F86-413C-8652-218793349ED8}" destId="{465F9F40-68C2-4233-8FB2-1332FB453432}" srcOrd="0" destOrd="0" parTransId="{EBB19F1E-838B-4B9F-92B2-C98FA228C6D5}" sibTransId="{A2074766-DAB4-4AE6-B259-8894CD1ACD99}"/>
    <dgm:cxn modelId="{34D38253-C271-4085-85B6-7179A92B1AE3}" type="presOf" srcId="{5B73983C-FAC4-4892-845E-76D3FD1F4971}" destId="{B79B3AE8-9320-4ADC-A5C5-6FC41BF6E69B}" srcOrd="0" destOrd="0" presId="urn:microsoft.com/office/officeart/2005/8/layout/vList3#1"/>
    <dgm:cxn modelId="{003AA21E-6D3D-444C-BF79-A1321CD6709F}" srcId="{362077E9-4F86-413C-8652-218793349ED8}" destId="{8EC4A0A3-F1C1-4E58-936A-2BB1B5AD8A68}" srcOrd="4" destOrd="0" parTransId="{1FB26577-0F1F-41E8-B4F2-CB89F1E9EDBF}" sibTransId="{C506B8B5-AB58-4777-8699-AEFA927598D2}"/>
    <dgm:cxn modelId="{3B13F947-0966-4FA0-A2B2-38C096FC387D}" srcId="{362077E9-4F86-413C-8652-218793349ED8}" destId="{5B73983C-FAC4-4892-845E-76D3FD1F4971}" srcOrd="1" destOrd="0" parTransId="{5FE36A97-075C-445A-8135-2B9233D98EF0}" sibTransId="{6BCCE4F1-8090-4ACB-A1F8-9D0ABA4DAA19}"/>
    <dgm:cxn modelId="{DD9357C7-91FF-4906-94B4-A35C78A90425}" type="presOf" srcId="{465F9F40-68C2-4233-8FB2-1332FB453432}" destId="{BB0AA082-6C0E-4627-A501-FA3471EF2AA3}" srcOrd="0" destOrd="0" presId="urn:microsoft.com/office/officeart/2005/8/layout/vList3#1"/>
    <dgm:cxn modelId="{A5C6CEFC-5210-41EB-9E86-0AC0E0A85685}" type="presParOf" srcId="{459F6576-FD2A-43D6-8519-84EFF85EC92E}" destId="{B2F5F64B-93B3-43C6-B830-BF41A704F032}" srcOrd="0" destOrd="0" presId="urn:microsoft.com/office/officeart/2005/8/layout/vList3#1"/>
    <dgm:cxn modelId="{79CCCB90-A307-4554-9624-50D7B9C3D210}" type="presParOf" srcId="{B2F5F64B-93B3-43C6-B830-BF41A704F032}" destId="{70E36356-D261-4598-8981-EE147F938BC0}" srcOrd="0" destOrd="0" presId="urn:microsoft.com/office/officeart/2005/8/layout/vList3#1"/>
    <dgm:cxn modelId="{6CC9E35D-C2DB-46F6-9578-164081EE0B7F}" type="presParOf" srcId="{B2F5F64B-93B3-43C6-B830-BF41A704F032}" destId="{BB0AA082-6C0E-4627-A501-FA3471EF2AA3}" srcOrd="1" destOrd="0" presId="urn:microsoft.com/office/officeart/2005/8/layout/vList3#1"/>
    <dgm:cxn modelId="{7F881650-C836-489F-B311-3AD2860FFCFC}" type="presParOf" srcId="{459F6576-FD2A-43D6-8519-84EFF85EC92E}" destId="{790AE853-06AD-4986-B453-799AA07C3C5E}" srcOrd="1" destOrd="0" presId="urn:microsoft.com/office/officeart/2005/8/layout/vList3#1"/>
    <dgm:cxn modelId="{3E45EC73-D0B3-406B-9385-669F48368023}" type="presParOf" srcId="{459F6576-FD2A-43D6-8519-84EFF85EC92E}" destId="{53B69C06-AD57-4914-96D6-FEB975541A89}" srcOrd="2" destOrd="0" presId="urn:microsoft.com/office/officeart/2005/8/layout/vList3#1"/>
    <dgm:cxn modelId="{41F2AB1E-9B69-44FC-9B17-6DEB6E32A617}" type="presParOf" srcId="{53B69C06-AD57-4914-96D6-FEB975541A89}" destId="{ADBBC200-FFEB-49BA-A671-1E1AA14B0EDE}" srcOrd="0" destOrd="0" presId="urn:microsoft.com/office/officeart/2005/8/layout/vList3#1"/>
    <dgm:cxn modelId="{1EB632FC-AD91-40AE-B55B-EB740FA1736B}" type="presParOf" srcId="{53B69C06-AD57-4914-96D6-FEB975541A89}" destId="{B79B3AE8-9320-4ADC-A5C5-6FC41BF6E69B}" srcOrd="1" destOrd="0" presId="urn:microsoft.com/office/officeart/2005/8/layout/vList3#1"/>
    <dgm:cxn modelId="{79B684A5-2141-475A-A5E3-4087237B392E}" type="presParOf" srcId="{459F6576-FD2A-43D6-8519-84EFF85EC92E}" destId="{E2F0BA5E-7385-4E17-B840-BEE7EF6A8195}" srcOrd="3" destOrd="0" presId="urn:microsoft.com/office/officeart/2005/8/layout/vList3#1"/>
    <dgm:cxn modelId="{95CB4991-12CE-4E30-B88D-4A479EAB33A4}" type="presParOf" srcId="{459F6576-FD2A-43D6-8519-84EFF85EC92E}" destId="{264EB4D8-2A20-4B1D-854D-D04C209775DB}" srcOrd="4" destOrd="0" presId="urn:microsoft.com/office/officeart/2005/8/layout/vList3#1"/>
    <dgm:cxn modelId="{06D74253-3C54-42A5-8CD5-C65B7B7B994F}" type="presParOf" srcId="{264EB4D8-2A20-4B1D-854D-D04C209775DB}" destId="{87FCA2F4-BE48-4BC7-811C-E87793DF4E49}" srcOrd="0" destOrd="0" presId="urn:microsoft.com/office/officeart/2005/8/layout/vList3#1"/>
    <dgm:cxn modelId="{CBF6F073-6C33-4AEB-881B-6FB2DB844953}" type="presParOf" srcId="{264EB4D8-2A20-4B1D-854D-D04C209775DB}" destId="{BA414189-A356-4A96-9056-94F9F054010A}" srcOrd="1" destOrd="0" presId="urn:microsoft.com/office/officeart/2005/8/layout/vList3#1"/>
    <dgm:cxn modelId="{DC7EBD14-28ED-401D-A354-36796FE35D8B}" type="presParOf" srcId="{459F6576-FD2A-43D6-8519-84EFF85EC92E}" destId="{9EAC2A3D-54B0-4616-A40A-117CFE9860BC}" srcOrd="5" destOrd="0" presId="urn:microsoft.com/office/officeart/2005/8/layout/vList3#1"/>
    <dgm:cxn modelId="{1E721C6C-5BC0-4712-8185-83AC2C6EA5EF}" type="presParOf" srcId="{459F6576-FD2A-43D6-8519-84EFF85EC92E}" destId="{E6C8744C-5C08-4AC7-BDC0-F21756D2F388}" srcOrd="6" destOrd="0" presId="urn:microsoft.com/office/officeart/2005/8/layout/vList3#1"/>
    <dgm:cxn modelId="{08CE14E3-DE2C-4464-85F6-218B1AFD31F9}" type="presParOf" srcId="{E6C8744C-5C08-4AC7-BDC0-F21756D2F388}" destId="{FA50A833-6EEB-4B39-B9BD-41564FC31357}" srcOrd="0" destOrd="0" presId="urn:microsoft.com/office/officeart/2005/8/layout/vList3#1"/>
    <dgm:cxn modelId="{5E4B6AFF-B3A9-4EC8-B8AA-7897B364F87D}" type="presParOf" srcId="{E6C8744C-5C08-4AC7-BDC0-F21756D2F388}" destId="{9F20EF53-DD89-4DFB-BE14-CE78F96C2144}" srcOrd="1" destOrd="0" presId="urn:microsoft.com/office/officeart/2005/8/layout/vList3#1"/>
    <dgm:cxn modelId="{7EE19D71-2FE0-46C1-9C98-47599F38D893}" type="presParOf" srcId="{459F6576-FD2A-43D6-8519-84EFF85EC92E}" destId="{AAC56B93-8C60-401E-A0F2-29A5EA3DE67E}" srcOrd="7" destOrd="0" presId="urn:microsoft.com/office/officeart/2005/8/layout/vList3#1"/>
    <dgm:cxn modelId="{D125BC17-ADF0-4E13-8753-96EEDAB3FA20}" type="presParOf" srcId="{459F6576-FD2A-43D6-8519-84EFF85EC92E}" destId="{F3E0285E-408B-4AF9-92F7-0925D8C731CF}" srcOrd="8" destOrd="0" presId="urn:microsoft.com/office/officeart/2005/8/layout/vList3#1"/>
    <dgm:cxn modelId="{6E4073B1-FCDD-4D2C-9785-E5126D364A31}" type="presParOf" srcId="{F3E0285E-408B-4AF9-92F7-0925D8C731CF}" destId="{E258781E-2949-4E98-8291-316E464C2EED}" srcOrd="0" destOrd="0" presId="urn:microsoft.com/office/officeart/2005/8/layout/vList3#1"/>
    <dgm:cxn modelId="{D82BFE25-0772-4FAB-A9C1-46EA108E0EEA}" type="presParOf" srcId="{F3E0285E-408B-4AF9-92F7-0925D8C731CF}" destId="{0F461626-C49E-4BF7-9CDC-FCA1A0E1FE8C}" srcOrd="1" destOrd="0" presId="urn:microsoft.com/office/officeart/2005/8/layout/vList3#1"/>
    <dgm:cxn modelId="{9373D818-285F-4BB1-9A6C-CF31A7309D9B}" type="presParOf" srcId="{459F6576-FD2A-43D6-8519-84EFF85EC92E}" destId="{4712675B-D364-4908-936D-ABA6D9179B0A}" srcOrd="9" destOrd="0" presId="urn:microsoft.com/office/officeart/2005/8/layout/vList3#1"/>
    <dgm:cxn modelId="{4D3D14B6-CC2E-4DDA-9496-32824BD98B71}" type="presParOf" srcId="{459F6576-FD2A-43D6-8519-84EFF85EC92E}" destId="{37176A08-B207-46C6-901D-E928B8663D4E}" srcOrd="10" destOrd="0" presId="urn:microsoft.com/office/officeart/2005/8/layout/vList3#1"/>
    <dgm:cxn modelId="{1B671118-3144-48DC-A77F-2821612FA768}" type="presParOf" srcId="{37176A08-B207-46C6-901D-E928B8663D4E}" destId="{32F53A92-6089-41DE-BB55-0C7F44B33685}" srcOrd="0" destOrd="0" presId="urn:microsoft.com/office/officeart/2005/8/layout/vList3#1"/>
    <dgm:cxn modelId="{5DD91F7D-807A-45B8-B6B6-EE0285D9446E}" type="presParOf" srcId="{37176A08-B207-46C6-901D-E928B8663D4E}" destId="{7F51B3E7-4809-4DF2-8BE3-6EC2E976F0A6}" srcOrd="1" destOrd="0" presId="urn:microsoft.com/office/officeart/2005/8/layout/vList3#1"/>
    <dgm:cxn modelId="{DDA0A412-BCE3-4DA4-AF6A-658296268EDC}" type="presParOf" srcId="{459F6576-FD2A-43D6-8519-84EFF85EC92E}" destId="{7F46B0A5-86F1-459B-8CEB-AED66D0FAC7C}" srcOrd="11" destOrd="0" presId="urn:microsoft.com/office/officeart/2005/8/layout/vList3#1"/>
    <dgm:cxn modelId="{5FB4B634-CF66-422E-8014-DA30802B07E9}" type="presParOf" srcId="{459F6576-FD2A-43D6-8519-84EFF85EC92E}" destId="{46CD5051-0531-41E5-8BD9-C4812EC4ED00}" srcOrd="12" destOrd="0" presId="urn:microsoft.com/office/officeart/2005/8/layout/vList3#1"/>
    <dgm:cxn modelId="{AAFCF844-1B80-4029-B501-3658C3573F79}" type="presParOf" srcId="{46CD5051-0531-41E5-8BD9-C4812EC4ED00}" destId="{5332EBEB-9E91-44D0-9364-7F661C135CCB}" srcOrd="0" destOrd="0" presId="urn:microsoft.com/office/officeart/2005/8/layout/vList3#1"/>
    <dgm:cxn modelId="{7E6FA42F-A0DC-4E82-BF79-00620BB11A45}" type="presParOf" srcId="{46CD5051-0531-41E5-8BD9-C4812EC4ED00}" destId="{E127EE85-B75B-403F-A80C-A62BD97C1C4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D80D47-7151-45DA-A939-F74BEFA6FC3A}">
      <dsp:nvSpPr>
        <dsp:cNvPr id="0" name=""/>
        <dsp:cNvSpPr/>
      </dsp:nvSpPr>
      <dsp:spPr>
        <a:xfrm>
          <a:off x="2864163" y="-187167"/>
          <a:ext cx="2238805" cy="135791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знання індивідуальних особливостей учнів класу</a:t>
          </a:r>
          <a:endParaRPr lang="ru-RU" sz="2000" kern="1200" dirty="0"/>
        </a:p>
      </dsp:txBody>
      <dsp:txXfrm>
        <a:off x="2864163" y="-187167"/>
        <a:ext cx="2238805" cy="1357911"/>
      </dsp:txXfrm>
    </dsp:sp>
    <dsp:sp modelId="{77B39F77-3400-481B-BBBB-3589B2B3EEDC}">
      <dsp:nvSpPr>
        <dsp:cNvPr id="0" name=""/>
        <dsp:cNvSpPr/>
      </dsp:nvSpPr>
      <dsp:spPr>
        <a:xfrm>
          <a:off x="3331801" y="900024"/>
          <a:ext cx="3475610" cy="3475610"/>
        </a:xfrm>
        <a:custGeom>
          <a:avLst/>
          <a:gdLst/>
          <a:ahLst/>
          <a:cxnLst/>
          <a:rect l="0" t="0" r="0" b="0"/>
          <a:pathLst>
            <a:path>
              <a:moveTo>
                <a:pt x="1986096" y="17828"/>
              </a:moveTo>
              <a:arcTo wR="1737805" hR="1737805" stAng="16692859" swAng="131642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67F882-D87F-4D1E-BC0C-5E613F888F56}">
      <dsp:nvSpPr>
        <dsp:cNvPr id="0" name=""/>
        <dsp:cNvSpPr/>
      </dsp:nvSpPr>
      <dsp:spPr>
        <a:xfrm>
          <a:off x="5368116" y="1254881"/>
          <a:ext cx="1866310" cy="117229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загальна ерудиція</a:t>
          </a:r>
          <a:endParaRPr lang="ru-RU" sz="2000" kern="1200" dirty="0"/>
        </a:p>
      </dsp:txBody>
      <dsp:txXfrm>
        <a:off x="5368116" y="1254881"/>
        <a:ext cx="1866310" cy="1172292"/>
      </dsp:txXfrm>
    </dsp:sp>
    <dsp:sp modelId="{733CAD35-C6FA-4A0F-8D9C-7C976D58EE37}">
      <dsp:nvSpPr>
        <dsp:cNvPr id="0" name=""/>
        <dsp:cNvSpPr/>
      </dsp:nvSpPr>
      <dsp:spPr>
        <a:xfrm>
          <a:off x="3087964" y="-188917"/>
          <a:ext cx="3475610" cy="3475610"/>
        </a:xfrm>
        <a:custGeom>
          <a:avLst/>
          <a:gdLst/>
          <a:ahLst/>
          <a:cxnLst/>
          <a:rect l="0" t="0" r="0" b="0"/>
          <a:pathLst>
            <a:path>
              <a:moveTo>
                <a:pt x="3165939" y="2727957"/>
              </a:moveTo>
              <a:arcTo wR="1737805" hR="1737805" stAng="2084057" swAng="795867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CB16E-A877-445B-8240-D4049B077F1D}">
      <dsp:nvSpPr>
        <dsp:cNvPr id="0" name=""/>
        <dsp:cNvSpPr/>
      </dsp:nvSpPr>
      <dsp:spPr>
        <a:xfrm>
          <a:off x="4485012" y="2925273"/>
          <a:ext cx="2072980" cy="12472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високий рівень педагогічної майстерності</a:t>
          </a:r>
          <a:endParaRPr lang="ru-RU" sz="2000" kern="1200" dirty="0"/>
        </a:p>
      </dsp:txBody>
      <dsp:txXfrm>
        <a:off x="4485012" y="2925273"/>
        <a:ext cx="2072980" cy="1247250"/>
      </dsp:txXfrm>
    </dsp:sp>
    <dsp:sp modelId="{B85B68F1-A7CB-4926-AE4B-8C6E2B18CA21}">
      <dsp:nvSpPr>
        <dsp:cNvPr id="0" name=""/>
        <dsp:cNvSpPr/>
      </dsp:nvSpPr>
      <dsp:spPr>
        <a:xfrm>
          <a:off x="2338797" y="765137"/>
          <a:ext cx="3475610" cy="3475610"/>
        </a:xfrm>
        <a:custGeom>
          <a:avLst/>
          <a:gdLst/>
          <a:ahLst/>
          <a:cxnLst/>
          <a:rect l="0" t="0" r="0" b="0"/>
          <a:pathLst>
            <a:path>
              <a:moveTo>
                <a:pt x="1967486" y="3460365"/>
              </a:moveTo>
              <a:arcTo wR="1737805" hR="1737805" stAng="4944309" swAng="159506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7CCDDB-EB28-46E0-B5C4-24CBD1B9827D}">
      <dsp:nvSpPr>
        <dsp:cNvPr id="0" name=""/>
        <dsp:cNvSpPr/>
      </dsp:nvSpPr>
      <dsp:spPr>
        <a:xfrm>
          <a:off x="1407669" y="2986600"/>
          <a:ext cx="2223854" cy="105775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зацікавлення учнів до вивчення англійської мови</a:t>
          </a:r>
          <a:endParaRPr lang="ru-RU" sz="2000" kern="1200" dirty="0"/>
        </a:p>
      </dsp:txBody>
      <dsp:txXfrm>
        <a:off x="1407669" y="2986600"/>
        <a:ext cx="2223854" cy="1057757"/>
      </dsp:txXfrm>
    </dsp:sp>
    <dsp:sp modelId="{FD1B721F-4EAA-4239-BAAF-62F28E64D9A6}">
      <dsp:nvSpPr>
        <dsp:cNvPr id="0" name=""/>
        <dsp:cNvSpPr/>
      </dsp:nvSpPr>
      <dsp:spPr>
        <a:xfrm>
          <a:off x="1374893" y="-222636"/>
          <a:ext cx="3475610" cy="3475610"/>
        </a:xfrm>
        <a:custGeom>
          <a:avLst/>
          <a:gdLst/>
          <a:ahLst/>
          <a:cxnLst/>
          <a:rect l="0" t="0" r="0" b="0"/>
          <a:pathLst>
            <a:path>
              <a:moveTo>
                <a:pt x="630328" y="3077007"/>
              </a:moveTo>
              <a:arcTo wR="1737805" hR="1737805" stAng="7775379" swAng="1381601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50EC39-93B3-418C-BBC6-64316C17E2A8}">
      <dsp:nvSpPr>
        <dsp:cNvPr id="0" name=""/>
        <dsp:cNvSpPr/>
      </dsp:nvSpPr>
      <dsp:spPr>
        <a:xfrm>
          <a:off x="632731" y="1298638"/>
          <a:ext cx="1798462" cy="80911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творчий підхід</a:t>
          </a:r>
          <a:endParaRPr lang="ru-RU" sz="2000" kern="1200" dirty="0"/>
        </a:p>
      </dsp:txBody>
      <dsp:txXfrm>
        <a:off x="632731" y="1298638"/>
        <a:ext cx="1798462" cy="809113"/>
      </dsp:txXfrm>
    </dsp:sp>
    <dsp:sp modelId="{C7559017-2FFB-4213-9C52-48707BB80DED}">
      <dsp:nvSpPr>
        <dsp:cNvPr id="0" name=""/>
        <dsp:cNvSpPr/>
      </dsp:nvSpPr>
      <dsp:spPr>
        <a:xfrm>
          <a:off x="1027972" y="897557"/>
          <a:ext cx="3475610" cy="3475610"/>
        </a:xfrm>
        <a:custGeom>
          <a:avLst/>
          <a:gdLst/>
          <a:ahLst/>
          <a:cxnLst/>
          <a:rect l="0" t="0" r="0" b="0"/>
          <a:pathLst>
            <a:path>
              <a:moveTo>
                <a:pt x="834335" y="253315"/>
              </a:moveTo>
              <a:arcTo wR="1737805" hR="1737805" stAng="14320502" swAng="1570664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0AA082-6C0E-4627-A501-FA3471EF2AA3}">
      <dsp:nvSpPr>
        <dsp:cNvPr id="0" name=""/>
        <dsp:cNvSpPr/>
      </dsp:nvSpPr>
      <dsp:spPr>
        <a:xfrm rot="10800000">
          <a:off x="1634903" y="22144"/>
          <a:ext cx="5950478" cy="46764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1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Завдання педагога</a:t>
          </a:r>
          <a:endParaRPr lang="ru-RU" sz="2100" kern="1200" dirty="0"/>
        </a:p>
      </dsp:txBody>
      <dsp:txXfrm rot="10800000">
        <a:off x="1634903" y="22144"/>
        <a:ext cx="5950478" cy="467644"/>
      </dsp:txXfrm>
    </dsp:sp>
    <dsp:sp modelId="{70E36356-D261-4598-8981-EE147F938BC0}">
      <dsp:nvSpPr>
        <dsp:cNvPr id="0" name=""/>
        <dsp:cNvSpPr/>
      </dsp:nvSpPr>
      <dsp:spPr>
        <a:xfrm>
          <a:off x="1362706" y="1184"/>
          <a:ext cx="544394" cy="50956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79B3AE8-9320-4ADC-A5C5-6FC41BF6E69B}">
      <dsp:nvSpPr>
        <dsp:cNvPr id="0" name=""/>
        <dsp:cNvSpPr/>
      </dsp:nvSpPr>
      <dsp:spPr>
        <a:xfrm rot="10800000">
          <a:off x="1634400" y="677238"/>
          <a:ext cx="5950478" cy="467644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1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Творчий доробок</a:t>
          </a:r>
          <a:endParaRPr lang="ru-RU" sz="2100" kern="1200" dirty="0"/>
        </a:p>
      </dsp:txBody>
      <dsp:txXfrm rot="10800000">
        <a:off x="1634400" y="677238"/>
        <a:ext cx="5950478" cy="467644"/>
      </dsp:txXfrm>
    </dsp:sp>
    <dsp:sp modelId="{ADBBC200-FFEB-49BA-A671-1E1AA14B0EDE}">
      <dsp:nvSpPr>
        <dsp:cNvPr id="0" name=""/>
        <dsp:cNvSpPr/>
      </dsp:nvSpPr>
      <dsp:spPr>
        <a:xfrm>
          <a:off x="1381893" y="650344"/>
          <a:ext cx="467644" cy="46764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A414189-A356-4A96-9056-94F9F054010A}">
      <dsp:nvSpPr>
        <dsp:cNvPr id="0" name=""/>
        <dsp:cNvSpPr/>
      </dsp:nvSpPr>
      <dsp:spPr>
        <a:xfrm rot="10800000">
          <a:off x="1615715" y="1257584"/>
          <a:ext cx="5950478" cy="467644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1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Публікації</a:t>
          </a:r>
          <a:endParaRPr lang="ru-RU" sz="2100" kern="1200" dirty="0"/>
        </a:p>
      </dsp:txBody>
      <dsp:txXfrm rot="10800000">
        <a:off x="1615715" y="1257584"/>
        <a:ext cx="5950478" cy="467644"/>
      </dsp:txXfrm>
    </dsp:sp>
    <dsp:sp modelId="{87FCA2F4-BE48-4BC7-811C-E87793DF4E49}">
      <dsp:nvSpPr>
        <dsp:cNvPr id="0" name=""/>
        <dsp:cNvSpPr/>
      </dsp:nvSpPr>
      <dsp:spPr>
        <a:xfrm>
          <a:off x="1381893" y="1257584"/>
          <a:ext cx="467644" cy="46764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F20EF53-DD89-4DFB-BE14-CE78F96C2144}">
      <dsp:nvSpPr>
        <dsp:cNvPr id="0" name=""/>
        <dsp:cNvSpPr/>
      </dsp:nvSpPr>
      <dsp:spPr>
        <a:xfrm rot="10800000">
          <a:off x="1615715" y="1864824"/>
          <a:ext cx="5950478" cy="467644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1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Проектна діяльність</a:t>
          </a:r>
          <a:endParaRPr lang="ru-RU" sz="2100" kern="1200" dirty="0"/>
        </a:p>
      </dsp:txBody>
      <dsp:txXfrm rot="10800000">
        <a:off x="1615715" y="1864824"/>
        <a:ext cx="5950478" cy="467644"/>
      </dsp:txXfrm>
    </dsp:sp>
    <dsp:sp modelId="{FA50A833-6EEB-4B39-B9BD-41564FC31357}">
      <dsp:nvSpPr>
        <dsp:cNvPr id="0" name=""/>
        <dsp:cNvSpPr/>
      </dsp:nvSpPr>
      <dsp:spPr>
        <a:xfrm>
          <a:off x="1381893" y="1864824"/>
          <a:ext cx="467644" cy="46764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F461626-C49E-4BF7-9CDC-FCA1A0E1FE8C}">
      <dsp:nvSpPr>
        <dsp:cNvPr id="0" name=""/>
        <dsp:cNvSpPr/>
      </dsp:nvSpPr>
      <dsp:spPr>
        <a:xfrm rot="10800000">
          <a:off x="1615715" y="2472064"/>
          <a:ext cx="5950478" cy="467644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1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Позакласна робота</a:t>
          </a:r>
          <a:endParaRPr lang="ru-RU" sz="2100" kern="1200" dirty="0"/>
        </a:p>
      </dsp:txBody>
      <dsp:txXfrm rot="10800000">
        <a:off x="1615715" y="2472064"/>
        <a:ext cx="5950478" cy="467644"/>
      </dsp:txXfrm>
    </dsp:sp>
    <dsp:sp modelId="{E258781E-2949-4E98-8291-316E464C2EED}">
      <dsp:nvSpPr>
        <dsp:cNvPr id="0" name=""/>
        <dsp:cNvSpPr/>
      </dsp:nvSpPr>
      <dsp:spPr>
        <a:xfrm>
          <a:off x="1381893" y="2472064"/>
          <a:ext cx="467644" cy="467644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F51B3E7-4809-4DF2-8BE3-6EC2E976F0A6}">
      <dsp:nvSpPr>
        <dsp:cNvPr id="0" name=""/>
        <dsp:cNvSpPr/>
      </dsp:nvSpPr>
      <dsp:spPr>
        <a:xfrm rot="10800000">
          <a:off x="1615715" y="3079304"/>
          <a:ext cx="5950478" cy="46764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1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Робота з обдарованими дітьми</a:t>
          </a:r>
          <a:endParaRPr lang="ru-RU" sz="2100" kern="1200" dirty="0"/>
        </a:p>
      </dsp:txBody>
      <dsp:txXfrm rot="10800000">
        <a:off x="1615715" y="3079304"/>
        <a:ext cx="5950478" cy="467644"/>
      </dsp:txXfrm>
    </dsp:sp>
    <dsp:sp modelId="{32F53A92-6089-41DE-BB55-0C7F44B33685}">
      <dsp:nvSpPr>
        <dsp:cNvPr id="0" name=""/>
        <dsp:cNvSpPr/>
      </dsp:nvSpPr>
      <dsp:spPr>
        <a:xfrm>
          <a:off x="1381893" y="3079304"/>
          <a:ext cx="467644" cy="467644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127EE85-B75B-403F-A80C-A62BD97C1C4D}">
      <dsp:nvSpPr>
        <dsp:cNvPr id="0" name=""/>
        <dsp:cNvSpPr/>
      </dsp:nvSpPr>
      <dsp:spPr>
        <a:xfrm rot="10800000">
          <a:off x="1615715" y="3686544"/>
          <a:ext cx="5950478" cy="467644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1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Поширення педагогічного досвіду</a:t>
          </a:r>
          <a:endParaRPr lang="ru-RU" sz="2100" kern="1200" dirty="0"/>
        </a:p>
      </dsp:txBody>
      <dsp:txXfrm rot="10800000">
        <a:off x="1615715" y="3686544"/>
        <a:ext cx="5950478" cy="467644"/>
      </dsp:txXfrm>
    </dsp:sp>
    <dsp:sp modelId="{5332EBEB-9E91-44D0-9364-7F661C135CCB}">
      <dsp:nvSpPr>
        <dsp:cNvPr id="0" name=""/>
        <dsp:cNvSpPr/>
      </dsp:nvSpPr>
      <dsp:spPr>
        <a:xfrm>
          <a:off x="1381893" y="3686544"/>
          <a:ext cx="467644" cy="467644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3143272" cy="3071834"/>
          </a:xfrm>
        </p:spPr>
        <p:txBody>
          <a:bodyPr/>
          <a:lstStyle>
            <a:lvl1pPr>
              <a:defRPr sz="4800" b="1" cap="none" spc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9256" y="1214422"/>
            <a:ext cx="2928958" cy="250033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9966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E0D3-CC56-4ED2-BFCD-6E851E98CA1B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9A3E-30BA-4D1D-B6F2-A9A9CE225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9771D-4901-4FBC-A9B9-A73BB45F3DBF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7FB9E-890E-4ACF-AD14-995533157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101CA-07B9-43B8-A834-47F3CB696732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1EDA-7F5F-404A-96CF-01784938F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8DC91-281E-4A8E-A555-D3F9F58F6EF9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86DB5-8156-413A-B897-68FB2BB5B5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4AB7-74BF-4962-B8AD-171A2A2A7A5F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BAC1F-C9C1-4F8A-BB32-3B6AC3FDCF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718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4942" y="1600200"/>
            <a:ext cx="34718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1E07E-2527-41F3-B2DD-D5DB9354A5B7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4BC9D-FA57-4F89-85CB-F6458AB62D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50F08-E022-4D67-AFC4-FBF51DA16CB6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B8CE3-94D6-481C-BDE4-A59F715F5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543A0-760B-4C2E-B4B0-E15E2DD8A2F5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C8A46-9AE4-4E32-A02A-3DF9AAAFF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048F3-38C7-4E25-B417-602F6A9E9B94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34F1A-FBA6-427A-A70C-901CF7CA2A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C19D-0840-4E32-AA77-3FA7A044265A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6CC5B-4F75-492C-BC66-763B6F78D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10009-E762-46C8-8C6F-5C759AAE289C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DFBC6-26F9-4D63-9892-08ED95AE0E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0063" y="428625"/>
            <a:ext cx="3543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0063" y="1785938"/>
            <a:ext cx="3471862" cy="426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0CB8C6-D2BB-43D8-98DF-6C85499BC17C}" type="datetimeFigureOut">
              <a:rPr lang="ru-RU"/>
              <a:pPr>
                <a:defRPr/>
              </a:pPr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64D90F-B583-4816-8A16-44024D2927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://www.google.ru/imgres?q=%D0%B1%D1%83%D0%BA%D0%B8%D0%BD%D0%B3%D0%B5%D0%BC%D1%81%D0%BA%D0%B8%D0%B9+%D0%B4%D0%B2%D0%BE%D1%80%D0%B5%D1%86&amp;hl=ru&amp;newwindow=1&amp;sa=X&amp;rlz=1T4ACAW_ruRU385RU391&amp;biw=1366&amp;bih=533&amp;tbm=isch&amp;prmd=imvns&amp;tbnid=DkBf4qMfdH6HwM:&amp;imgrefurl=http://allcastle.info/europe/england/009&amp;docid=XYXaS6JriZStMM&amp;imgurl=http://allcastle.info/assets/images/foto/112-9.jpg&amp;w=800&amp;h=545&amp;ei=H1vBToq1CMbV4QSfqKSeBA&amp;zoom=1" TargetMode="External"/><Relationship Id="rId10" Type="http://schemas.openxmlformats.org/officeDocument/2006/relationships/slide" Target="slide4.xml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oleObject" Target="../embeddings/oleObject3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slide" Target="slide4.xml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412776"/>
            <a:ext cx="3461492" cy="2659149"/>
          </a:xfrm>
        </p:spPr>
        <p:txBody>
          <a:bodyPr rtlCol="0">
            <a:noAutofit/>
          </a:bodyPr>
          <a:lstStyle/>
          <a:p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</a:rPr>
              <a:t>Представлення досвіду  роботи</a:t>
            </a:r>
            <a:br>
              <a:rPr lang="uk-UA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 err="1" smtClean="0">
                <a:effectLst/>
              </a:rPr>
              <a:t>вчителя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>
                <a:effectLst/>
              </a:rPr>
              <a:t>англійської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мови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Бучацької</a:t>
            </a:r>
            <a:r>
              <a:rPr lang="ru-RU" sz="2000" dirty="0">
                <a:effectLst/>
              </a:rPr>
              <a:t> ЗОШ І-ІІІ ст. №2 </a:t>
            </a:r>
            <a:br>
              <a:rPr lang="ru-RU" sz="2000" dirty="0">
                <a:effectLst/>
              </a:rPr>
            </a:br>
            <a:r>
              <a:rPr lang="ru-RU" sz="2000" dirty="0" err="1">
                <a:effectLst/>
              </a:rPr>
              <a:t>Курцеби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Олександри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Миколаївни</a:t>
            </a:r>
            <a:r>
              <a:rPr lang="ru-RU" sz="2000" dirty="0">
                <a:effectLst/>
              </a:rPr>
              <a:t> </a:t>
            </a: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4869160"/>
            <a:ext cx="2490620" cy="82990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z="1800" dirty="0" err="1" smtClean="0"/>
              <a:t>Курцеб</a:t>
            </a:r>
            <a:r>
              <a:rPr lang="uk-UA" sz="1800" dirty="0"/>
              <a:t>а</a:t>
            </a:r>
            <a:r>
              <a:rPr lang="ru-RU" sz="1800" dirty="0" smtClean="0"/>
              <a:t> </a:t>
            </a:r>
            <a:r>
              <a:rPr lang="ru-RU" sz="1800" dirty="0" err="1" smtClean="0"/>
              <a:t>Олександра</a:t>
            </a:r>
            <a:r>
              <a:rPr lang="ru-RU" sz="1800" dirty="0" smtClean="0"/>
              <a:t> </a:t>
            </a:r>
            <a:r>
              <a:rPr lang="ru-RU" sz="1800" dirty="0" err="1" smtClean="0"/>
              <a:t>Миколаївна</a:t>
            </a:r>
            <a:r>
              <a:rPr lang="ru-RU" sz="1800" dirty="0" smtClean="0"/>
              <a:t> </a:t>
            </a:r>
            <a:r>
              <a:rPr lang="ru-RU" sz="3600" dirty="0"/>
              <a:t/>
            </a:r>
            <a:br>
              <a:rPr lang="ru-RU" sz="3600" dirty="0"/>
            </a:br>
            <a:endParaRPr lang="ru-RU" sz="2400" dirty="0" smtClean="0">
              <a:solidFill>
                <a:srgbClr val="471A19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26616712"/>
              </p:ext>
            </p:extLst>
          </p:nvPr>
        </p:nvGraphicFramePr>
        <p:xfrm>
          <a:off x="5796136" y="692696"/>
          <a:ext cx="2304256" cy="3456384"/>
        </p:xfrm>
        <a:graphic>
          <a:graphicData uri="http://schemas.openxmlformats.org/presentationml/2006/ole">
            <p:oleObj spid="_x0000_s1044" name="Рисунок" r:id="rId3" imgW="0" imgH="0" progId="StaticMetafile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Проектна діяльність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88840"/>
            <a:ext cx="2856309" cy="752947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Australia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1464036" cy="10409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9552" y="3097994"/>
            <a:ext cx="1704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Bahamas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6" descr="800px-LocationBaham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17" y="2959093"/>
            <a:ext cx="1657661" cy="829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7518" y="4147356"/>
            <a:ext cx="1600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Buchach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Picture 2" descr="C:\Users\Гость\Desktop\expo2_0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718" y="3788116"/>
            <a:ext cx="1468689" cy="951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95536" y="5085290"/>
            <a:ext cx="31170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Buckingham Palace</a:t>
            </a:r>
            <a:endParaRPr lang="ru-RU" dirty="0"/>
          </a:p>
        </p:txBody>
      </p:sp>
      <p:pic>
        <p:nvPicPr>
          <p:cNvPr id="10" name="Рисунок 3" descr="http://t3.gstatic.com/images?q=tbn:ANd9GcSXntk4FHvsVmY9pYiciakHlFHUA3xxLr-BDpqpb8iH--YFVsVb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085184"/>
            <a:ext cx="1285015" cy="999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5364088" y="2505670"/>
            <a:ext cx="1519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England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Рисунок 11" descr="0-london_master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36732" y="2001054"/>
            <a:ext cx="1701160" cy="1063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364088" y="3788116"/>
            <a:ext cx="23196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New</a:t>
            </a:r>
            <a:r>
              <a:rPr lang="uk-UA" dirty="0"/>
              <a:t> </a:t>
            </a:r>
            <a:r>
              <a:rPr lang="uk-UA" sz="32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Zealand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Picture 5" descr="468px-New_Zealand_Citi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194" y="3373604"/>
            <a:ext cx="975154" cy="1250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северна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608" y="4986401"/>
            <a:ext cx="1148573" cy="906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06123" y="5147162"/>
            <a:ext cx="1235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USA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Стрелка влево 16">
            <a:hlinkClick r:id="rId10" action="ppaction://hlinksldjump"/>
          </p:cNvPr>
          <p:cNvSpPr/>
          <p:nvPr/>
        </p:nvSpPr>
        <p:spPr>
          <a:xfrm>
            <a:off x="398758" y="5817911"/>
            <a:ext cx="1080120" cy="36305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750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428596" y="428604"/>
            <a:ext cx="3543300" cy="1143000"/>
          </a:xfrm>
        </p:spPr>
        <p:txBody>
          <a:bodyPr/>
          <a:lstStyle/>
          <a:p>
            <a:pPr eaLnBrk="1" hangingPunct="1"/>
            <a:r>
              <a:rPr lang="uk-UA" sz="2400" b="1" dirty="0" smtClean="0">
                <a:solidFill>
                  <a:srgbClr val="471A19"/>
                </a:solidFill>
                <a:latin typeface="Georgia" pitchFamily="18" charset="0"/>
              </a:rPr>
              <a:t>Позакласна робота</a:t>
            </a:r>
            <a:endParaRPr lang="ru-RU" sz="2400" b="1" dirty="0" smtClean="0">
              <a:solidFill>
                <a:srgbClr val="471A19"/>
              </a:solidFill>
              <a:latin typeface="Georgia" pitchFamily="18" charset="0"/>
            </a:endParaRPr>
          </a:p>
        </p:txBody>
      </p:sp>
      <p:sp>
        <p:nvSpPr>
          <p:cNvPr id="4099" name="Содержимое 4"/>
          <p:cNvSpPr>
            <a:spLocks noGrp="1"/>
          </p:cNvSpPr>
          <p:nvPr>
            <p:ph sz="half" idx="1"/>
          </p:nvPr>
        </p:nvSpPr>
        <p:spPr>
          <a:xfrm>
            <a:off x="179512" y="2204865"/>
            <a:ext cx="4178744" cy="1224136"/>
          </a:xfrm>
        </p:spPr>
        <p:txBody>
          <a:bodyPr/>
          <a:lstStyle/>
          <a:p>
            <a:pPr eaLnBrk="1" hangingPunct="1">
              <a:buNone/>
            </a:pPr>
            <a:endParaRPr lang="uk-UA" sz="2000" dirty="0" smtClean="0">
              <a:latin typeface="Georgia" pitchFamily="18" charset="0"/>
            </a:endParaRPr>
          </a:p>
          <a:p>
            <a:pPr algn="ctr" eaLnBrk="1" hangingPunct="1">
              <a:buNone/>
            </a:pPr>
            <a:endParaRPr lang="uk-UA" sz="2000" dirty="0" smtClean="0">
              <a:latin typeface="Georgia" pitchFamily="18" charset="0"/>
            </a:endParaRPr>
          </a:p>
          <a:p>
            <a:pPr eaLnBrk="1" hangingPunct="1"/>
            <a:endParaRPr lang="uk-UA" sz="2000" dirty="0" smtClean="0">
              <a:latin typeface="Georgia" pitchFamily="18" charset="0"/>
            </a:endParaRPr>
          </a:p>
          <a:p>
            <a:pPr marL="0" indent="0" eaLnBrk="1" hangingPunct="1">
              <a:buNone/>
            </a:pPr>
            <a:endParaRPr lang="ru-RU" dirty="0" smtClean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5143504" y="357166"/>
            <a:ext cx="3543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471A19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844824"/>
            <a:ext cx="3294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Позакласний захід з англійської мови</a:t>
            </a:r>
            <a:endParaRPr lang="ru-RU" dirty="0"/>
          </a:p>
          <a:p>
            <a:r>
              <a:rPr lang="en-US" b="1" dirty="0"/>
              <a:t> </a:t>
            </a:r>
            <a:endParaRPr lang="ru-RU" dirty="0"/>
          </a:p>
          <a:p>
            <a:r>
              <a:rPr lang="en-US" dirty="0"/>
              <a:t>“Pancake Day”</a:t>
            </a:r>
            <a:endParaRPr lang="ru-RU" dirty="0"/>
          </a:p>
        </p:txBody>
      </p:sp>
      <p:pic>
        <p:nvPicPr>
          <p:cNvPr id="3" name="Picture 4" descr="Описание: C:\Users\Ковалко\Desktop\159684-shrove-tuesday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2736304" cy="1701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2829410" cy="2122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лево 7">
            <a:hlinkClick r:id="rId4" action="ppaction://hlinksldjump"/>
          </p:cNvPr>
          <p:cNvSpPr/>
          <p:nvPr/>
        </p:nvSpPr>
        <p:spPr>
          <a:xfrm>
            <a:off x="398758" y="5817911"/>
            <a:ext cx="1080120" cy="36305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5580112" y="1844824"/>
            <a:ext cx="2674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Предметний тиждень з англійської мови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26641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44824"/>
            <a:ext cx="33123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2009-2010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н.р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dirty="0" err="1"/>
              <a:t>Яворська</a:t>
            </a:r>
            <a:r>
              <a:rPr lang="ru-RU" dirty="0"/>
              <a:t> </a:t>
            </a:r>
            <a:r>
              <a:rPr lang="ru-RU" dirty="0" err="1"/>
              <a:t>Тетяна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	( </a:t>
            </a:r>
            <a:r>
              <a:rPr lang="ru-RU" dirty="0"/>
              <a:t>8-Аклас) – ІІ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 err="1"/>
              <a:t>Дудлій</a:t>
            </a:r>
            <a:r>
              <a:rPr lang="ru-RU" dirty="0"/>
              <a:t> Марта-</a:t>
            </a:r>
            <a:r>
              <a:rPr lang="ru-RU" dirty="0" err="1"/>
              <a:t>Марія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	(</a:t>
            </a:r>
            <a:r>
              <a:rPr lang="ru-RU" dirty="0"/>
              <a:t>9-А </a:t>
            </a:r>
            <a:r>
              <a:rPr lang="ru-RU" dirty="0" err="1"/>
              <a:t>клас</a:t>
            </a:r>
            <a:r>
              <a:rPr lang="ru-RU" dirty="0"/>
              <a:t>) – ІІ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 err="1"/>
              <a:t>Михалецька</a:t>
            </a:r>
            <a:r>
              <a:rPr lang="ru-RU" dirty="0"/>
              <a:t> </a:t>
            </a:r>
            <a:r>
              <a:rPr lang="ru-RU" dirty="0" err="1" smtClean="0"/>
              <a:t>Юлія</a:t>
            </a:r>
            <a:endParaRPr lang="ru-RU" dirty="0" smtClean="0"/>
          </a:p>
          <a:p>
            <a:r>
              <a:rPr lang="ru-RU" dirty="0" smtClean="0"/>
              <a:t> 	( </a:t>
            </a:r>
            <a:r>
              <a:rPr lang="ru-RU" dirty="0"/>
              <a:t>8-Б </a:t>
            </a:r>
            <a:r>
              <a:rPr lang="ru-RU" dirty="0" err="1"/>
              <a:t>клас</a:t>
            </a:r>
            <a:r>
              <a:rPr lang="ru-RU" dirty="0"/>
              <a:t>) – ІІІ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/>
              <a:t>Денисюк </a:t>
            </a:r>
            <a:r>
              <a:rPr lang="ru-RU" dirty="0" err="1"/>
              <a:t>Вікторія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	(</a:t>
            </a:r>
            <a:r>
              <a:rPr lang="ru-RU" dirty="0"/>
              <a:t>9-А </a:t>
            </a:r>
            <a:r>
              <a:rPr lang="ru-RU" dirty="0" err="1"/>
              <a:t>клас</a:t>
            </a:r>
            <a:r>
              <a:rPr lang="ru-RU" dirty="0"/>
              <a:t>) ІІІ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               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	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2010-2011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н.р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dirty="0" err="1"/>
              <a:t>Яворська</a:t>
            </a:r>
            <a:r>
              <a:rPr lang="ru-RU" dirty="0"/>
              <a:t> </a:t>
            </a:r>
            <a:r>
              <a:rPr lang="ru-RU" dirty="0" err="1"/>
              <a:t>Тетяна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            ( </a:t>
            </a:r>
            <a:r>
              <a:rPr lang="ru-RU" dirty="0"/>
              <a:t>9-А </a:t>
            </a:r>
            <a:r>
              <a:rPr lang="ru-RU" dirty="0" err="1"/>
              <a:t>клас</a:t>
            </a:r>
            <a:r>
              <a:rPr lang="ru-RU" dirty="0"/>
              <a:t>) – ІІІ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/>
              <a:t>Денисюк </a:t>
            </a:r>
            <a:r>
              <a:rPr lang="ru-RU" dirty="0" err="1"/>
              <a:t>Вікторія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	(10 </a:t>
            </a:r>
            <a:r>
              <a:rPr lang="ru-RU" dirty="0" err="1"/>
              <a:t>клас</a:t>
            </a:r>
            <a:r>
              <a:rPr lang="ru-RU" dirty="0"/>
              <a:t>)  - ІІ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 smtClean="0"/>
              <a:t> 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1556792"/>
            <a:ext cx="46805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	      2011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– 2012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н.р</a:t>
            </a:r>
            <a:r>
              <a:rPr lang="ru-RU" dirty="0"/>
              <a:t>.</a:t>
            </a:r>
          </a:p>
          <a:p>
            <a:r>
              <a:rPr lang="ru-RU" dirty="0"/>
              <a:t>Денисюк </a:t>
            </a:r>
            <a:r>
              <a:rPr lang="ru-RU" dirty="0" err="1"/>
              <a:t>Вікторія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( </a:t>
            </a:r>
            <a:r>
              <a:rPr lang="ru-RU" dirty="0"/>
              <a:t>11 </a:t>
            </a:r>
            <a:r>
              <a:rPr lang="ru-RU" dirty="0" err="1"/>
              <a:t>клас</a:t>
            </a:r>
            <a:r>
              <a:rPr lang="ru-RU" dirty="0"/>
              <a:t>) – ІІ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 err="1"/>
              <a:t>Яворська</a:t>
            </a:r>
            <a:r>
              <a:rPr lang="ru-RU" dirty="0"/>
              <a:t> </a:t>
            </a:r>
            <a:r>
              <a:rPr lang="ru-RU" dirty="0" err="1"/>
              <a:t>Тетяна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( 10 </a:t>
            </a:r>
            <a:r>
              <a:rPr lang="ru-RU" dirty="0" err="1"/>
              <a:t>клас</a:t>
            </a:r>
            <a:r>
              <a:rPr lang="ru-RU" dirty="0"/>
              <a:t>) – ІІІ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 err="1"/>
              <a:t>Курцеба</a:t>
            </a:r>
            <a:r>
              <a:rPr lang="ru-RU" dirty="0"/>
              <a:t> </a:t>
            </a:r>
            <a:r>
              <a:rPr lang="ru-RU" dirty="0" err="1"/>
              <a:t>Марія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( </a:t>
            </a:r>
            <a:r>
              <a:rPr lang="ru-RU" dirty="0"/>
              <a:t>8-А </a:t>
            </a:r>
            <a:r>
              <a:rPr lang="ru-RU" dirty="0" err="1"/>
              <a:t>клас</a:t>
            </a:r>
            <a:r>
              <a:rPr lang="ru-RU" dirty="0"/>
              <a:t>) – ІІІ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/>
              <a:t>                      </a:t>
            </a:r>
            <a:endParaRPr lang="ru-RU" dirty="0" smtClean="0"/>
          </a:p>
          <a:p>
            <a:r>
              <a:rPr lang="ru-RU" dirty="0"/>
              <a:t>	</a:t>
            </a:r>
            <a:r>
              <a:rPr lang="ru-RU" dirty="0" smtClean="0"/>
              <a:t>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2012-2013н.р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dirty="0" err="1"/>
              <a:t>Яворська</a:t>
            </a:r>
            <a:r>
              <a:rPr lang="ru-RU" dirty="0"/>
              <a:t> </a:t>
            </a:r>
            <a:r>
              <a:rPr lang="ru-RU" dirty="0" err="1"/>
              <a:t>Тетяна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( </a:t>
            </a:r>
            <a:r>
              <a:rPr lang="ru-RU" dirty="0"/>
              <a:t>11 </a:t>
            </a:r>
            <a:r>
              <a:rPr lang="ru-RU" dirty="0" err="1"/>
              <a:t>клас</a:t>
            </a:r>
            <a:r>
              <a:rPr lang="ru-RU" dirty="0"/>
              <a:t>) – ІІІ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 err="1"/>
              <a:t>Курцеба</a:t>
            </a:r>
            <a:r>
              <a:rPr lang="ru-RU" dirty="0"/>
              <a:t> </a:t>
            </a:r>
            <a:r>
              <a:rPr lang="ru-RU" dirty="0" err="1"/>
              <a:t>Марія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( </a:t>
            </a:r>
            <a:r>
              <a:rPr lang="ru-RU" dirty="0"/>
              <a:t>9-А </a:t>
            </a:r>
            <a:r>
              <a:rPr lang="ru-RU" dirty="0" err="1"/>
              <a:t>клас</a:t>
            </a:r>
            <a:r>
              <a:rPr lang="ru-RU" dirty="0"/>
              <a:t>) – ІІ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/>
              <a:t>      </a:t>
            </a:r>
            <a:r>
              <a:rPr lang="ru-RU" dirty="0" smtClean="0"/>
              <a:t>	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2013-2014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н.р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dirty="0" err="1"/>
              <a:t>Сенюх</a:t>
            </a:r>
            <a:r>
              <a:rPr lang="ru-RU" dirty="0"/>
              <a:t> </a:t>
            </a:r>
            <a:r>
              <a:rPr lang="ru-RU" dirty="0" smtClean="0"/>
              <a:t>Олег</a:t>
            </a:r>
          </a:p>
          <a:p>
            <a:r>
              <a:rPr lang="ru-RU" dirty="0" smtClean="0"/>
              <a:t> </a:t>
            </a:r>
            <a:r>
              <a:rPr lang="ru-RU" dirty="0"/>
              <a:t>( </a:t>
            </a:r>
            <a:r>
              <a:rPr lang="ru-RU" dirty="0" smtClean="0"/>
              <a:t>10 </a:t>
            </a:r>
            <a:r>
              <a:rPr lang="ru-RU" dirty="0" err="1"/>
              <a:t>клас</a:t>
            </a:r>
            <a:r>
              <a:rPr lang="ru-RU" dirty="0"/>
              <a:t>) – ІІ </a:t>
            </a:r>
            <a:r>
              <a:rPr lang="ru-RU" dirty="0" err="1"/>
              <a:t>місце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6746" y="764704"/>
            <a:ext cx="3445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471A19"/>
                </a:solidFill>
                <a:latin typeface="Georgia" pitchFamily="18" charset="0"/>
              </a:rPr>
              <a:t>Робота з обдарованими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687517"/>
            <a:ext cx="11144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471A19"/>
                </a:solidFill>
                <a:latin typeface="Georgia" pitchFamily="18" charset="0"/>
              </a:rPr>
              <a:t>дітьми</a:t>
            </a:r>
            <a:endParaRPr lang="ru-RU" sz="2000" dirty="0"/>
          </a:p>
        </p:txBody>
      </p:sp>
      <p:sp>
        <p:nvSpPr>
          <p:cNvPr id="8" name="Стрелка влево 7">
            <a:hlinkClick r:id="rId2" action="ppaction://hlinksldjump"/>
          </p:cNvPr>
          <p:cNvSpPr/>
          <p:nvPr/>
        </p:nvSpPr>
        <p:spPr>
          <a:xfrm>
            <a:off x="251520" y="5899581"/>
            <a:ext cx="1080120" cy="36305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96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93970" y="260648"/>
            <a:ext cx="4162006" cy="1238948"/>
          </a:xfrm>
        </p:spPr>
        <p:txBody>
          <a:bodyPr/>
          <a:lstStyle/>
          <a:p>
            <a:pPr eaLnBrk="1" hangingPunct="1"/>
            <a:r>
              <a:rPr lang="uk-UA" sz="2400" b="1" dirty="0" smtClean="0">
                <a:solidFill>
                  <a:srgbClr val="471A19"/>
                </a:solidFill>
                <a:latin typeface="Georgia" pitchFamily="18" charset="0"/>
              </a:rPr>
              <a:t>Поширення педагогічного досвіду</a:t>
            </a:r>
            <a:endParaRPr lang="ru-RU" sz="2400" b="1" dirty="0" smtClean="0">
              <a:solidFill>
                <a:srgbClr val="471A19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5579" y="1628800"/>
            <a:ext cx="35107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Постійно</a:t>
            </a:r>
            <a:r>
              <a:rPr lang="ru-RU" dirty="0" smtClean="0"/>
              <a:t> </a:t>
            </a:r>
            <a:r>
              <a:rPr lang="ru-RU" dirty="0" err="1"/>
              <a:t>підвищую</a:t>
            </a:r>
            <a:r>
              <a:rPr lang="ru-RU" dirty="0"/>
              <a:t> свою </a:t>
            </a:r>
            <a:r>
              <a:rPr lang="ru-RU" dirty="0" err="1"/>
              <a:t>власну</a:t>
            </a:r>
            <a:r>
              <a:rPr lang="ru-RU" dirty="0"/>
              <a:t> </a:t>
            </a:r>
            <a:r>
              <a:rPr lang="ru-RU" dirty="0" err="1"/>
              <a:t>професійну</a:t>
            </a:r>
            <a:r>
              <a:rPr lang="ru-RU" dirty="0"/>
              <a:t> </a:t>
            </a:r>
            <a:r>
              <a:rPr lang="ru-RU" dirty="0" err="1" smtClean="0"/>
              <a:t>майстерність</a:t>
            </a:r>
            <a:endParaRPr lang="ru-RU" dirty="0" smtClean="0"/>
          </a:p>
          <a:p>
            <a:endParaRPr lang="ru-RU" dirty="0"/>
          </a:p>
          <a:p>
            <a:pPr lvl="0"/>
            <a:r>
              <a:rPr lang="ru-RU" dirty="0" err="1"/>
              <a:t>Ділюся</a:t>
            </a:r>
            <a:r>
              <a:rPr lang="ru-RU" dirty="0"/>
              <a:t> </a:t>
            </a:r>
            <a:r>
              <a:rPr lang="ru-RU" dirty="0" err="1"/>
              <a:t>досвідом</a:t>
            </a:r>
            <a:r>
              <a:rPr lang="ru-RU" dirty="0"/>
              <a:t>, </a:t>
            </a:r>
            <a:r>
              <a:rPr lang="ru-RU" dirty="0" err="1"/>
              <a:t>власним</a:t>
            </a:r>
            <a:r>
              <a:rPr lang="ru-RU" dirty="0"/>
              <a:t> </a:t>
            </a:r>
            <a:r>
              <a:rPr lang="ru-RU" dirty="0" err="1"/>
              <a:t>розумінням</a:t>
            </a:r>
            <a:r>
              <a:rPr lang="ru-RU" dirty="0"/>
              <a:t> предмета з </a:t>
            </a:r>
            <a:r>
              <a:rPr lang="ru-RU" dirty="0" err="1" smtClean="0"/>
              <a:t>колегами</a:t>
            </a:r>
            <a:endParaRPr lang="ru-RU" dirty="0" smtClean="0"/>
          </a:p>
          <a:p>
            <a:pPr lvl="0"/>
            <a:endParaRPr lang="ru-RU" dirty="0"/>
          </a:p>
          <a:p>
            <a:pPr lvl="0"/>
            <a:r>
              <a:rPr lang="ru-RU" dirty="0"/>
              <a:t>Через </a:t>
            </a:r>
            <a:r>
              <a:rPr lang="ru-RU" dirty="0" err="1"/>
              <a:t>навчання</a:t>
            </a:r>
            <a:r>
              <a:rPr lang="ru-RU" dirty="0"/>
              <a:t> та </a:t>
            </a:r>
            <a:r>
              <a:rPr lang="ru-RU" dirty="0" err="1"/>
              <a:t>тренінги</a:t>
            </a:r>
            <a:r>
              <a:rPr lang="ru-RU" dirty="0"/>
              <a:t> </a:t>
            </a:r>
            <a:r>
              <a:rPr lang="ru-RU" dirty="0" err="1"/>
              <a:t>виконую</a:t>
            </a:r>
            <a:r>
              <a:rPr lang="ru-RU" dirty="0"/>
              <a:t> роль </a:t>
            </a:r>
            <a:r>
              <a:rPr lang="ru-RU" dirty="0" smtClean="0"/>
              <a:t>тренера</a:t>
            </a:r>
          </a:p>
          <a:p>
            <a:pPr lvl="0"/>
            <a:endParaRPr lang="ru-RU" dirty="0"/>
          </a:p>
          <a:p>
            <a:pPr lvl="0"/>
            <a:r>
              <a:rPr lang="ru-RU" dirty="0" err="1"/>
              <a:t>Спостерігаю</a:t>
            </a:r>
            <a:r>
              <a:rPr lang="ru-RU" dirty="0"/>
              <a:t> за уроками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вчителів</a:t>
            </a:r>
            <a:r>
              <a:rPr lang="ru-RU" dirty="0"/>
              <a:t> та </a:t>
            </a:r>
            <a:r>
              <a:rPr lang="ru-RU" dirty="0" err="1"/>
              <a:t>аналізую</a:t>
            </a:r>
            <a:r>
              <a:rPr lang="ru-RU" dirty="0"/>
              <a:t> </a:t>
            </a:r>
            <a:r>
              <a:rPr lang="ru-RU" dirty="0" err="1" smtClean="0"/>
              <a:t>їх</a:t>
            </a:r>
            <a:endParaRPr lang="ru-RU" dirty="0" smtClean="0"/>
          </a:p>
          <a:p>
            <a:pPr lvl="0"/>
            <a:endParaRPr lang="ru-RU" dirty="0"/>
          </a:p>
          <a:p>
            <a:pPr lvl="0"/>
            <a:r>
              <a:rPr lang="ru-RU" dirty="0"/>
              <a:t>Веду </a:t>
            </a:r>
            <a:r>
              <a:rPr lang="ru-RU" dirty="0" err="1"/>
              <a:t>семінари</a:t>
            </a:r>
            <a:r>
              <a:rPr lang="ru-RU" dirty="0"/>
              <a:t> з </a:t>
            </a:r>
            <a:r>
              <a:rPr lang="ru-RU" dirty="0" err="1"/>
              <a:t>фахового</a:t>
            </a:r>
            <a:r>
              <a:rPr lang="ru-RU" dirty="0"/>
              <a:t> </a:t>
            </a:r>
            <a:r>
              <a:rPr lang="ru-RU" dirty="0" err="1" smtClean="0"/>
              <a:t>удосконалення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00663" y="557214"/>
            <a:ext cx="35301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 </a:t>
            </a:r>
            <a:r>
              <a:rPr lang="ru-RU" dirty="0" smtClean="0"/>
              <a:t>  Надаю </a:t>
            </a:r>
            <a:r>
              <a:rPr lang="ru-RU" dirty="0" err="1"/>
              <a:t>навчальні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та </a:t>
            </a:r>
            <a:r>
              <a:rPr lang="ru-RU" dirty="0" err="1"/>
              <a:t>поради</a:t>
            </a:r>
            <a:r>
              <a:rPr lang="ru-RU" dirty="0"/>
              <a:t> </a:t>
            </a:r>
            <a:r>
              <a:rPr lang="ru-RU" dirty="0" err="1" smtClean="0"/>
              <a:t>вчителям</a:t>
            </a:r>
            <a:endParaRPr lang="ru-RU" dirty="0" smtClean="0"/>
          </a:p>
          <a:p>
            <a:pPr lvl="0"/>
            <a:endParaRPr lang="ru-RU" dirty="0"/>
          </a:p>
          <a:p>
            <a:pPr lvl="0"/>
            <a:endParaRPr lang="ru-RU" dirty="0" smtClean="0"/>
          </a:p>
          <a:p>
            <a:pPr lvl="0"/>
            <a:r>
              <a:rPr lang="ru-RU" dirty="0" err="1" smtClean="0"/>
              <a:t>Виступаю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доповідями</a:t>
            </a:r>
            <a:r>
              <a:rPr lang="ru-RU" dirty="0"/>
              <a:t> та </a:t>
            </a:r>
            <a:r>
              <a:rPr lang="ru-RU" dirty="0" err="1"/>
              <a:t>проводжу</a:t>
            </a:r>
            <a:r>
              <a:rPr lang="ru-RU" dirty="0"/>
              <a:t> </a:t>
            </a:r>
            <a:r>
              <a:rPr lang="ru-RU" dirty="0" err="1"/>
              <a:t>майстерні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 smtClean="0"/>
              <a:t>тренінгів</a:t>
            </a:r>
            <a:endParaRPr lang="ru-RU" dirty="0" smtClean="0"/>
          </a:p>
          <a:p>
            <a:pPr lvl="0"/>
            <a:endParaRPr lang="ru-RU" dirty="0"/>
          </a:p>
          <a:p>
            <a:pPr lvl="0"/>
            <a:r>
              <a:rPr lang="ru-RU" dirty="0"/>
              <a:t>Пишу </a:t>
            </a:r>
            <a:r>
              <a:rPr lang="ru-RU" dirty="0" smtClean="0"/>
              <a:t>книги 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Беру участь у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вчительської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за межами 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навчального</a:t>
            </a:r>
            <a:r>
              <a:rPr lang="ru-RU" dirty="0"/>
              <a:t> </a:t>
            </a:r>
            <a:r>
              <a:rPr lang="ru-RU" dirty="0" smtClean="0"/>
              <a:t>закладу</a:t>
            </a:r>
          </a:p>
          <a:p>
            <a:pPr lvl="0"/>
            <a:endParaRPr lang="ru-RU" dirty="0"/>
          </a:p>
          <a:p>
            <a:pPr lvl="0"/>
            <a:r>
              <a:rPr lang="ru-RU" dirty="0" err="1"/>
              <a:t>Впевнена</a:t>
            </a:r>
            <a:r>
              <a:rPr lang="ru-RU" dirty="0"/>
              <a:t> у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уміннях</a:t>
            </a:r>
            <a:r>
              <a:rPr lang="ru-RU" dirty="0"/>
              <a:t> та </a:t>
            </a:r>
            <a:r>
              <a:rPr lang="ru-RU" dirty="0" err="1"/>
              <a:t>знаннях</a:t>
            </a:r>
            <a:r>
              <a:rPr lang="ru-RU" dirty="0"/>
              <a:t> в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викладання</a:t>
            </a:r>
            <a:r>
              <a:rPr lang="ru-RU" dirty="0"/>
              <a:t> </a:t>
            </a:r>
            <a:r>
              <a:rPr lang="ru-RU" dirty="0" err="1"/>
              <a:t>англійської</a:t>
            </a:r>
            <a:r>
              <a:rPr lang="ru-RU" dirty="0"/>
              <a:t>  </a:t>
            </a:r>
            <a:r>
              <a:rPr lang="ru-RU" dirty="0" err="1"/>
              <a:t>мови</a:t>
            </a:r>
            <a:r>
              <a:rPr lang="ru-RU" dirty="0"/>
              <a:t> для того,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тренувати</a:t>
            </a:r>
            <a:r>
              <a:rPr lang="ru-RU" dirty="0"/>
              <a:t> та </a:t>
            </a:r>
            <a:r>
              <a:rPr lang="ru-RU" dirty="0" err="1"/>
              <a:t>наставляти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вчителів</a:t>
            </a:r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64704" y="6094458"/>
            <a:ext cx="1080120" cy="36305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978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5" descr="C:\Documents and Settings\User\Рабочий стол\Создание шаблона презентации\Inkwells\Inkwell 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572008"/>
            <a:ext cx="928694" cy="135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4" descr="C:\Documents and Settings\User\Рабочий стол\картинки на школьныю тему\Рисунок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428736"/>
            <a:ext cx="928687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3" descr="C:\Documents and Settings\User\Рабочий стол\картинки на школьныю тему\Рисунок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572008"/>
            <a:ext cx="9286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3568" y="908720"/>
            <a:ext cx="379700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Мова – це фортеця, і штурмувати</a:t>
            </a:r>
          </a:p>
          <a:p>
            <a:r>
              <a:rPr lang="uk-UA" dirty="0" smtClean="0"/>
              <a:t>ї</a:t>
            </a:r>
            <a:r>
              <a:rPr lang="uk-UA" dirty="0" smtClean="0"/>
              <a:t>ї  потрібно усіма можливими </a:t>
            </a:r>
          </a:p>
          <a:p>
            <a:r>
              <a:rPr lang="uk-UA" dirty="0" smtClean="0"/>
              <a:t>з</a:t>
            </a:r>
            <a:r>
              <a:rPr lang="uk-UA" dirty="0" smtClean="0"/>
              <a:t>асобами.</a:t>
            </a:r>
          </a:p>
          <a:p>
            <a:r>
              <a:rPr lang="uk-UA" dirty="0" smtClean="0"/>
              <a:t> </a:t>
            </a:r>
            <a:r>
              <a:rPr lang="uk-UA" dirty="0" smtClean="0"/>
              <a:t>     </a:t>
            </a:r>
            <a:r>
              <a:rPr lang="en-US" dirty="0" smtClean="0"/>
              <a:t>To make common men </a:t>
            </a:r>
          </a:p>
          <a:p>
            <a:r>
              <a:rPr lang="en-US" dirty="0" smtClean="0"/>
              <a:t> </a:t>
            </a:r>
            <a:r>
              <a:rPr lang="en-US" dirty="0" smtClean="0"/>
              <a:t>     do uncommon things.</a:t>
            </a:r>
          </a:p>
          <a:p>
            <a:r>
              <a:rPr lang="en-US" dirty="0" smtClean="0"/>
              <a:t> </a:t>
            </a:r>
            <a:r>
              <a:rPr lang="en-US" dirty="0" smtClean="0"/>
              <a:t>             Lord </a:t>
            </a:r>
            <a:r>
              <a:rPr lang="en-US" dirty="0" err="1" smtClean="0"/>
              <a:t>Beveridge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It’s common sense to make a </a:t>
            </a:r>
          </a:p>
          <a:p>
            <a:r>
              <a:rPr lang="en-US" dirty="0" smtClean="0"/>
              <a:t> method and try it. If it fails, admit it</a:t>
            </a:r>
          </a:p>
          <a:p>
            <a:r>
              <a:rPr lang="en-US" dirty="0" smtClean="0"/>
              <a:t>f</a:t>
            </a:r>
            <a:r>
              <a:rPr lang="en-US" dirty="0" smtClean="0"/>
              <a:t>rankly  and try another. But above</a:t>
            </a:r>
          </a:p>
          <a:p>
            <a:r>
              <a:rPr lang="en-US" dirty="0" smtClean="0"/>
              <a:t>all, try something.</a:t>
            </a:r>
          </a:p>
          <a:p>
            <a:r>
              <a:rPr lang="en-US" dirty="0" smtClean="0"/>
              <a:t> </a:t>
            </a:r>
            <a:r>
              <a:rPr lang="en-US" dirty="0" smtClean="0"/>
              <a:t>  </a:t>
            </a:r>
            <a:r>
              <a:rPr lang="en-US" dirty="0" smtClean="0"/>
              <a:t>F</a:t>
            </a:r>
            <a:r>
              <a:rPr lang="en-US" dirty="0" smtClean="0"/>
              <a:t>ranklin D. Roosevelt</a:t>
            </a:r>
          </a:p>
          <a:p>
            <a:endParaRPr lang="uk-UA" dirty="0" smtClean="0"/>
          </a:p>
          <a:p>
            <a:r>
              <a:rPr lang="uk-UA" dirty="0" smtClean="0"/>
              <a:t>Не зупинятися доти, допоки </a:t>
            </a:r>
          </a:p>
          <a:p>
            <a:r>
              <a:rPr lang="uk-UA" dirty="0" smtClean="0"/>
              <a:t>не стане  краще.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6" y="1052736"/>
            <a:ext cx="365343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Мистецтво навчання полягає </a:t>
            </a:r>
          </a:p>
          <a:p>
            <a:r>
              <a:rPr lang="uk-UA" dirty="0" smtClean="0"/>
              <a:t>н</a:t>
            </a:r>
            <a:r>
              <a:rPr lang="uk-UA" dirty="0" smtClean="0"/>
              <a:t>е в умінні повідомляти, а в </a:t>
            </a:r>
          </a:p>
          <a:p>
            <a:r>
              <a:rPr lang="uk-UA" dirty="0" smtClean="0"/>
              <a:t>умінні будити, оживляти.</a:t>
            </a:r>
          </a:p>
          <a:p>
            <a:r>
              <a:rPr lang="uk-UA" dirty="0" smtClean="0"/>
              <a:t>Саме використання ІКТ у </a:t>
            </a:r>
          </a:p>
          <a:p>
            <a:r>
              <a:rPr lang="uk-UA" dirty="0" err="1" smtClean="0"/>
              <a:t>навчально</a:t>
            </a:r>
            <a:r>
              <a:rPr lang="uk-UA" dirty="0" smtClean="0"/>
              <a:t> – виховному процесі </a:t>
            </a:r>
          </a:p>
          <a:p>
            <a:r>
              <a:rPr lang="uk-UA" dirty="0" err="1" smtClean="0"/>
              <a:t>“оживить”</a:t>
            </a:r>
            <a:r>
              <a:rPr lang="uk-UA" dirty="0" smtClean="0"/>
              <a:t> будь-який урок , </a:t>
            </a:r>
          </a:p>
          <a:p>
            <a:r>
              <a:rPr lang="uk-UA" dirty="0" smtClean="0"/>
              <a:t>зацікавить учнів, пробудить їх</a:t>
            </a:r>
          </a:p>
          <a:p>
            <a:r>
              <a:rPr lang="uk-UA" dirty="0" smtClean="0"/>
              <a:t>д</a:t>
            </a:r>
            <a:r>
              <a:rPr lang="uk-UA" dirty="0" smtClean="0"/>
              <a:t>о активної співпраці з </a:t>
            </a:r>
          </a:p>
          <a:p>
            <a:r>
              <a:rPr lang="uk-UA" dirty="0" smtClean="0"/>
              <a:t>вчителем.</a:t>
            </a:r>
          </a:p>
          <a:p>
            <a:r>
              <a:rPr lang="uk-UA" dirty="0" smtClean="0"/>
              <a:t>    Олександра Курцеба  </a:t>
            </a:r>
            <a:endParaRPr lang="uk-UA" dirty="0" smtClean="0"/>
          </a:p>
          <a:p>
            <a:r>
              <a:rPr lang="uk-UA" dirty="0" smtClean="0"/>
              <a:t>  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23450235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605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2636912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31550" cmpd="sng">
                  <a:gradFill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Дякую за увагу!</a:t>
            </a:r>
            <a:endParaRPr lang="ru-RU" sz="4800" b="1" dirty="0">
              <a:ln w="31550" cmpd="sng"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prstDash val="solid"/>
              </a:ln>
              <a:solidFill>
                <a:srgbClr val="FFC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1365002271_histor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717032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5209579"/>
      </p:ext>
    </p:extLst>
  </p:cSld>
  <p:clrMapOvr>
    <a:masterClrMapping/>
  </p:clrMapOvr>
  <p:transition spd="slow" advTm="17659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428596" y="428604"/>
            <a:ext cx="3543300" cy="1143000"/>
          </a:xfrm>
        </p:spPr>
        <p:txBody>
          <a:bodyPr/>
          <a:lstStyle/>
          <a:p>
            <a:pPr eaLnBrk="1" hangingPunct="1"/>
            <a:r>
              <a:rPr lang="uk-UA" sz="2400" b="1" dirty="0" smtClean="0">
                <a:solidFill>
                  <a:srgbClr val="471A19"/>
                </a:solidFill>
                <a:latin typeface="Georgia" pitchFamily="18" charset="0"/>
              </a:rPr>
              <a:t>Дані про</a:t>
            </a:r>
            <a:br>
              <a:rPr lang="uk-UA" sz="2400" b="1" dirty="0" smtClean="0">
                <a:solidFill>
                  <a:srgbClr val="471A19"/>
                </a:solidFill>
                <a:latin typeface="Georgia" pitchFamily="18" charset="0"/>
              </a:rPr>
            </a:br>
            <a:r>
              <a:rPr lang="uk-UA" sz="2400" b="1" dirty="0" smtClean="0">
                <a:solidFill>
                  <a:srgbClr val="471A19"/>
                </a:solidFill>
                <a:latin typeface="Georgia" pitchFamily="18" charset="0"/>
              </a:rPr>
              <a:t> вчителя</a:t>
            </a:r>
            <a:endParaRPr lang="ru-RU" sz="2400" b="1" dirty="0" smtClean="0">
              <a:solidFill>
                <a:srgbClr val="471A19"/>
              </a:solidFill>
              <a:latin typeface="Georgia" pitchFamily="18" charset="0"/>
            </a:endParaRPr>
          </a:p>
        </p:txBody>
      </p:sp>
      <p:sp>
        <p:nvSpPr>
          <p:cNvPr id="4099" name="Содержимое 4"/>
          <p:cNvSpPr>
            <a:spLocks noGrp="1"/>
          </p:cNvSpPr>
          <p:nvPr>
            <p:ph sz="half" idx="1"/>
          </p:nvPr>
        </p:nvSpPr>
        <p:spPr>
          <a:xfrm>
            <a:off x="107504" y="2143116"/>
            <a:ext cx="4178744" cy="4268799"/>
          </a:xfrm>
        </p:spPr>
        <p:txBody>
          <a:bodyPr/>
          <a:lstStyle/>
          <a:p>
            <a:pPr eaLnBrk="1" hangingPunct="1">
              <a:buNone/>
            </a:pPr>
            <a:endParaRPr lang="uk-UA" sz="2000" dirty="0" smtClean="0">
              <a:latin typeface="Georgia" pitchFamily="18" charset="0"/>
            </a:endParaRPr>
          </a:p>
          <a:p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Рік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народження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: </a:t>
            </a:r>
            <a:r>
              <a:rPr lang="ru-RU" sz="2000" dirty="0"/>
              <a:t>1967</a:t>
            </a:r>
          </a:p>
          <a:p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Освіта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err="1"/>
              <a:t>вища</a:t>
            </a:r>
            <a:r>
              <a:rPr lang="ru-RU" sz="2000" dirty="0"/>
              <a:t> </a:t>
            </a:r>
          </a:p>
          <a:p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Фах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err="1"/>
              <a:t>вчитель</a:t>
            </a:r>
            <a:r>
              <a:rPr lang="ru-RU" sz="2000" dirty="0"/>
              <a:t> </a:t>
            </a:r>
            <a:r>
              <a:rPr lang="ru-RU" sz="2000" dirty="0" err="1"/>
              <a:t>англійської</a:t>
            </a:r>
            <a:r>
              <a:rPr lang="ru-RU" sz="2000" dirty="0"/>
              <a:t> </a:t>
            </a:r>
            <a:r>
              <a:rPr lang="ru-RU" sz="2000" dirty="0" err="1"/>
              <a:t>мови</a:t>
            </a:r>
            <a:endParaRPr lang="ru-RU" sz="2000" dirty="0"/>
          </a:p>
          <a:p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Педагогічний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стаж : </a:t>
            </a:r>
            <a:r>
              <a:rPr lang="ru-RU" sz="2000" dirty="0"/>
              <a:t>23 роки</a:t>
            </a:r>
          </a:p>
          <a:p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Кваліфікаційна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категорія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sz="2000" dirty="0" err="1"/>
              <a:t>вища</a:t>
            </a:r>
            <a:endParaRPr lang="ru-RU" sz="2000" dirty="0"/>
          </a:p>
          <a:p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Педагогічне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звання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/>
              <a:t>старший </a:t>
            </a:r>
            <a:r>
              <a:rPr lang="ru-RU" sz="2000" dirty="0" err="1"/>
              <a:t>вчитель</a:t>
            </a:r>
            <a:endParaRPr lang="ru-RU" sz="2000" dirty="0"/>
          </a:p>
          <a:p>
            <a:pPr algn="ctr" eaLnBrk="1" hangingPunct="1">
              <a:buNone/>
            </a:pPr>
            <a:endParaRPr lang="uk-UA" sz="2000" dirty="0" smtClean="0">
              <a:latin typeface="Georgia" pitchFamily="18" charset="0"/>
            </a:endParaRPr>
          </a:p>
          <a:p>
            <a:pPr eaLnBrk="1" hangingPunct="1"/>
            <a:endParaRPr lang="uk-UA" sz="2000" dirty="0" smtClean="0">
              <a:latin typeface="Georgia" pitchFamily="18" charset="0"/>
            </a:endParaRPr>
          </a:p>
          <a:p>
            <a:pPr eaLnBrk="1" hangingPunct="1"/>
            <a:endParaRPr lang="ru-RU" dirty="0" smtClean="0"/>
          </a:p>
        </p:txBody>
      </p:sp>
      <p:sp>
        <p:nvSpPr>
          <p:cNvPr id="4100" name="Содержимое 5"/>
          <p:cNvSpPr>
            <a:spLocks noGrp="1"/>
          </p:cNvSpPr>
          <p:nvPr>
            <p:ph sz="half" idx="2"/>
          </p:nvPr>
        </p:nvSpPr>
        <p:spPr>
          <a:xfrm>
            <a:off x="5143504" y="2357430"/>
            <a:ext cx="3500462" cy="2643207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2000" dirty="0" smtClean="0"/>
              <a:t>«</a:t>
            </a:r>
            <a:r>
              <a:rPr lang="ru-RU" sz="2000" dirty="0" err="1"/>
              <a:t>Посилення</a:t>
            </a:r>
            <a:r>
              <a:rPr lang="ru-RU" sz="2000" dirty="0"/>
              <a:t> </a:t>
            </a:r>
            <a:r>
              <a:rPr lang="ru-RU" sz="2000" dirty="0" err="1"/>
              <a:t>мотивації</a:t>
            </a:r>
            <a:r>
              <a:rPr lang="ru-RU" sz="2000" dirty="0"/>
              <a:t> до </a:t>
            </a:r>
            <a:r>
              <a:rPr lang="ru-RU" sz="2000" dirty="0" err="1"/>
              <a:t>вивчення</a:t>
            </a:r>
            <a:r>
              <a:rPr lang="ru-RU" sz="2000" dirty="0"/>
              <a:t> </a:t>
            </a:r>
            <a:r>
              <a:rPr lang="ru-RU" sz="2000" dirty="0" err="1"/>
              <a:t>англійської</a:t>
            </a:r>
            <a:r>
              <a:rPr lang="ru-RU" sz="2000" dirty="0"/>
              <a:t> </a:t>
            </a:r>
            <a:r>
              <a:rPr lang="ru-RU" sz="2000" dirty="0" err="1"/>
              <a:t>мови</a:t>
            </a:r>
            <a:r>
              <a:rPr lang="ru-RU" sz="2000" dirty="0"/>
              <a:t> </a:t>
            </a:r>
            <a:r>
              <a:rPr lang="ru-RU" sz="2000" dirty="0" err="1"/>
              <a:t>засобами</a:t>
            </a:r>
            <a:r>
              <a:rPr lang="ru-RU" sz="2000" dirty="0"/>
              <a:t> </a:t>
            </a:r>
            <a:r>
              <a:rPr lang="ru-RU" sz="2000" dirty="0" err="1"/>
              <a:t>використання</a:t>
            </a:r>
            <a:r>
              <a:rPr lang="ru-RU" sz="2000" dirty="0"/>
              <a:t> </a:t>
            </a:r>
            <a:r>
              <a:rPr lang="ru-RU" sz="2000" dirty="0" err="1"/>
              <a:t>інформаційно</a:t>
            </a:r>
            <a:r>
              <a:rPr lang="ru-RU" sz="2000" dirty="0"/>
              <a:t>  – </a:t>
            </a:r>
            <a:r>
              <a:rPr lang="ru-RU" sz="2000" dirty="0" err="1"/>
              <a:t>комунікаційних</a:t>
            </a:r>
            <a:r>
              <a:rPr lang="ru-RU" sz="2000" dirty="0"/>
              <a:t> </a:t>
            </a:r>
            <a:r>
              <a:rPr lang="ru-RU" sz="2000" dirty="0" err="1"/>
              <a:t>технологій</a:t>
            </a:r>
            <a:r>
              <a:rPr lang="ru-RU" sz="2000" dirty="0"/>
              <a:t> </a:t>
            </a:r>
            <a:r>
              <a:rPr lang="ru-RU" sz="2000" dirty="0" err="1"/>
              <a:t>навчання</a:t>
            </a:r>
            <a:r>
              <a:rPr lang="ru-RU" sz="2000" dirty="0"/>
              <a:t>»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5143504" y="357166"/>
            <a:ext cx="3543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1A1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Тема досвіду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471A19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85786" y="1714488"/>
            <a:ext cx="7143800" cy="43577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428596" y="428604"/>
            <a:ext cx="3543300" cy="1143000"/>
          </a:xfrm>
        </p:spPr>
        <p:txBody>
          <a:bodyPr/>
          <a:lstStyle/>
          <a:p>
            <a:pPr eaLnBrk="1" hangingPunct="1"/>
            <a:r>
              <a:rPr lang="uk-UA" sz="2800" b="1" dirty="0" smtClean="0">
                <a:solidFill>
                  <a:srgbClr val="471A19"/>
                </a:solidFill>
                <a:latin typeface="Georgia" pitchFamily="18" charset="0"/>
              </a:rPr>
              <a:t>Професійна </a:t>
            </a:r>
            <a:endParaRPr lang="ru-RU" sz="2800" b="1" dirty="0" smtClean="0">
              <a:solidFill>
                <a:srgbClr val="471A19"/>
              </a:solidFill>
              <a:latin typeface="Georgia" pitchFamily="18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5286380" y="428604"/>
            <a:ext cx="3543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1A1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1A1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компетентність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471A19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4275911441"/>
              </p:ext>
            </p:extLst>
          </p:nvPr>
        </p:nvGraphicFramePr>
        <p:xfrm>
          <a:off x="500034" y="1928802"/>
          <a:ext cx="8001056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16736063"/>
              </p:ext>
            </p:extLst>
          </p:nvPr>
        </p:nvGraphicFramePr>
        <p:xfrm>
          <a:off x="3995936" y="3212976"/>
          <a:ext cx="1158449" cy="1656829"/>
        </p:xfrm>
        <a:graphic>
          <a:graphicData uri="http://schemas.openxmlformats.org/presentationml/2006/ole">
            <p:oleObj spid="_x0000_s3085" name="Рисунок" r:id="rId8" imgW="0" imgH="0" progId="StaticMetafile">
              <p:embed/>
            </p:oleObj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428596" y="428604"/>
            <a:ext cx="3543300" cy="1143000"/>
          </a:xfrm>
        </p:spPr>
        <p:txBody>
          <a:bodyPr/>
          <a:lstStyle/>
          <a:p>
            <a:pPr eaLnBrk="1" hangingPunct="1"/>
            <a:r>
              <a:rPr lang="uk-UA" sz="2400" b="1" dirty="0" smtClean="0">
                <a:solidFill>
                  <a:srgbClr val="471A19"/>
                </a:solidFill>
                <a:latin typeface="Georgia" pitchFamily="18" charset="0"/>
              </a:rPr>
              <a:t>Принципи  роботи</a:t>
            </a:r>
            <a:endParaRPr lang="ru-RU" sz="2400" b="1" dirty="0" smtClean="0">
              <a:solidFill>
                <a:srgbClr val="471A19"/>
              </a:solidFill>
              <a:latin typeface="Georgia" pitchFamily="18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5286380" y="428604"/>
            <a:ext cx="3543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1A1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471A19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42976" y="1714488"/>
            <a:ext cx="6572296" cy="43577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="" xmlns:p14="http://schemas.microsoft.com/office/powerpoint/2010/main" val="1525568902"/>
              </p:ext>
            </p:extLst>
          </p:nvPr>
        </p:nvGraphicFramePr>
        <p:xfrm>
          <a:off x="-180528" y="1815660"/>
          <a:ext cx="8948088" cy="4155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Педагогічні</a:t>
            </a:r>
            <a:r>
              <a:rPr lang="ru-RU" dirty="0"/>
              <a:t> </a:t>
            </a:r>
            <a:r>
              <a:rPr lang="ru-RU" dirty="0" err="1" smtClean="0"/>
              <a:t>завдання</a:t>
            </a:r>
            <a:r>
              <a:rPr lang="ru-RU" dirty="0" smtClean="0"/>
              <a:t> І</a:t>
            </a:r>
            <a:r>
              <a:rPr lang="uk-UA" dirty="0" smtClean="0"/>
              <a:t>К</a:t>
            </a:r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204864"/>
            <a:ext cx="33123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err="1" smtClean="0"/>
              <a:t>Інтенсифікація</a:t>
            </a:r>
            <a:r>
              <a:rPr lang="ru-RU" sz="2000" dirty="0" smtClean="0"/>
              <a:t> </a:t>
            </a:r>
            <a:r>
              <a:rPr lang="ru-RU" sz="2000" dirty="0" err="1"/>
              <a:t>всіх</a:t>
            </a:r>
            <a:r>
              <a:rPr lang="ru-RU" sz="2000" dirty="0"/>
              <a:t> </a:t>
            </a:r>
            <a:r>
              <a:rPr lang="ru-RU" sz="2000" dirty="0" err="1"/>
              <a:t>рівнів</a:t>
            </a:r>
            <a:r>
              <a:rPr lang="ru-RU" sz="2000" dirty="0"/>
              <a:t> </a:t>
            </a:r>
            <a:r>
              <a:rPr lang="ru-RU" sz="2000" dirty="0" err="1"/>
              <a:t>навчально-виховного</a:t>
            </a:r>
            <a:r>
              <a:rPr lang="ru-RU" sz="2000" dirty="0"/>
              <a:t> </a:t>
            </a:r>
            <a:r>
              <a:rPr lang="ru-RU" sz="2000" dirty="0" err="1"/>
              <a:t>процесу</a:t>
            </a:r>
            <a:r>
              <a:rPr lang="ru-RU" sz="2000" dirty="0"/>
              <a:t>, </a:t>
            </a:r>
            <a:r>
              <a:rPr lang="ru-RU" sz="2000" dirty="0" err="1"/>
              <a:t>підвищення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ефективності</a:t>
            </a:r>
            <a:r>
              <a:rPr lang="ru-RU" sz="2000" dirty="0"/>
              <a:t> та </a:t>
            </a:r>
            <a:r>
              <a:rPr lang="ru-RU" sz="2000" dirty="0" err="1"/>
              <a:t>якості</a:t>
            </a:r>
            <a:r>
              <a:rPr lang="ru-RU" sz="2000" dirty="0"/>
              <a:t>;</a:t>
            </a:r>
          </a:p>
          <a:p>
            <a:pPr lvl="0" algn="ctr"/>
            <a:endParaRPr lang="ru-RU" sz="2000" dirty="0" smtClean="0"/>
          </a:p>
          <a:p>
            <a:pPr lvl="0" algn="ctr"/>
            <a:r>
              <a:rPr lang="ru-RU" sz="2000" dirty="0" err="1" smtClean="0"/>
              <a:t>Побудова</a:t>
            </a:r>
            <a:r>
              <a:rPr lang="ru-RU" sz="2000" dirty="0" smtClean="0"/>
              <a:t> </a:t>
            </a:r>
            <a:r>
              <a:rPr lang="ru-RU" sz="2000" dirty="0" err="1"/>
              <a:t>відкритої</a:t>
            </a:r>
            <a:r>
              <a:rPr lang="ru-RU" sz="2000" dirty="0"/>
              <a:t> </a:t>
            </a:r>
            <a:r>
              <a:rPr lang="ru-RU" sz="2000" dirty="0" err="1"/>
              <a:t>системи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забезпечує</a:t>
            </a:r>
            <a:r>
              <a:rPr lang="ru-RU" sz="2000" dirty="0"/>
              <a:t> </a:t>
            </a:r>
            <a:r>
              <a:rPr lang="ru-RU" sz="2000" dirty="0" err="1"/>
              <a:t>дитині</a:t>
            </a:r>
            <a:r>
              <a:rPr lang="ru-RU" sz="2000" dirty="0"/>
              <a:t> й </a:t>
            </a:r>
            <a:r>
              <a:rPr lang="ru-RU" sz="2000" dirty="0" err="1"/>
              <a:t>дорослому</a:t>
            </a:r>
            <a:r>
              <a:rPr lang="ru-RU" sz="2000" dirty="0"/>
              <a:t> </a:t>
            </a:r>
            <a:r>
              <a:rPr lang="ru-RU" sz="2000" dirty="0" err="1"/>
              <a:t>власну</a:t>
            </a:r>
            <a:r>
              <a:rPr lang="ru-RU" sz="2000" dirty="0"/>
              <a:t> </a:t>
            </a:r>
            <a:r>
              <a:rPr lang="ru-RU" sz="2000" dirty="0" err="1"/>
              <a:t>траєкторію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 smtClean="0"/>
              <a:t>;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2046883"/>
            <a:ext cx="36724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/>
              <a:t>Системна </a:t>
            </a:r>
            <a:r>
              <a:rPr lang="ru-RU" sz="2000" dirty="0" err="1"/>
              <a:t>інтеграція</a:t>
            </a:r>
            <a:r>
              <a:rPr lang="ru-RU" sz="2000" dirty="0"/>
              <a:t> </a:t>
            </a:r>
            <a:r>
              <a:rPr lang="ru-RU" sz="2000" dirty="0" err="1"/>
              <a:t>предметних</a:t>
            </a:r>
            <a:r>
              <a:rPr lang="ru-RU" sz="2000" dirty="0"/>
              <a:t> </a:t>
            </a:r>
            <a:r>
              <a:rPr lang="ru-RU" sz="2000" dirty="0" err="1"/>
              <a:t>галузей</a:t>
            </a:r>
            <a:r>
              <a:rPr lang="ru-RU" sz="2000" dirty="0"/>
              <a:t> </a:t>
            </a:r>
            <a:r>
              <a:rPr lang="ru-RU" sz="2000" dirty="0" err="1"/>
              <a:t>знань</a:t>
            </a:r>
            <a:r>
              <a:rPr lang="ru-RU" sz="2000" dirty="0"/>
              <a:t>;</a:t>
            </a:r>
          </a:p>
          <a:p>
            <a:pPr lvl="0" algn="ctr"/>
            <a:endParaRPr lang="ru-RU" sz="2000" dirty="0" smtClean="0"/>
          </a:p>
          <a:p>
            <a:pPr lvl="0" algn="ctr"/>
            <a:r>
              <a:rPr lang="ru-RU" sz="2000" dirty="0" err="1" smtClean="0"/>
              <a:t>Формування</a:t>
            </a:r>
            <a:r>
              <a:rPr lang="ru-RU" sz="2000" dirty="0" smtClean="0"/>
              <a:t> </a:t>
            </a:r>
            <a:r>
              <a:rPr lang="ru-RU" sz="2000" dirty="0" err="1"/>
              <a:t>інформаційної</a:t>
            </a:r>
            <a:r>
              <a:rPr lang="ru-RU" sz="2000" dirty="0"/>
              <a:t> </a:t>
            </a:r>
            <a:r>
              <a:rPr lang="ru-RU" sz="2000" dirty="0" err="1"/>
              <a:t>культури</a:t>
            </a:r>
            <a:r>
              <a:rPr lang="ru-RU" sz="2000" dirty="0"/>
              <a:t> </a:t>
            </a:r>
            <a:r>
              <a:rPr lang="ru-RU" sz="2000" dirty="0" err="1"/>
              <a:t>учнів</a:t>
            </a:r>
            <a:r>
              <a:rPr lang="ru-RU" sz="2000" dirty="0"/>
              <a:t>;</a:t>
            </a:r>
          </a:p>
          <a:p>
            <a:pPr lvl="0" algn="ctr"/>
            <a:endParaRPr lang="ru-RU" sz="2000" dirty="0" smtClean="0"/>
          </a:p>
          <a:p>
            <a:pPr lvl="0" algn="ctr"/>
            <a:r>
              <a:rPr lang="ru-RU" sz="2000" dirty="0" err="1" smtClean="0"/>
              <a:t>Реалізація</a:t>
            </a:r>
            <a:r>
              <a:rPr lang="ru-RU" sz="2000" dirty="0" smtClean="0"/>
              <a:t> </a:t>
            </a:r>
            <a:r>
              <a:rPr lang="ru-RU" sz="2000" dirty="0" err="1"/>
              <a:t>соціального</a:t>
            </a:r>
            <a:r>
              <a:rPr lang="ru-RU" sz="2000" dirty="0"/>
              <a:t> </a:t>
            </a:r>
            <a:r>
              <a:rPr lang="ru-RU" sz="2000" dirty="0" err="1"/>
              <a:t>замовлення</a:t>
            </a:r>
            <a:r>
              <a:rPr lang="ru-RU" sz="2000" dirty="0"/>
              <a:t>, </a:t>
            </a:r>
            <a:r>
              <a:rPr lang="ru-RU" sz="2000" dirty="0" err="1"/>
              <a:t>обумовленого</a:t>
            </a:r>
            <a:r>
              <a:rPr lang="ru-RU" sz="2000" dirty="0"/>
              <a:t> </a:t>
            </a:r>
            <a:r>
              <a:rPr lang="ru-RU" sz="2000" dirty="0" err="1"/>
              <a:t>інформатизацією</a:t>
            </a:r>
            <a:r>
              <a:rPr lang="ru-RU" sz="2000" dirty="0"/>
              <a:t> </a:t>
            </a:r>
            <a:r>
              <a:rPr lang="ru-RU" sz="2000" dirty="0" err="1"/>
              <a:t>суспільства</a:t>
            </a:r>
            <a:r>
              <a:rPr lang="ru-RU" sz="2000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3537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07504" y="548680"/>
            <a:ext cx="4176464" cy="11430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ІКТ 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використовую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b="1" dirty="0" smtClean="0">
              <a:solidFill>
                <a:srgbClr val="471A19"/>
              </a:solidFill>
              <a:latin typeface="Georgia" pitchFamily="18" charset="0"/>
            </a:endParaRPr>
          </a:p>
        </p:txBody>
      </p:sp>
      <p:sp>
        <p:nvSpPr>
          <p:cNvPr id="4099" name="Содержимое 4"/>
          <p:cNvSpPr>
            <a:spLocks noGrp="1"/>
          </p:cNvSpPr>
          <p:nvPr>
            <p:ph sz="half" idx="1"/>
          </p:nvPr>
        </p:nvSpPr>
        <p:spPr>
          <a:xfrm>
            <a:off x="179512" y="1772816"/>
            <a:ext cx="4178744" cy="2510020"/>
          </a:xfrm>
        </p:spPr>
        <p:txBody>
          <a:bodyPr/>
          <a:lstStyle/>
          <a:p>
            <a:pPr eaLnBrk="1" hangingPunct="1">
              <a:buNone/>
            </a:pPr>
            <a:endParaRPr lang="uk-UA" sz="2000" dirty="0" smtClean="0">
              <a:latin typeface="Georgia" pitchFamily="18" charset="0"/>
            </a:endParaRPr>
          </a:p>
          <a:p>
            <a:pPr lvl="0"/>
            <a:r>
              <a:rPr lang="ru-RU" sz="2400" b="1" dirty="0" err="1" smtClean="0"/>
              <a:t>Під</a:t>
            </a:r>
            <a:r>
              <a:rPr lang="ru-RU" sz="2400" b="1" dirty="0" smtClean="0"/>
              <a:t> </a:t>
            </a:r>
            <a:r>
              <a:rPr lang="ru-RU" sz="2400" b="1" dirty="0"/>
              <a:t>час </a:t>
            </a:r>
            <a:r>
              <a:rPr lang="ru-RU" sz="2400" b="1" dirty="0" err="1"/>
              <a:t>аудиторних</a:t>
            </a:r>
            <a:r>
              <a:rPr lang="ru-RU" sz="2400" b="1" dirty="0"/>
              <a:t> занять</a:t>
            </a:r>
          </a:p>
          <a:p>
            <a:pPr lvl="0"/>
            <a:r>
              <a:rPr lang="ru-RU" sz="2400" b="1" dirty="0"/>
              <a:t>На </a:t>
            </a:r>
            <a:r>
              <a:rPr lang="ru-RU" sz="2400" b="1" dirty="0" err="1"/>
              <a:t>факультативних</a:t>
            </a:r>
            <a:r>
              <a:rPr lang="ru-RU" sz="2400" b="1" dirty="0"/>
              <a:t> </a:t>
            </a:r>
            <a:r>
              <a:rPr lang="ru-RU" sz="2400" b="1" dirty="0" err="1"/>
              <a:t>заняттях</a:t>
            </a:r>
            <a:endParaRPr lang="ru-RU" sz="2400" b="1" dirty="0"/>
          </a:p>
          <a:p>
            <a:pPr lvl="0"/>
            <a:r>
              <a:rPr lang="ru-RU" sz="2400" b="1" dirty="0"/>
              <a:t>На </a:t>
            </a:r>
            <a:r>
              <a:rPr lang="ru-RU" sz="2400" b="1" dirty="0" err="1"/>
              <a:t>додаткових</a:t>
            </a:r>
            <a:r>
              <a:rPr lang="ru-RU" sz="2400" b="1" dirty="0"/>
              <a:t> </a:t>
            </a:r>
            <a:r>
              <a:rPr lang="ru-RU" sz="2400" b="1" dirty="0" err="1"/>
              <a:t>заняттях</a:t>
            </a:r>
            <a:r>
              <a:rPr lang="ru-RU" sz="2400" b="1" dirty="0"/>
              <a:t> з </a:t>
            </a:r>
            <a:r>
              <a:rPr lang="ru-RU" sz="2400" b="1" dirty="0" err="1"/>
              <a:t>невстигаючими</a:t>
            </a:r>
            <a:r>
              <a:rPr lang="ru-RU" sz="2400" b="1" dirty="0"/>
              <a:t> </a:t>
            </a:r>
            <a:r>
              <a:rPr lang="ru-RU" sz="2400" b="1" dirty="0" err="1"/>
              <a:t>учнями</a:t>
            </a:r>
            <a:endParaRPr lang="ru-RU" sz="2400" b="1" dirty="0"/>
          </a:p>
          <a:p>
            <a:pPr lvl="0"/>
            <a:r>
              <a:rPr lang="ru-RU" sz="2400" b="1" dirty="0"/>
              <a:t>Для </a:t>
            </a:r>
            <a:r>
              <a:rPr lang="ru-RU" sz="2400" b="1" dirty="0" err="1"/>
              <a:t>самостійної</a:t>
            </a:r>
            <a:r>
              <a:rPr lang="ru-RU" sz="2400" b="1" dirty="0"/>
              <a:t> </a:t>
            </a:r>
            <a:r>
              <a:rPr lang="ru-RU" sz="2400" b="1" dirty="0" err="1"/>
              <a:t>роботи</a:t>
            </a:r>
            <a:r>
              <a:rPr lang="ru-RU" sz="2400" b="1" dirty="0"/>
              <a:t> </a:t>
            </a:r>
            <a:r>
              <a:rPr lang="ru-RU" sz="2400" b="1" dirty="0" err="1"/>
              <a:t>учнів</a:t>
            </a:r>
            <a:endParaRPr lang="ru-RU" sz="2400" b="1" dirty="0"/>
          </a:p>
          <a:p>
            <a:pPr algn="ctr" eaLnBrk="1" hangingPunct="1">
              <a:buNone/>
            </a:pPr>
            <a:endParaRPr lang="uk-UA" sz="2000" dirty="0" smtClean="0">
              <a:latin typeface="Georgia" pitchFamily="18" charset="0"/>
            </a:endParaRPr>
          </a:p>
          <a:p>
            <a:pPr eaLnBrk="1" hangingPunct="1"/>
            <a:endParaRPr lang="uk-UA" sz="2000" dirty="0" smtClean="0">
              <a:latin typeface="Georgia" pitchFamily="18" charset="0"/>
            </a:endParaRPr>
          </a:p>
          <a:p>
            <a:pPr eaLnBrk="1" hangingPunct="1"/>
            <a:endParaRPr lang="ru-RU" dirty="0" smtClean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5312155" y="424706"/>
            <a:ext cx="352839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Допомагають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вирі-шити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наступні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задачі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34512" y="1648842"/>
            <a:ext cx="33746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err="1" smtClean="0">
                <a:latin typeface="+mn-lt"/>
              </a:rPr>
              <a:t>Осмислення</a:t>
            </a:r>
            <a:r>
              <a:rPr lang="ru-RU" sz="2400" b="1" dirty="0" smtClean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мовленнєвих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явищ</a:t>
            </a:r>
            <a:endParaRPr lang="ru-RU" sz="2400" b="1" dirty="0">
              <a:latin typeface="+mn-lt"/>
            </a:endParaRPr>
          </a:p>
          <a:p>
            <a:pPr lvl="0"/>
            <a:endParaRPr lang="ru-RU" sz="2400" b="1" dirty="0" smtClean="0">
              <a:latin typeface="+mn-lt"/>
            </a:endParaRPr>
          </a:p>
          <a:p>
            <a:pPr lvl="0"/>
            <a:r>
              <a:rPr lang="ru-RU" sz="2400" b="1" dirty="0" err="1" smtClean="0">
                <a:latin typeface="+mn-lt"/>
              </a:rPr>
              <a:t>Формування</a:t>
            </a:r>
            <a:r>
              <a:rPr lang="ru-RU" sz="2400" b="1" dirty="0" smtClean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лінгвістичних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навичок</a:t>
            </a:r>
            <a:endParaRPr lang="ru-RU" sz="2400" b="1" dirty="0">
              <a:latin typeface="+mn-lt"/>
            </a:endParaRPr>
          </a:p>
          <a:p>
            <a:pPr lvl="0"/>
            <a:endParaRPr lang="ru-RU" sz="2400" b="1" dirty="0" smtClean="0">
              <a:latin typeface="+mn-lt"/>
            </a:endParaRPr>
          </a:p>
          <a:p>
            <a:pPr lvl="0"/>
            <a:r>
              <a:rPr lang="ru-RU" sz="2400" b="1" dirty="0" err="1" smtClean="0">
                <a:latin typeface="+mn-lt"/>
              </a:rPr>
              <a:t>Автоматизація</a:t>
            </a:r>
            <a:r>
              <a:rPr lang="ru-RU" sz="2400" b="1" dirty="0" smtClean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мовних</a:t>
            </a:r>
            <a:r>
              <a:rPr lang="ru-RU" sz="2400" b="1" dirty="0">
                <a:latin typeface="+mn-lt"/>
              </a:rPr>
              <a:t> і </a:t>
            </a:r>
            <a:r>
              <a:rPr lang="ru-RU" sz="2400" b="1" dirty="0" err="1">
                <a:latin typeface="+mn-lt"/>
              </a:rPr>
              <a:t>мовленнєвих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дій</a:t>
            </a:r>
            <a:endParaRPr lang="ru-RU" sz="2400" b="1" dirty="0">
              <a:latin typeface="+mn-lt"/>
            </a:endParaRPr>
          </a:p>
          <a:p>
            <a:pPr lvl="0"/>
            <a:endParaRPr lang="ru-RU" sz="2400" b="1" dirty="0" smtClean="0">
              <a:latin typeface="+mn-lt"/>
            </a:endParaRPr>
          </a:p>
          <a:p>
            <a:pPr lvl="0"/>
            <a:r>
              <a:rPr lang="ru-RU" sz="2400" b="1" dirty="0" err="1" smtClean="0">
                <a:latin typeface="+mn-lt"/>
              </a:rPr>
              <a:t>Створення</a:t>
            </a:r>
            <a:r>
              <a:rPr lang="ru-RU" sz="2400" b="1" dirty="0" smtClean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різноманітних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ситуацій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спілкування</a:t>
            </a:r>
            <a:endParaRPr lang="ru-RU" sz="24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85756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428596" y="428604"/>
            <a:ext cx="3543300" cy="1143000"/>
          </a:xfrm>
        </p:spPr>
        <p:txBody>
          <a:bodyPr/>
          <a:lstStyle/>
          <a:p>
            <a:pPr eaLnBrk="1" hangingPunct="1"/>
            <a:r>
              <a:rPr lang="uk-UA" sz="2400" b="1" dirty="0" smtClean="0">
                <a:solidFill>
                  <a:srgbClr val="471A19"/>
                </a:solidFill>
                <a:latin typeface="Georgia" pitchFamily="18" charset="0"/>
              </a:rPr>
              <a:t>Завдання педагога</a:t>
            </a:r>
            <a:endParaRPr lang="ru-RU" sz="2400" b="1" dirty="0" smtClean="0">
              <a:solidFill>
                <a:srgbClr val="471A19"/>
              </a:solidFill>
              <a:latin typeface="Georgia" pitchFamily="18" charset="0"/>
            </a:endParaRPr>
          </a:p>
        </p:txBody>
      </p:sp>
      <p:sp>
        <p:nvSpPr>
          <p:cNvPr id="4099" name="Содержимое 4"/>
          <p:cNvSpPr>
            <a:spLocks noGrp="1"/>
          </p:cNvSpPr>
          <p:nvPr>
            <p:ph sz="half" idx="1"/>
          </p:nvPr>
        </p:nvSpPr>
        <p:spPr>
          <a:xfrm>
            <a:off x="107504" y="2143116"/>
            <a:ext cx="4178744" cy="4268799"/>
          </a:xfrm>
        </p:spPr>
        <p:txBody>
          <a:bodyPr/>
          <a:lstStyle/>
          <a:p>
            <a:pPr eaLnBrk="1" hangingPunct="1">
              <a:buNone/>
            </a:pPr>
            <a:endParaRPr lang="uk-UA" sz="2000" dirty="0" smtClean="0">
              <a:latin typeface="Georgia" pitchFamily="18" charset="0"/>
            </a:endParaRPr>
          </a:p>
          <a:p>
            <a:pPr algn="ctr" eaLnBrk="1" hangingPunct="1">
              <a:buNone/>
            </a:pPr>
            <a:endParaRPr lang="uk-UA" sz="2000" dirty="0" smtClean="0">
              <a:latin typeface="Georgia" pitchFamily="18" charset="0"/>
            </a:endParaRPr>
          </a:p>
          <a:p>
            <a:pPr eaLnBrk="1" hangingPunct="1"/>
            <a:endParaRPr lang="uk-UA" sz="2000" dirty="0" smtClean="0">
              <a:latin typeface="Georgia" pitchFamily="18" charset="0"/>
            </a:endParaRPr>
          </a:p>
          <a:p>
            <a:pPr eaLnBrk="1" hangingPunct="1"/>
            <a:endParaRPr lang="ru-RU" dirty="0" smtClean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5143504" y="357166"/>
            <a:ext cx="3543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471A19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649285210"/>
              </p:ext>
            </p:extLst>
          </p:nvPr>
        </p:nvGraphicFramePr>
        <p:xfrm>
          <a:off x="467544" y="1916832"/>
          <a:ext cx="3506688" cy="2269976"/>
        </p:xfrm>
        <a:graphic>
          <a:graphicData uri="http://schemas.openxmlformats.org/presentationml/2006/ole">
            <p:oleObj spid="_x0000_s5151" name="Рисунок" r:id="rId3" imgW="0" imgH="0" progId="StaticMetafile">
              <p:embed/>
            </p:oleObj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004303346"/>
              </p:ext>
            </p:extLst>
          </p:nvPr>
        </p:nvGraphicFramePr>
        <p:xfrm>
          <a:off x="5724128" y="1500166"/>
          <a:ext cx="2771382" cy="2375275"/>
        </p:xfrm>
        <a:graphic>
          <a:graphicData uri="http://schemas.openxmlformats.org/presentationml/2006/ole">
            <p:oleObj spid="_x0000_s5152" name="Рисунок" r:id="rId4" imgW="0" imgH="0" progId="StaticMetafile">
              <p:embed/>
            </p:oleObj>
          </a:graphicData>
        </a:graphic>
      </p:graphicFrame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511" y="3933055"/>
            <a:ext cx="2684284" cy="20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3" y="4329056"/>
            <a:ext cx="2088232" cy="143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3055"/>
            <a:ext cx="2974007" cy="223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лево 6">
            <a:hlinkClick r:id="rId8" action="ppaction://hlinksldjump"/>
          </p:cNvPr>
          <p:cNvSpPr/>
          <p:nvPr/>
        </p:nvSpPr>
        <p:spPr>
          <a:xfrm>
            <a:off x="398758" y="5817911"/>
            <a:ext cx="1080120" cy="36305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1536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4043363" cy="864096"/>
          </a:xfrm>
        </p:spPr>
        <p:txBody>
          <a:bodyPr/>
          <a:lstStyle/>
          <a:p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</a:rPr>
              <a:t>Творчий</a:t>
            </a: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932040" y="260648"/>
            <a:ext cx="4043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</a:rPr>
              <a:t>доробок</a:t>
            </a: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2391890"/>
              </p:ext>
            </p:extLst>
          </p:nvPr>
        </p:nvGraphicFramePr>
        <p:xfrm>
          <a:off x="683568" y="3672288"/>
          <a:ext cx="2771775" cy="2374900"/>
        </p:xfrm>
        <a:graphic>
          <a:graphicData uri="http://schemas.openxmlformats.org/presentationml/2006/ole">
            <p:oleObj spid="_x0000_s6167" name="Рисунок" r:id="rId3" imgW="0" imgH="0" progId="StaticMetafile">
              <p:embed/>
            </p:oleObj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7544" y="1917962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ВІДКРИТИЙ </a:t>
            </a:r>
            <a:r>
              <a:rPr lang="ru-RU" dirty="0"/>
              <a:t>УРОКУ </a:t>
            </a:r>
            <a:r>
              <a:rPr lang="ru-RU" dirty="0" smtClean="0"/>
              <a:t>У </a:t>
            </a:r>
            <a:r>
              <a:rPr lang="ru-RU" dirty="0"/>
              <a:t>6 КЛАСІ </a:t>
            </a:r>
            <a:endParaRPr lang="ru-RU" dirty="0" smtClean="0"/>
          </a:p>
          <a:p>
            <a:r>
              <a:rPr lang="ru-RU" dirty="0" smtClean="0"/>
              <a:t>НА ТЕМУ:</a:t>
            </a:r>
          </a:p>
          <a:p>
            <a:endParaRPr lang="ru-RU" dirty="0"/>
          </a:p>
          <a:p>
            <a:r>
              <a:rPr lang="ru-RU" b="1" dirty="0"/>
              <a:t>«КРУГ ІНТЕРЕСІВ. ДІЄПРИКМЕТНИКИ З  ПРИЙМЕННИКАМИ.»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64246294"/>
              </p:ext>
            </p:extLst>
          </p:nvPr>
        </p:nvGraphicFramePr>
        <p:xfrm>
          <a:off x="5585569" y="3789040"/>
          <a:ext cx="2736304" cy="2232248"/>
        </p:xfrm>
        <a:graphic>
          <a:graphicData uri="http://schemas.openxmlformats.org/presentationml/2006/ole">
            <p:oleObj spid="_x0000_s6168" name="Рисунок" r:id="rId4" imgW="0" imgH="0" progId="StaticMetafile">
              <p:embed/>
            </p:oleObj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292080" y="1945396"/>
            <a:ext cx="47160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УРОК В 10 КЛАСІ                                        </a:t>
            </a:r>
            <a:endParaRPr lang="ru-RU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en-US" sz="2800" b="1" dirty="0" smtClean="0"/>
              <a:t>'Describing </a:t>
            </a:r>
            <a:r>
              <a:rPr lang="en-US" sz="2800" b="1" dirty="0"/>
              <a:t>people</a:t>
            </a:r>
            <a:r>
              <a:rPr lang="en-US" sz="2800" b="1" dirty="0" smtClean="0"/>
              <a:t>'</a:t>
            </a:r>
            <a:endParaRPr lang="ru-RU" sz="2800" b="1" dirty="0"/>
          </a:p>
        </p:txBody>
      </p:sp>
      <p:sp>
        <p:nvSpPr>
          <p:cNvPr id="12" name="Стрелка влево 11">
            <a:hlinkClick r:id="rId5" action="ppaction://hlinksldjump"/>
          </p:cNvPr>
          <p:cNvSpPr/>
          <p:nvPr/>
        </p:nvSpPr>
        <p:spPr>
          <a:xfrm>
            <a:off x="179512" y="6013710"/>
            <a:ext cx="1080120" cy="36305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537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36096" y="1196752"/>
            <a:ext cx="3064994" cy="3071834"/>
          </a:xfrm>
        </p:spPr>
        <p:txBody>
          <a:bodyPr/>
          <a:lstStyle/>
          <a:p>
            <a:pPr algn="l"/>
            <a:r>
              <a:rPr lang="ru-RU" sz="2400" dirty="0" err="1">
                <a:effectLst/>
              </a:rPr>
              <a:t>Довідник</a:t>
            </a:r>
            <a:r>
              <a:rPr lang="ru-RU" sz="2400" dirty="0">
                <a:effectLst/>
              </a:rPr>
              <a:t> з </a:t>
            </a:r>
            <a:r>
              <a:rPr lang="ru-RU" sz="2400" dirty="0" err="1">
                <a:effectLst/>
              </a:rPr>
              <a:t>написання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листів</a:t>
            </a:r>
            <a:r>
              <a:rPr lang="en-US" sz="2400" dirty="0">
                <a:effectLst/>
              </a:rPr>
              <a:t> </a:t>
            </a:r>
            <a:r>
              <a:rPr lang="uk-UA" sz="2400" dirty="0" smtClean="0">
                <a:effectLst/>
              </a:rPr>
              <a:t/>
            </a:r>
            <a:br>
              <a:rPr lang="uk-UA" sz="2400" dirty="0" smtClean="0">
                <a:effectLst/>
              </a:rPr>
            </a:br>
            <a:r>
              <a:rPr lang="en-US" sz="2400" dirty="0" smtClean="0">
                <a:effectLst/>
              </a:rPr>
              <a:t>« </a:t>
            </a:r>
            <a:r>
              <a:rPr lang="en-US" sz="2400" dirty="0">
                <a:effectLst/>
              </a:rPr>
              <a:t>Developing Writing Skills</a:t>
            </a:r>
            <a:r>
              <a:rPr lang="en-US" sz="2400" dirty="0" smtClean="0">
                <a:effectLst/>
              </a:rPr>
              <a:t>»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en-US" sz="2400" dirty="0">
                <a:effectLst/>
              </a:rPr>
              <a:t> 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 err="1">
                <a:effectLst/>
              </a:rPr>
              <a:t>Збірник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усних</a:t>
            </a:r>
            <a:r>
              <a:rPr lang="ru-RU" sz="2400" dirty="0">
                <a:effectLst/>
              </a:rPr>
              <a:t> </a:t>
            </a:r>
            <a:r>
              <a:rPr lang="ru-RU" sz="2400" dirty="0" smtClean="0">
                <a:effectLst/>
              </a:rPr>
              <a:t>тем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 «</a:t>
            </a:r>
            <a:r>
              <a:rPr lang="ru-RU" sz="2400" dirty="0" err="1" smtClean="0">
                <a:effectLst/>
              </a:rPr>
              <a:t>Speak</a:t>
            </a:r>
            <a:r>
              <a:rPr lang="ru-RU" sz="2400" dirty="0" smtClean="0">
                <a:effectLst/>
              </a:rPr>
              <a:t> </a:t>
            </a:r>
            <a:r>
              <a:rPr lang="ru-RU" sz="2400" dirty="0" err="1">
                <a:effectLst/>
              </a:rPr>
              <a:t>up</a:t>
            </a:r>
            <a:r>
              <a:rPr lang="ru-RU" sz="2400" dirty="0" smtClean="0">
                <a:effectLst/>
              </a:rPr>
              <a:t>!»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000" dirty="0" err="1" smtClean="0">
                <a:effectLst/>
              </a:rPr>
              <a:t>Готується</a:t>
            </a:r>
            <a:r>
              <a:rPr lang="ru-RU" sz="2000" dirty="0" smtClean="0">
                <a:effectLst/>
              </a:rPr>
              <a:t> до </a:t>
            </a:r>
            <a:r>
              <a:rPr lang="ru-RU" sz="2000" dirty="0" err="1" smtClean="0">
                <a:effectLst/>
              </a:rPr>
              <a:t>друку</a:t>
            </a:r>
            <a:r>
              <a:rPr lang="ru-RU" sz="2000" dirty="0">
                <a:effectLst/>
              </a:rPr>
              <a:t> 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1400" dirty="0">
                <a:effectLst/>
              </a:rPr>
              <a:t> </a:t>
            </a:r>
            <a:r>
              <a:rPr lang="ru-RU" sz="1400" dirty="0" err="1">
                <a:effectLst/>
              </a:rPr>
              <a:t>Розробка</a:t>
            </a:r>
            <a:r>
              <a:rPr lang="ru-RU" sz="1400" dirty="0">
                <a:effectLst/>
              </a:rPr>
              <a:t>  уроку «Круг </a:t>
            </a:r>
            <a:r>
              <a:rPr lang="ru-RU" sz="1400" dirty="0" err="1">
                <a:effectLst/>
              </a:rPr>
              <a:t>інтересів</a:t>
            </a:r>
            <a:r>
              <a:rPr lang="ru-RU" sz="1400" dirty="0">
                <a:effectLst/>
              </a:rPr>
              <a:t>»  в </a:t>
            </a:r>
            <a:r>
              <a:rPr lang="ru-RU" sz="1400" dirty="0" err="1">
                <a:effectLst/>
              </a:rPr>
              <a:t>газеті</a:t>
            </a:r>
            <a:r>
              <a:rPr lang="ru-RU" sz="1400" dirty="0">
                <a:effectLst/>
              </a:rPr>
              <a:t> </a:t>
            </a:r>
            <a:r>
              <a:rPr lang="ru-RU" sz="1400" dirty="0" smtClean="0">
                <a:effectLst/>
              </a:rPr>
              <a:t>«</a:t>
            </a:r>
            <a:r>
              <a:rPr lang="ru-RU" sz="1400" dirty="0" err="1" smtClean="0">
                <a:effectLst/>
              </a:rPr>
              <a:t>English</a:t>
            </a:r>
            <a:r>
              <a:rPr lang="ru-RU" sz="1400" dirty="0" smtClean="0">
                <a:effectLst/>
              </a:rPr>
              <a:t>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94470" y="1884789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Публікації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835696" y="5733256"/>
            <a:ext cx="1080120" cy="36305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712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Презентация ОТКРЫТАЯ КНИГ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ОТКРЫТАЯ КНИГА</Template>
  <TotalTime>347</TotalTime>
  <Words>418</Words>
  <Application>Microsoft Office PowerPoint</Application>
  <PresentationFormat>Экран (4:3)</PresentationFormat>
  <Paragraphs>168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Презентация ОТКРЫТАЯ КНИГА</vt:lpstr>
      <vt:lpstr>Рисунок</vt:lpstr>
      <vt:lpstr>Представлення досвіду  роботи вчителя англійської мови Бучацької ЗОШ І-ІІІ ст. №2  Курцеби Олександри Миколаївни  </vt:lpstr>
      <vt:lpstr>Дані про  вчителя</vt:lpstr>
      <vt:lpstr>Професійна </vt:lpstr>
      <vt:lpstr>Принципи  роботи</vt:lpstr>
      <vt:lpstr>Педагогічні завдання ІКТ</vt:lpstr>
      <vt:lpstr>ІКТ  використовую:  </vt:lpstr>
      <vt:lpstr>Завдання педагога</vt:lpstr>
      <vt:lpstr>Творчий</vt:lpstr>
      <vt:lpstr>Довідник з написання листів  « Developing Writing Skills»   Збірник усних тем  «Speak up!»  Готується до друку    Розробка  уроку «Круг інтересів»  в газеті «English» </vt:lpstr>
      <vt:lpstr>Проектна діяльність</vt:lpstr>
      <vt:lpstr>Позакласна робота</vt:lpstr>
      <vt:lpstr>Слайд 12</vt:lpstr>
      <vt:lpstr>Поширення педагогічного досвіду</vt:lpstr>
      <vt:lpstr>Слайд 14</vt:lpstr>
      <vt:lpstr>Слайд 15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admin</cp:lastModifiedBy>
  <cp:revision>53</cp:revision>
  <dcterms:created xsi:type="dcterms:W3CDTF">2011-07-26T07:05:49Z</dcterms:created>
  <dcterms:modified xsi:type="dcterms:W3CDTF">2014-01-21T14:28:52Z</dcterms:modified>
</cp:coreProperties>
</file>