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2" r:id="rId2"/>
    <p:sldId id="258" r:id="rId3"/>
    <p:sldId id="261" r:id="rId4"/>
    <p:sldId id="259" r:id="rId5"/>
    <p:sldId id="264" r:id="rId6"/>
    <p:sldId id="265" r:id="rId7"/>
    <p:sldId id="263" r:id="rId8"/>
    <p:sldId id="257" r:id="rId9"/>
    <p:sldId id="273" r:id="rId10"/>
    <p:sldId id="280" r:id="rId11"/>
    <p:sldId id="278" r:id="rId12"/>
    <p:sldId id="270" r:id="rId13"/>
    <p:sldId id="272" r:id="rId14"/>
    <p:sldId id="279" r:id="rId15"/>
    <p:sldId id="281" r:id="rId16"/>
    <p:sldId id="276" r:id="rId17"/>
    <p:sldId id="274" r:id="rId18"/>
    <p:sldId id="277" r:id="rId19"/>
    <p:sldId id="275" r:id="rId20"/>
    <p:sldId id="260" r:id="rId21"/>
    <p:sldId id="267" r:id="rId22"/>
    <p:sldId id="268" r:id="rId23"/>
    <p:sldId id="256"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E4769-0F2C-404E-83FE-E9BB18CACDA4}" type="datetimeFigureOut">
              <a:rPr lang="uk-UA" smtClean="0"/>
              <a:pPr/>
              <a:t>13.02.2015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114B3B-DDB8-4667-A1D8-3BC1DC386C31}"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uk-UA" sz="1400" b="1" dirty="0" smtClean="0"/>
              <a:t>Анімований сніг </a:t>
            </a:r>
          </a:p>
          <a:p>
            <a:pPr eaLnBrk="1" fontAlgn="auto" hangingPunct="1">
              <a:spcBef>
                <a:spcPts val="0"/>
              </a:spcBef>
              <a:spcAft>
                <a:spcPts val="0"/>
              </a:spcAft>
              <a:defRPr/>
            </a:pPr>
            <a:r>
              <a:rPr lang="uk-UA" sz="1400" dirty="0" smtClean="0"/>
              <a:t>(Складно)</a:t>
            </a:r>
          </a:p>
          <a:p>
            <a:pPr eaLnBrk="1" fontAlgn="auto" hangingPunct="1">
              <a:spcBef>
                <a:spcPts val="0"/>
              </a:spcBef>
              <a:spcAft>
                <a:spcPts val="0"/>
              </a:spcAft>
              <a:defRPr/>
            </a:pPr>
            <a:endParaRPr lang="uk-UA" dirty="0" smtClean="0"/>
          </a:p>
          <a:p>
            <a:pPr eaLnBrk="1" fontAlgn="auto" hangingPunct="1">
              <a:spcBef>
                <a:spcPts val="0"/>
              </a:spcBef>
              <a:spcAft>
                <a:spcPts val="0"/>
              </a:spcAft>
              <a:defRPr/>
            </a:pPr>
            <a:endParaRPr lang="uk-UA" dirty="0" smtClean="0"/>
          </a:p>
          <a:p>
            <a:pPr eaLnBrk="1" fontAlgn="auto" hangingPunct="1">
              <a:spcBef>
                <a:spcPts val="0"/>
              </a:spcBef>
              <a:spcAft>
                <a:spcPts val="0"/>
              </a:spcAft>
              <a:buFont typeface="+mj-lt"/>
              <a:buNone/>
              <a:defRPr/>
            </a:pPr>
            <a:r>
              <a:rPr lang="uk-UA" b="1" dirty="0" smtClean="0"/>
              <a:t>Порада</a:t>
            </a:r>
            <a:r>
              <a:rPr lang="uk-UA" dirty="0" smtClean="0"/>
              <a:t>. Щоб отримати найкращі результати від застосування цього ефекту, слід використовувати великі рисунки з високою роздільною здатністю. У прикладі, наведеному вище, використовується рисунок розміром 2000×750 пікс. Щоб відтворити анімаційні ефекти, слід використати вказівки для креслення. </a:t>
            </a:r>
          </a:p>
          <a:p>
            <a:pPr marL="228600" indent="-228600" eaLnBrk="1" fontAlgn="auto" hangingPunct="1">
              <a:spcBef>
                <a:spcPts val="0"/>
              </a:spcBef>
              <a:spcAft>
                <a:spcPts val="0"/>
              </a:spcAft>
              <a:buFont typeface="+mj-lt"/>
              <a:buNone/>
              <a:defRPr/>
            </a:pPr>
            <a:endParaRPr lang="uk-UA" dirty="0" smtClean="0"/>
          </a:p>
          <a:p>
            <a:pPr marL="228600" indent="-228600" eaLnBrk="1" fontAlgn="auto" hangingPunct="1">
              <a:spcBef>
                <a:spcPts val="0"/>
              </a:spcBef>
              <a:spcAft>
                <a:spcPts val="0"/>
              </a:spcAft>
              <a:buFont typeface="+mj-lt"/>
              <a:buNone/>
              <a:defRPr/>
            </a:pPr>
            <a:endParaRPr lang="uk-UA" dirty="0" smtClean="0"/>
          </a:p>
          <a:p>
            <a:pPr eaLnBrk="1" fontAlgn="auto" hangingPunct="1">
              <a:spcBef>
                <a:spcPts val="0"/>
              </a:spcBef>
              <a:spcAft>
                <a:spcPts val="0"/>
              </a:spcAft>
              <a:defRPr/>
            </a:pPr>
            <a:r>
              <a:rPr lang="uk-UA" dirty="0" smtClean="0"/>
              <a:t>Щоб відобразити і установити вказівки для креслення, виконайте наведені нижче дії.</a:t>
            </a:r>
          </a:p>
          <a:p>
            <a:pPr marL="228600" indent="-228600" eaLnBrk="1" fontAlgn="auto" hangingPunct="1">
              <a:spcBef>
                <a:spcPts val="0"/>
              </a:spcBef>
              <a:spcAft>
                <a:spcPts val="0"/>
              </a:spcAft>
              <a:buFont typeface="+mj-lt"/>
              <a:buAutoNum type="arabicPeriod"/>
              <a:defRPr/>
            </a:pPr>
            <a:r>
              <a:rPr lang="uk-UA" dirty="0" smtClean="0"/>
              <a:t>Клацніть правою кнопкою миші на тлі слайда і виберіть команду </a:t>
            </a:r>
            <a:r>
              <a:rPr lang="uk-UA" b="1" dirty="0" smtClean="0"/>
              <a:t>Сітка й напрямні</a:t>
            </a:r>
            <a:r>
              <a:rPr lang="uk-UA" dirty="0" smtClean="0"/>
              <a:t>.</a:t>
            </a:r>
            <a:r>
              <a:rPr lang="uk-UA" b="1" dirty="0" smtClean="0"/>
              <a:t> У діалоговому</a:t>
            </a:r>
            <a:r>
              <a:rPr lang="uk-UA" dirty="0" smtClean="0"/>
              <a:t> вікні </a:t>
            </a:r>
            <a:r>
              <a:rPr lang="uk-UA" b="1" dirty="0" smtClean="0"/>
              <a:t>Сітка й напрямні</a:t>
            </a:r>
            <a:r>
              <a:rPr lang="uk-UA" dirty="0" smtClean="0"/>
              <a:t> у </a:t>
            </a:r>
            <a:r>
              <a:rPr lang="uk-UA" b="1" dirty="0" smtClean="0"/>
              <a:t>полі</a:t>
            </a:r>
            <a:r>
              <a:rPr lang="uk-UA" dirty="0" smtClean="0"/>
              <a:t>Параметри </a:t>
            </a:r>
            <a:r>
              <a:rPr lang="uk-UA" b="1" dirty="0" smtClean="0"/>
              <a:t>напрямних</a:t>
            </a:r>
            <a:r>
              <a:rPr lang="uk-UA" dirty="0" smtClean="0"/>
              <a:t> установіть прапорець </a:t>
            </a:r>
            <a:r>
              <a:rPr lang="uk-UA" b="1" dirty="0" smtClean="0"/>
              <a:t>Відображати</a:t>
            </a:r>
            <a:r>
              <a:rPr lang="uk-UA" dirty="0" smtClean="0"/>
              <a:t> напрямні</a:t>
            </a:r>
            <a:r>
              <a:rPr lang="uk-UA" b="1" dirty="0" smtClean="0"/>
              <a:t>, </a:t>
            </a:r>
            <a:r>
              <a:rPr lang="uk-UA" dirty="0" smtClean="0"/>
              <a:t>а </a:t>
            </a:r>
            <a:r>
              <a:rPr lang="uk-UA" b="1" dirty="0" smtClean="0"/>
              <a:t>потім </a:t>
            </a:r>
            <a:r>
              <a:rPr lang="uk-UA" dirty="0" smtClean="0"/>
              <a:t> </a:t>
            </a:r>
            <a:r>
              <a:rPr lang="uk-UA" b="1" dirty="0" smtClean="0"/>
              <a:t>натисніть </a:t>
            </a:r>
            <a:r>
              <a:rPr lang="uk-UA" dirty="0" smtClean="0"/>
              <a:t>кнопку </a:t>
            </a:r>
            <a:r>
              <a:rPr lang="uk-UA" b="1" dirty="0" smtClean="0"/>
              <a:t>ОК</a:t>
            </a:r>
            <a:r>
              <a:rPr lang="uk-UA" dirty="0" smtClean="0"/>
              <a:t>. (Примітка. На слайді буде відображено одно горизонтальну й одну вертикальну  напрямну на позиції 0,00, яка є позицією за промовчанням. Під час перетягування напрямних курсор відображатиме нову позицію.) </a:t>
            </a:r>
          </a:p>
          <a:p>
            <a:pPr marL="228600" indent="-228600" eaLnBrk="1" fontAlgn="auto" hangingPunct="1">
              <a:spcBef>
                <a:spcPts val="0"/>
              </a:spcBef>
              <a:spcAft>
                <a:spcPts val="0"/>
              </a:spcAft>
              <a:buFont typeface="+mj-lt"/>
              <a:buAutoNum type="arabicPeriod"/>
              <a:defRPr/>
            </a:pPr>
            <a:r>
              <a:rPr lang="uk-UA" dirty="0" smtClean="0"/>
              <a:t>Натисніть клавішу Ctrl і, утримуючи її, виберіть вертикальну напрямну, а потім перетягніть її праворуч на позицію 5,00.</a:t>
            </a:r>
          </a:p>
          <a:p>
            <a:pPr eaLnBrk="1" fontAlgn="auto" hangingPunct="1">
              <a:spcBef>
                <a:spcPts val="0"/>
              </a:spcBef>
              <a:spcAft>
                <a:spcPts val="0"/>
              </a:spcAft>
              <a:defRPr/>
            </a:pPr>
            <a:endParaRPr lang="uk-UA" dirty="0" smtClean="0"/>
          </a:p>
          <a:p>
            <a:pPr eaLnBrk="1" fontAlgn="auto" hangingPunct="1">
              <a:spcBef>
                <a:spcPts val="0"/>
              </a:spcBef>
              <a:spcAft>
                <a:spcPts val="0"/>
              </a:spcAft>
              <a:defRPr/>
            </a:pPr>
            <a:endParaRPr lang="uk-UA" dirty="0" smtClean="0"/>
          </a:p>
          <a:p>
            <a:pPr eaLnBrk="1" fontAlgn="auto" hangingPunct="1">
              <a:spcBef>
                <a:spcPts val="0"/>
              </a:spcBef>
              <a:spcAft>
                <a:spcPts val="0"/>
              </a:spcAft>
              <a:defRPr/>
            </a:pPr>
            <a:r>
              <a:rPr lang="uk-UA" dirty="0" smtClean="0"/>
              <a:t>Щоб відтворити ефекти рисунків на цьому слайді, виконайте наведені нижче дії.</a:t>
            </a:r>
          </a:p>
          <a:p>
            <a:pPr marL="228600" indent="-228600" eaLnBrk="1" fontAlgn="auto" hangingPunct="1">
              <a:spcBef>
                <a:spcPts val="0"/>
              </a:spcBef>
              <a:spcAft>
                <a:spcPts val="0"/>
              </a:spcAft>
              <a:buFont typeface="+mj-lt"/>
              <a:buAutoNum type="arabicPeriod"/>
              <a:defRPr lang="uk-UA"/>
            </a:pPr>
            <a:r>
              <a:rPr lang="uk-UA" dirty="0" smtClean="0"/>
              <a:t>На вкладці </a:t>
            </a:r>
            <a:r>
              <a:rPr lang="uk-UA" b="1" dirty="0" smtClean="0"/>
              <a:t>Основне</a:t>
            </a:r>
            <a:r>
              <a:rPr lang="uk-UA" dirty="0" smtClean="0"/>
              <a:t> у групі </a:t>
            </a:r>
            <a:r>
              <a:rPr lang="uk-UA" b="1" dirty="0" smtClean="0"/>
              <a:t>Слайди</a:t>
            </a:r>
            <a:r>
              <a:rPr lang="uk-UA" dirty="0" smtClean="0"/>
              <a:t> натисніть кнопку </a:t>
            </a:r>
            <a:r>
              <a:rPr lang="uk-UA" b="1" dirty="0" smtClean="0"/>
              <a:t>Розмітка слайда</a:t>
            </a:r>
            <a:r>
              <a:rPr lang="uk-UA" dirty="0" smtClean="0"/>
              <a:t>, а потім виберіть </a:t>
            </a:r>
            <a:r>
              <a:rPr lang="uk-UA" b="1" dirty="0" smtClean="0"/>
              <a:t>Пустий слайд</a:t>
            </a:r>
            <a:r>
              <a:rPr lang="uk-UA" dirty="0" smtClean="0"/>
              <a:t>.</a:t>
            </a:r>
          </a:p>
          <a:p>
            <a:pPr marL="228600" indent="-228600" eaLnBrk="1" fontAlgn="auto" hangingPunct="1">
              <a:spcBef>
                <a:spcPts val="0"/>
              </a:spcBef>
              <a:spcAft>
                <a:spcPts val="0"/>
              </a:spcAft>
              <a:buFont typeface="+mj-lt"/>
              <a:buAutoNum type="arabicPeriod"/>
              <a:defRPr/>
            </a:pPr>
            <a:r>
              <a:rPr lang="uk-UA" dirty="0" smtClean="0"/>
              <a:t>На вкладці </a:t>
            </a:r>
            <a:r>
              <a:rPr lang="uk-UA" b="1" dirty="0" smtClean="0"/>
              <a:t>Вставлення</a:t>
            </a:r>
            <a:r>
              <a:rPr lang="uk-UA" dirty="0" smtClean="0"/>
              <a:t> у групі </a:t>
            </a:r>
            <a:r>
              <a:rPr lang="uk-UA" b="1" dirty="0" smtClean="0"/>
              <a:t>Зображення </a:t>
            </a:r>
            <a:r>
              <a:rPr lang="uk-UA" dirty="0" smtClean="0"/>
              <a:t>натисніть кнопку </a:t>
            </a:r>
            <a:r>
              <a:rPr lang="uk-UA" b="1" dirty="0" smtClean="0"/>
              <a:t>Рисунок</a:t>
            </a:r>
            <a:r>
              <a:rPr lang="uk-UA" dirty="0" smtClean="0"/>
              <a:t>. У діалоговому вікні </a:t>
            </a:r>
            <a:r>
              <a:rPr lang="uk-UA" b="1" dirty="0" smtClean="0"/>
              <a:t>Вставлення рисунка </a:t>
            </a:r>
            <a:r>
              <a:rPr lang="uk-UA" dirty="0" smtClean="0"/>
              <a:t>виберіть рисунок, а потім натисніть кнопку </a:t>
            </a:r>
            <a:r>
              <a:rPr lang="uk-UA" b="1" dirty="0" smtClean="0"/>
              <a:t>Вставити</a:t>
            </a:r>
            <a:r>
              <a:rPr lang="uk-UA" dirty="0" smtClean="0"/>
              <a:t>. </a:t>
            </a:r>
          </a:p>
          <a:p>
            <a:pPr marL="228600" indent="-228600" eaLnBrk="1" fontAlgn="auto" hangingPunct="1">
              <a:spcBef>
                <a:spcPts val="0"/>
              </a:spcBef>
              <a:spcAft>
                <a:spcPts val="0"/>
              </a:spcAft>
              <a:buFont typeface="+mj-lt"/>
              <a:buAutoNum type="arabicPeriod"/>
              <a:defRPr lang="uk-UA"/>
            </a:pPr>
            <a:r>
              <a:rPr lang="uk-UA" dirty="0" smtClean="0"/>
              <a:t>На  слайді виберіть рисунок. У групі </a:t>
            </a:r>
            <a:r>
              <a:rPr lang="uk-UA" b="1" dirty="0" smtClean="0"/>
              <a:t>Знаряддя для зображення</a:t>
            </a:r>
            <a:r>
              <a:rPr lang="uk-UA" dirty="0" smtClean="0"/>
              <a:t> на вкладці </a:t>
            </a:r>
            <a:r>
              <a:rPr lang="uk-UA" b="1" dirty="0" smtClean="0"/>
              <a:t>Формат</a:t>
            </a:r>
            <a:r>
              <a:rPr lang="uk-UA" dirty="0" smtClean="0"/>
              <a:t> у нижньому правому куті групи </a:t>
            </a:r>
            <a:r>
              <a:rPr lang="uk-UA" b="1" dirty="0" smtClean="0"/>
              <a:t>Розмір</a:t>
            </a:r>
            <a:r>
              <a:rPr lang="uk-UA" dirty="0" smtClean="0"/>
              <a:t> натисніть запускач діалогового вікна </a:t>
            </a:r>
            <a:r>
              <a:rPr lang="uk-UA" b="1" dirty="0" smtClean="0"/>
              <a:t>Розмір і </a:t>
            </a:r>
            <a:r>
              <a:rPr lang="uk-UA" dirty="0" smtClean="0"/>
              <a:t>розташування. У діалоговому вікні </a:t>
            </a:r>
            <a:r>
              <a:rPr lang="uk-UA" b="1" dirty="0" smtClean="0"/>
              <a:t>Формат </a:t>
            </a:r>
            <a:r>
              <a:rPr lang="uk-UA" dirty="0" smtClean="0"/>
              <a:t>рисунка , змініть розмір рисунка або виконайте його обтинання так, щоб висота складала </a:t>
            </a:r>
            <a:r>
              <a:rPr lang="uk-UA" b="1" dirty="0" smtClean="0"/>
              <a:t>19,05 см</a:t>
            </a:r>
            <a:r>
              <a:rPr lang="uk-UA" dirty="0" smtClean="0"/>
              <a:t>, а ширина – </a:t>
            </a:r>
            <a:r>
              <a:rPr lang="uk-UA" b="1" dirty="0" smtClean="0"/>
              <a:t>50,8 см</a:t>
            </a:r>
            <a:r>
              <a:rPr lang="uk-UA" dirty="0" smtClean="0"/>
              <a:t>. </a:t>
            </a:r>
          </a:p>
          <a:p>
            <a:pPr marL="628650" lvl="1" indent="-171450" eaLnBrk="1" fontAlgn="auto" hangingPunct="1">
              <a:spcBef>
                <a:spcPts val="0"/>
              </a:spcBef>
              <a:spcAft>
                <a:spcPts val="0"/>
              </a:spcAft>
              <a:buFont typeface="Arial" pitchFamily="34" charset="0"/>
              <a:buChar char="•"/>
              <a:defRPr/>
            </a:pPr>
            <a:r>
              <a:rPr lang="uk-UA" dirty="0" smtClean="0"/>
              <a:t>Щоб обітнути рисунок, виберіть пункт </a:t>
            </a:r>
            <a:r>
              <a:rPr lang="uk-UA" b="1" dirty="0" smtClean="0"/>
              <a:t>Обтинання</a:t>
            </a:r>
            <a:r>
              <a:rPr lang="uk-UA" dirty="0" smtClean="0"/>
              <a:t> на лівій панелі, а потім на панелі </a:t>
            </a:r>
            <a:r>
              <a:rPr lang="uk-UA" b="1" dirty="0" smtClean="0"/>
              <a:t>Обтинання</a:t>
            </a:r>
            <a:r>
              <a:rPr lang="uk-UA" dirty="0" smtClean="0"/>
              <a:t> у розділі </a:t>
            </a:r>
            <a:r>
              <a:rPr lang="uk-UA" b="1" dirty="0" smtClean="0"/>
              <a:t>Розташування для обтинання</a:t>
            </a:r>
            <a:r>
              <a:rPr lang="uk-UA" dirty="0" smtClean="0"/>
              <a:t>введіть значення у поля </a:t>
            </a:r>
            <a:r>
              <a:rPr lang="uk-UA" b="1" dirty="0" smtClean="0"/>
              <a:t>Висота</a:t>
            </a:r>
            <a:r>
              <a:rPr lang="uk-UA" dirty="0" smtClean="0"/>
              <a:t>, </a:t>
            </a:r>
            <a:r>
              <a:rPr lang="uk-UA" b="1" dirty="0" smtClean="0"/>
              <a:t>Ширина</a:t>
            </a:r>
            <a:r>
              <a:rPr lang="uk-UA" dirty="0" smtClean="0"/>
              <a:t>, </a:t>
            </a:r>
            <a:r>
              <a:rPr lang="uk-UA" b="1" dirty="0" smtClean="0"/>
              <a:t>Ліворуч</a:t>
            </a:r>
            <a:r>
              <a:rPr lang="uk-UA" dirty="0" smtClean="0"/>
              <a:t> і </a:t>
            </a:r>
            <a:r>
              <a:rPr lang="uk-UA" b="1" dirty="0" smtClean="0"/>
              <a:t>Вгорі</a:t>
            </a:r>
            <a:r>
              <a:rPr lang="uk-UA" dirty="0" smtClean="0"/>
              <a:t>. </a:t>
            </a:r>
          </a:p>
          <a:p>
            <a:pPr marL="628650" lvl="1" indent="-171450" eaLnBrk="1" fontAlgn="auto" hangingPunct="1">
              <a:spcBef>
                <a:spcPts val="0"/>
              </a:spcBef>
              <a:spcAft>
                <a:spcPts val="0"/>
              </a:spcAft>
              <a:buFont typeface="Arial" pitchFamily="34" charset="0"/>
              <a:buChar char="•"/>
              <a:defRPr/>
            </a:pPr>
            <a:r>
              <a:rPr lang="uk-UA" dirty="0" smtClean="0"/>
              <a:t>Щоб змінити розмір рисунка, виберіть пункт </a:t>
            </a:r>
            <a:r>
              <a:rPr lang="uk-UA" b="1" dirty="0" smtClean="0"/>
              <a:t>Розмір</a:t>
            </a:r>
            <a:r>
              <a:rPr lang="uk-UA" dirty="0" smtClean="0"/>
              <a:t> на лівій панелі, а потім на панелі </a:t>
            </a:r>
            <a:r>
              <a:rPr lang="uk-UA" b="1" dirty="0" smtClean="0"/>
              <a:t>Розмір</a:t>
            </a:r>
            <a:r>
              <a:rPr lang="uk-UA" dirty="0" smtClean="0"/>
              <a:t> у групі </a:t>
            </a:r>
            <a:r>
              <a:rPr lang="uk-UA" b="1" dirty="0" smtClean="0"/>
              <a:t>Розмір і поворот</a:t>
            </a:r>
            <a:r>
              <a:rPr lang="uk-UA" dirty="0" smtClean="0"/>
              <a:t> введіть значення у поля</a:t>
            </a:r>
            <a:r>
              <a:rPr lang="uk-UA" b="1" dirty="0" smtClean="0"/>
              <a:t>Висота</a:t>
            </a:r>
            <a:r>
              <a:rPr lang="uk-UA" dirty="0" smtClean="0"/>
              <a:t> і </a:t>
            </a:r>
            <a:r>
              <a:rPr lang="uk-UA" b="1" dirty="0" smtClean="0"/>
              <a:t>Ширина</a:t>
            </a:r>
            <a:r>
              <a:rPr lang="uk-UA" dirty="0" smtClean="0"/>
              <a:t>.</a:t>
            </a:r>
          </a:p>
          <a:p>
            <a:pPr marL="228600" indent="-228600" eaLnBrk="1" fontAlgn="auto" hangingPunct="1">
              <a:spcBef>
                <a:spcPts val="0"/>
              </a:spcBef>
              <a:spcAft>
                <a:spcPts val="0"/>
              </a:spcAft>
              <a:buFont typeface="+mj-lt"/>
              <a:buAutoNum type="arabicPeriod"/>
              <a:defRPr/>
            </a:pPr>
            <a:r>
              <a:rPr lang="uk-UA" dirty="0" smtClean="0"/>
              <a:t>На вкладці </a:t>
            </a:r>
            <a:r>
              <a:rPr lang="uk-UA" b="1" dirty="0" smtClean="0"/>
              <a:t>Основне</a:t>
            </a:r>
            <a:r>
              <a:rPr lang="uk-UA" dirty="0" smtClean="0"/>
              <a:t> у групі </a:t>
            </a:r>
            <a:r>
              <a:rPr lang="uk-UA" b="1" dirty="0" smtClean="0"/>
              <a:t>Креслення</a:t>
            </a:r>
            <a:r>
              <a:rPr lang="uk-UA" dirty="0" smtClean="0"/>
              <a:t> клацніть стрілку під кнопкою </a:t>
            </a:r>
            <a:r>
              <a:rPr lang="uk-UA" b="1" dirty="0" smtClean="0"/>
              <a:t>Упорядкувати</a:t>
            </a:r>
            <a:r>
              <a:rPr lang="uk-UA" dirty="0" smtClean="0"/>
              <a:t>, виберіть пункт </a:t>
            </a:r>
            <a:r>
              <a:rPr lang="uk-UA" b="1" dirty="0" smtClean="0"/>
              <a:t>Вирівняти</a:t>
            </a:r>
            <a:r>
              <a:rPr lang="uk-UA" dirty="0" smtClean="0"/>
              <a:t>, і виконайте наведені нижче дії.</a:t>
            </a:r>
          </a:p>
          <a:p>
            <a:pPr marL="685800" lvl="1" indent="-228600" eaLnBrk="1" fontAlgn="auto" hangingPunct="1">
              <a:spcBef>
                <a:spcPts val="0"/>
              </a:spcBef>
              <a:spcAft>
                <a:spcPts val="0"/>
              </a:spcAft>
              <a:buFont typeface="+mj-lt"/>
              <a:buAutoNum type="arabicPeriod"/>
              <a:defRPr/>
            </a:pPr>
            <a:r>
              <a:rPr lang="uk-UA" dirty="0" smtClean="0"/>
              <a:t>Виберіть команду </a:t>
            </a:r>
            <a:r>
              <a:rPr lang="uk-UA" b="1" dirty="0" smtClean="0"/>
              <a:t>Вирівняти за слайдом</a:t>
            </a:r>
            <a:r>
              <a:rPr lang="uk-UA" dirty="0" smtClean="0"/>
              <a:t>.</a:t>
            </a:r>
          </a:p>
          <a:p>
            <a:pPr marL="685800" lvl="1" indent="-228600" eaLnBrk="1" fontAlgn="auto" hangingPunct="1">
              <a:spcBef>
                <a:spcPts val="0"/>
              </a:spcBef>
              <a:spcAft>
                <a:spcPts val="0"/>
              </a:spcAft>
              <a:buFont typeface="+mj-lt"/>
              <a:buAutoNum type="arabicPeriod"/>
              <a:defRPr/>
            </a:pPr>
            <a:r>
              <a:rPr lang="uk-UA" dirty="0" smtClean="0"/>
              <a:t>Виберіть команду </a:t>
            </a:r>
            <a:r>
              <a:rPr lang="uk-UA" b="1" dirty="0" smtClean="0"/>
              <a:t>Вирівняти</a:t>
            </a:r>
            <a:r>
              <a:rPr lang="uk-UA" dirty="0" smtClean="0"/>
              <a:t> </a:t>
            </a:r>
            <a:r>
              <a:rPr lang="uk-UA" b="1" dirty="0" smtClean="0"/>
              <a:t>зліва</a:t>
            </a:r>
            <a:r>
              <a:rPr lang="uk-UA" dirty="0" smtClean="0"/>
              <a:t>.</a:t>
            </a:r>
          </a:p>
          <a:p>
            <a:pPr marL="685800" lvl="1" indent="-228600" eaLnBrk="1" fontAlgn="auto" hangingPunct="1">
              <a:spcBef>
                <a:spcPts val="0"/>
              </a:spcBef>
              <a:spcAft>
                <a:spcPts val="0"/>
              </a:spcAft>
              <a:buFont typeface="+mj-lt"/>
              <a:buAutoNum type="arabicPeriod"/>
              <a:defRPr/>
            </a:pPr>
            <a:r>
              <a:rPr lang="uk-UA" dirty="0" smtClean="0"/>
              <a:t>Виберіть команду </a:t>
            </a:r>
            <a:r>
              <a:rPr lang="uk-UA" b="1" dirty="0" smtClean="0"/>
              <a:t>Вирівняти</a:t>
            </a:r>
            <a:r>
              <a:rPr lang="uk-UA" dirty="0" smtClean="0"/>
              <a:t> </a:t>
            </a:r>
            <a:r>
              <a:rPr lang="uk-UA" b="1" dirty="0" smtClean="0"/>
              <a:t>по центру</a:t>
            </a:r>
            <a:r>
              <a:rPr lang="uk-UA" dirty="0" smtClean="0"/>
              <a:t>.</a:t>
            </a:r>
          </a:p>
          <a:p>
            <a:pPr marL="228600" indent="-228600" eaLnBrk="1" fontAlgn="auto" hangingPunct="1">
              <a:spcBef>
                <a:spcPts val="0"/>
              </a:spcBef>
              <a:spcAft>
                <a:spcPts val="0"/>
              </a:spcAft>
              <a:buFont typeface="+mj-lt"/>
              <a:buAutoNum type="arabicPeriod"/>
              <a:defRPr/>
            </a:pPr>
            <a:endParaRPr lang="uk-UA" dirty="0" smtClean="0"/>
          </a:p>
          <a:p>
            <a:pPr marL="228600" indent="-228600" eaLnBrk="1" fontAlgn="auto" hangingPunct="1">
              <a:spcBef>
                <a:spcPts val="0"/>
              </a:spcBef>
              <a:spcAft>
                <a:spcPts val="0"/>
              </a:spcAft>
              <a:buFont typeface="+mj-lt"/>
              <a:buAutoNum type="arabicPeriod"/>
              <a:defRPr/>
            </a:pPr>
            <a:endParaRPr lang="uk-UA" dirty="0" smtClean="0"/>
          </a:p>
          <a:p>
            <a:pPr marL="228600" indent="-228600" eaLnBrk="1" fontAlgn="auto" hangingPunct="1">
              <a:spcBef>
                <a:spcPts val="0"/>
              </a:spcBef>
              <a:spcAft>
                <a:spcPts val="0"/>
              </a:spcAft>
              <a:buFont typeface="+mj-lt"/>
              <a:buNone/>
              <a:defRPr/>
            </a:pPr>
            <a:r>
              <a:rPr lang="uk-UA" dirty="0" smtClean="0"/>
              <a:t>Щоб відтворити першу сніжинку на цьому слайді, виконайте наведені нижче дії.</a:t>
            </a:r>
          </a:p>
          <a:p>
            <a:pPr marL="228600" indent="-228600" eaLnBrk="1" fontAlgn="auto" hangingPunct="1">
              <a:spcBef>
                <a:spcPts val="0"/>
              </a:spcBef>
              <a:spcAft>
                <a:spcPts val="0"/>
              </a:spcAft>
              <a:buFont typeface="+mj-lt"/>
              <a:buAutoNum type="arabicPeriod"/>
              <a:defRPr lang="uk-UA"/>
            </a:pPr>
            <a:r>
              <a:rPr lang="uk-UA" dirty="0" smtClean="0"/>
              <a:t>На вкладці </a:t>
            </a:r>
            <a:r>
              <a:rPr lang="uk-UA" b="1" dirty="0" smtClean="0"/>
              <a:t>Вставлення</a:t>
            </a:r>
            <a:r>
              <a:rPr lang="uk-UA" dirty="0" smtClean="0"/>
              <a:t> у групі </a:t>
            </a:r>
            <a:r>
              <a:rPr lang="uk-UA" b="1" dirty="0" smtClean="0"/>
              <a:t>Зображення </a:t>
            </a:r>
            <a:r>
              <a:rPr lang="uk-UA" dirty="0" smtClean="0"/>
              <a:t>натисніть кнопку </a:t>
            </a:r>
            <a:r>
              <a:rPr lang="uk-UA" b="1" dirty="0" smtClean="0"/>
              <a:t>Графіка</a:t>
            </a:r>
            <a:r>
              <a:rPr lang="uk-UA" dirty="0" smtClean="0"/>
              <a:t>.</a:t>
            </a:r>
          </a:p>
          <a:p>
            <a:pPr marL="228600" indent="-228600" eaLnBrk="1" fontAlgn="auto" hangingPunct="1">
              <a:spcBef>
                <a:spcPts val="0"/>
              </a:spcBef>
              <a:spcAft>
                <a:spcPts val="0"/>
              </a:spcAft>
              <a:buFont typeface="+mj-lt"/>
              <a:buAutoNum type="arabicPeriod"/>
              <a:defRPr lang="uk-UA"/>
            </a:pPr>
            <a:r>
              <a:rPr lang="uk-UA" dirty="0" smtClean="0"/>
              <a:t>На панелі </a:t>
            </a:r>
            <a:r>
              <a:rPr lang="uk-UA" b="1" dirty="0" smtClean="0"/>
              <a:t>Картинки</a:t>
            </a:r>
            <a:r>
              <a:rPr lang="uk-UA" dirty="0" smtClean="0"/>
              <a:t> у полі </a:t>
            </a:r>
            <a:r>
              <a:rPr lang="uk-UA" b="1" dirty="0" smtClean="0"/>
              <a:t>Шукати</a:t>
            </a:r>
            <a:r>
              <a:rPr lang="uk-UA" dirty="0" smtClean="0"/>
              <a:t> введіть </a:t>
            </a:r>
            <a:r>
              <a:rPr lang="uk-UA" b="1" dirty="0" smtClean="0"/>
              <a:t>j0299587.wmf</a:t>
            </a:r>
            <a:r>
              <a:rPr lang="uk-UA" dirty="0" smtClean="0"/>
              <a:t>, зніміть прапорець </a:t>
            </a:r>
            <a:r>
              <a:rPr lang="uk-UA" b="1" dirty="0" smtClean="0"/>
              <a:t>Включити вміст веб-сайту </a:t>
            </a:r>
            <a:r>
              <a:rPr lang="uk-UA" dirty="0" smtClean="0"/>
              <a:t>Office.com, а потімнатисніть кнопку </a:t>
            </a:r>
            <a:r>
              <a:rPr lang="uk-UA" b="1" dirty="0" smtClean="0"/>
              <a:t>Почати</a:t>
            </a:r>
            <a:r>
              <a:rPr lang="uk-UA" dirty="0" smtClean="0"/>
              <a:t>. На панелі виберіть рисунок, щоб вставити його на слайд. Примітка. Файл рисунка повинен бути у форматі метафайлу Windows (</a:t>
            </a:r>
            <a:r>
              <a:rPr lang="uk-UA" dirty="0" err="1" smtClean="0"/>
              <a:t>WMF</a:t>
            </a:r>
            <a:r>
              <a:rPr lang="uk-UA" dirty="0" smtClean="0"/>
              <a:t>). </a:t>
            </a:r>
            <a:endParaRPr lang="uk-UA" i="1" dirty="0" smtClean="0"/>
          </a:p>
          <a:p>
            <a:pPr marL="228600" indent="-228600" eaLnBrk="1" fontAlgn="auto" hangingPunct="1">
              <a:spcBef>
                <a:spcPts val="0"/>
              </a:spcBef>
              <a:spcAft>
                <a:spcPts val="0"/>
              </a:spcAft>
              <a:buFont typeface="+mj-lt"/>
              <a:buAutoNum type="arabicPeriod"/>
              <a:defRPr lang="uk-UA"/>
            </a:pPr>
            <a:r>
              <a:rPr lang="uk-UA" dirty="0" smtClean="0"/>
              <a:t>Виберіть картинку на слайді. На вкладці </a:t>
            </a:r>
            <a:r>
              <a:rPr lang="uk-UA" b="1" dirty="0" smtClean="0"/>
              <a:t>Основне</a:t>
            </a:r>
            <a:r>
              <a:rPr lang="uk-UA" dirty="0" smtClean="0"/>
              <a:t> у групі </a:t>
            </a:r>
            <a:r>
              <a:rPr lang="uk-UA" b="1" dirty="0" smtClean="0"/>
              <a:t>Креслення</a:t>
            </a:r>
            <a:r>
              <a:rPr lang="uk-UA" dirty="0" smtClean="0"/>
              <a:t> натисніть кнопку </a:t>
            </a:r>
            <a:r>
              <a:rPr lang="uk-UA" b="1" dirty="0" smtClean="0"/>
              <a:t>Упорядкувати</a:t>
            </a:r>
            <a:r>
              <a:rPr lang="uk-UA" dirty="0" smtClean="0"/>
              <a:t>, а потім виберіть команду </a:t>
            </a:r>
            <a:r>
              <a:rPr lang="uk-UA" b="1" dirty="0" smtClean="0"/>
              <a:t>Розгрупувати</a:t>
            </a:r>
            <a:r>
              <a:rPr lang="uk-UA" dirty="0" smtClean="0"/>
              <a:t>.</a:t>
            </a:r>
          </a:p>
          <a:p>
            <a:pPr marL="228600" indent="-228600" eaLnBrk="1" fontAlgn="auto" hangingPunct="1">
              <a:spcBef>
                <a:spcPts val="0"/>
              </a:spcBef>
              <a:spcAft>
                <a:spcPts val="0"/>
              </a:spcAft>
              <a:buFont typeface="+mj-lt"/>
              <a:buAutoNum type="arabicPeriod"/>
              <a:defRPr lang="uk-UA"/>
            </a:pPr>
            <a:r>
              <a:rPr lang="uk-UA" dirty="0" smtClean="0"/>
              <a:t>У діалоговому вікні </a:t>
            </a:r>
            <a:r>
              <a:rPr lang="uk-UA" b="1" dirty="0" smtClean="0"/>
              <a:t>Microsoft Office PowerPoint </a:t>
            </a:r>
            <a:r>
              <a:rPr lang="uk-UA" dirty="0" smtClean="0"/>
              <a:t>натисніть кнопку </a:t>
            </a:r>
            <a:r>
              <a:rPr lang="uk-UA" b="1" dirty="0" smtClean="0"/>
              <a:t>Так</a:t>
            </a:r>
            <a:r>
              <a:rPr lang="uk-UA" dirty="0" smtClean="0"/>
              <a:t>. </a:t>
            </a:r>
            <a:endParaRPr lang="uk-UA" i="1" dirty="0" smtClean="0"/>
          </a:p>
          <a:p>
            <a:pPr marL="228600" indent="-228600" eaLnBrk="1" fontAlgn="auto" hangingPunct="1">
              <a:spcBef>
                <a:spcPts val="0"/>
              </a:spcBef>
              <a:spcAft>
                <a:spcPts val="0"/>
              </a:spcAft>
              <a:buFont typeface="+mj-lt"/>
              <a:buAutoNum type="arabicPeriod"/>
              <a:defRPr lang="uk-UA"/>
            </a:pPr>
            <a:r>
              <a:rPr lang="uk-UA" dirty="0" smtClean="0"/>
              <a:t>Виберіть перетворену картинку на слайді. На вкладці</a:t>
            </a:r>
            <a:r>
              <a:rPr lang="uk-UA" b="1" dirty="0" smtClean="0"/>
              <a:t>Основне</a:t>
            </a:r>
            <a:r>
              <a:rPr lang="uk-UA" dirty="0" smtClean="0"/>
              <a:t> у групі </a:t>
            </a:r>
            <a:r>
              <a:rPr lang="uk-UA" b="1" dirty="0" smtClean="0"/>
              <a:t>Редагування</a:t>
            </a:r>
            <a:r>
              <a:rPr lang="uk-UA" dirty="0" smtClean="0"/>
              <a:t> натисніть кнопку </a:t>
            </a:r>
            <a:r>
              <a:rPr lang="uk-UA" b="1" dirty="0" smtClean="0"/>
              <a:t>Виділити</a:t>
            </a:r>
            <a:r>
              <a:rPr lang="uk-UA" dirty="0" smtClean="0"/>
              <a:t>, а потім виберіть команду </a:t>
            </a:r>
            <a:r>
              <a:rPr lang="uk-UA" b="1" dirty="0" smtClean="0"/>
              <a:t>Область виділення</a:t>
            </a:r>
            <a:r>
              <a:rPr lang="uk-UA" dirty="0" smtClean="0"/>
              <a:t>. </a:t>
            </a:r>
          </a:p>
          <a:p>
            <a:pPr marL="228600" indent="-228600" eaLnBrk="1" fontAlgn="auto" hangingPunct="1">
              <a:spcBef>
                <a:spcPts val="0"/>
              </a:spcBef>
              <a:spcAft>
                <a:spcPts val="0"/>
              </a:spcAft>
              <a:buFont typeface="+mj-lt"/>
              <a:buAutoNum type="arabicPeriod"/>
              <a:defRPr lang="uk-UA"/>
            </a:pPr>
            <a:r>
              <a:rPr lang="uk-UA" dirty="0" smtClean="0"/>
              <a:t>В області завдань </a:t>
            </a:r>
            <a:r>
              <a:rPr lang="uk-UA" b="1" dirty="0" smtClean="0"/>
              <a:t>Виділення </a:t>
            </a:r>
            <a:r>
              <a:rPr lang="uk-UA" dirty="0" smtClean="0"/>
              <a:t>та</a:t>
            </a:r>
            <a:r>
              <a:rPr lang="uk-UA" b="1" dirty="0" smtClean="0"/>
              <a:t> </a:t>
            </a:r>
            <a:r>
              <a:rPr lang="uk-UA" dirty="0" smtClean="0"/>
              <a:t>видимість виберіть групу верхнього рівня. На вкладці </a:t>
            </a:r>
            <a:r>
              <a:rPr lang="uk-UA" b="1" dirty="0" smtClean="0"/>
              <a:t>Основне</a:t>
            </a:r>
            <a:r>
              <a:rPr lang="uk-UA" dirty="0" smtClean="0"/>
              <a:t> у групі </a:t>
            </a:r>
            <a:r>
              <a:rPr lang="uk-UA" b="1" dirty="0" smtClean="0"/>
              <a:t>Креслення</a:t>
            </a:r>
            <a:r>
              <a:rPr lang="uk-UA" dirty="0" smtClean="0"/>
              <a:t> натисніть кнопку </a:t>
            </a:r>
            <a:r>
              <a:rPr lang="uk-UA" b="1" dirty="0" smtClean="0"/>
              <a:t>Упорядкувати</a:t>
            </a:r>
            <a:r>
              <a:rPr lang="uk-UA" dirty="0" smtClean="0"/>
              <a:t>, а потім виберіть команду </a:t>
            </a:r>
            <a:r>
              <a:rPr lang="uk-UA" b="1" dirty="0" smtClean="0"/>
              <a:t>Розгрупувати</a:t>
            </a:r>
            <a:r>
              <a:rPr lang="uk-UA" dirty="0" smtClean="0"/>
              <a:t>. </a:t>
            </a:r>
          </a:p>
          <a:p>
            <a:pPr marL="228600" indent="-228600" eaLnBrk="1" fontAlgn="auto" hangingPunct="1">
              <a:spcBef>
                <a:spcPts val="0"/>
              </a:spcBef>
              <a:spcAft>
                <a:spcPts val="0"/>
              </a:spcAft>
              <a:buFont typeface="+mj-lt"/>
              <a:buAutoNum type="arabicPeriod"/>
              <a:defRPr lang="uk-UA"/>
            </a:pPr>
            <a:r>
              <a:rPr lang="uk-UA" dirty="0" smtClean="0"/>
              <a:t>Також в області </a:t>
            </a:r>
            <a:r>
              <a:rPr lang="uk-UA" b="1" dirty="0" smtClean="0"/>
              <a:t>Виділення та видимість</a:t>
            </a:r>
            <a:r>
              <a:rPr lang="uk-UA" dirty="0" smtClean="0"/>
              <a:t> виконайте наведені нижче дії.</a:t>
            </a:r>
          </a:p>
          <a:p>
            <a:pPr marL="685800" lvl="1" indent="-228600" eaLnBrk="1" fontAlgn="auto" hangingPunct="1">
              <a:spcBef>
                <a:spcPts val="0"/>
              </a:spcBef>
              <a:spcAft>
                <a:spcPts val="0"/>
              </a:spcAft>
              <a:buFont typeface="+mj-lt"/>
              <a:buAutoNum type="arabicPeriod"/>
              <a:defRPr lang="uk-UA"/>
            </a:pPr>
            <a:r>
              <a:rPr lang="uk-UA" dirty="0" smtClean="0"/>
              <a:t>Виберіть об’єкт </a:t>
            </a:r>
            <a:r>
              <a:rPr lang="uk-UA" b="1" dirty="0" err="1" smtClean="0"/>
              <a:t>Автофігура</a:t>
            </a:r>
            <a:r>
              <a:rPr lang="uk-UA" dirty="0" smtClean="0"/>
              <a:t> і натисніть клавішу Del. </a:t>
            </a:r>
          </a:p>
          <a:p>
            <a:pPr marL="685800" lvl="1" indent="-228600" eaLnBrk="1" fontAlgn="auto" hangingPunct="1">
              <a:spcBef>
                <a:spcPts val="0"/>
              </a:spcBef>
              <a:spcAft>
                <a:spcPts val="0"/>
              </a:spcAft>
              <a:buFont typeface="+mj-lt"/>
              <a:buAutoNum type="arabicPeriod"/>
              <a:defRPr lang="uk-UA"/>
            </a:pPr>
            <a:r>
              <a:rPr lang="uk-UA" dirty="0" smtClean="0"/>
              <a:t>Натисніть клавіші Ctrl+Shift і, утримуючи їх, виберіть усі прямокутні фігури, а потім натисніть клавішу Del.</a:t>
            </a:r>
          </a:p>
          <a:p>
            <a:pPr marL="228600" lvl="1" indent="-228600" eaLnBrk="1" fontAlgn="auto" hangingPunct="1">
              <a:spcBef>
                <a:spcPts val="0"/>
              </a:spcBef>
              <a:spcAft>
                <a:spcPts val="0"/>
              </a:spcAft>
              <a:buFont typeface="+mj-lt"/>
              <a:buAutoNum type="arabicPeriod" startAt="8"/>
              <a:defRPr lang="uk-UA"/>
            </a:pPr>
            <a:r>
              <a:rPr lang="uk-UA" dirty="0" smtClean="0"/>
              <a:t>Також в області завдань </a:t>
            </a:r>
            <a:r>
              <a:rPr lang="uk-UA" b="1" dirty="0" smtClean="0"/>
              <a:t>Виділення та видимість</a:t>
            </a:r>
            <a:r>
              <a:rPr lang="uk-UA" dirty="0" smtClean="0"/>
              <a:t> натисніть клавіші Ctrl+Shift і, утримуючи їх, виберіть усі полілінії. На вкладці </a:t>
            </a:r>
            <a:r>
              <a:rPr lang="uk-UA" b="1" dirty="0" smtClean="0"/>
              <a:t>Основне</a:t>
            </a:r>
            <a:r>
              <a:rPr lang="uk-UA" dirty="0" smtClean="0"/>
              <a:t> у групі </a:t>
            </a:r>
            <a:r>
              <a:rPr lang="uk-UA" b="1" dirty="0" smtClean="0"/>
              <a:t>Креслення</a:t>
            </a:r>
            <a:r>
              <a:rPr lang="uk-UA" dirty="0" smtClean="0"/>
              <a:t> клацніть стрілку під кнопкою </a:t>
            </a:r>
            <a:r>
              <a:rPr lang="uk-UA" b="1" dirty="0" smtClean="0"/>
              <a:t>Упорядкувати</a:t>
            </a:r>
            <a:r>
              <a:rPr lang="uk-UA" dirty="0" smtClean="0"/>
              <a:t>, а потім виберіть команду </a:t>
            </a:r>
            <a:r>
              <a:rPr lang="uk-UA" b="1" dirty="0" smtClean="0"/>
              <a:t>Групувати</a:t>
            </a:r>
            <a:r>
              <a:rPr lang="uk-UA" dirty="0" smtClean="0"/>
              <a:t>.</a:t>
            </a:r>
          </a:p>
          <a:p>
            <a:pPr marL="228600" lvl="1" indent="-228600" eaLnBrk="1" fontAlgn="auto" hangingPunct="1">
              <a:spcBef>
                <a:spcPts val="0"/>
              </a:spcBef>
              <a:spcAft>
                <a:spcPts val="0"/>
              </a:spcAft>
              <a:buFont typeface="+mj-lt"/>
              <a:buAutoNum type="arabicPeriod" startAt="8"/>
              <a:defRPr lang="uk-UA"/>
            </a:pPr>
            <a:r>
              <a:rPr lang="uk-UA" dirty="0" smtClean="0"/>
              <a:t>Також в області завдань </a:t>
            </a:r>
            <a:r>
              <a:rPr lang="uk-UA" b="1" dirty="0" smtClean="0"/>
              <a:t>Виділення та видимість</a:t>
            </a:r>
            <a:r>
              <a:rPr lang="uk-UA" dirty="0" smtClean="0"/>
              <a:t> виберіть групу об’єктів (сніжинка). На вкладці </a:t>
            </a:r>
            <a:r>
              <a:rPr lang="uk-UA" b="1" dirty="0" smtClean="0"/>
              <a:t>Основне</a:t>
            </a:r>
            <a:r>
              <a:rPr lang="uk-UA" dirty="0" smtClean="0"/>
              <a:t> у групі </a:t>
            </a:r>
            <a:r>
              <a:rPr lang="uk-UA" b="1" dirty="0" smtClean="0"/>
              <a:t>Креслення</a:t>
            </a:r>
            <a:r>
              <a:rPr lang="uk-UA" dirty="0" smtClean="0"/>
              <a:t> натисніть стрілку біля кнопки </a:t>
            </a:r>
            <a:r>
              <a:rPr lang="uk-UA" b="1" dirty="0" smtClean="0"/>
              <a:t>Заливка</a:t>
            </a:r>
            <a:r>
              <a:rPr lang="uk-UA" dirty="0" smtClean="0"/>
              <a:t> </a:t>
            </a:r>
            <a:r>
              <a:rPr lang="uk-UA" b="1" dirty="0" smtClean="0"/>
              <a:t>фігури</a:t>
            </a:r>
            <a:r>
              <a:rPr lang="uk-UA" dirty="0" smtClean="0"/>
              <a:t>, а потім зі списку </a:t>
            </a:r>
            <a:r>
              <a:rPr lang="uk-UA" b="1" dirty="0" smtClean="0"/>
              <a:t>Кольори</a:t>
            </a:r>
            <a:r>
              <a:rPr lang="uk-UA" dirty="0" smtClean="0"/>
              <a:t> </a:t>
            </a:r>
            <a:r>
              <a:rPr lang="uk-UA" b="1" dirty="0" smtClean="0"/>
              <a:t>теми</a:t>
            </a:r>
            <a:r>
              <a:rPr lang="uk-UA" dirty="0" smtClean="0"/>
              <a:t> виберіть </a:t>
            </a:r>
            <a:r>
              <a:rPr lang="uk-UA" b="1" dirty="0" smtClean="0"/>
              <a:t>Білий, Тло 1 </a:t>
            </a:r>
            <a:r>
              <a:rPr lang="uk-UA" dirty="0" smtClean="0"/>
              <a:t>(перший рядок, перший елемент зліва).</a:t>
            </a:r>
          </a:p>
          <a:p>
            <a:pPr marL="228600" lvl="1" indent="-228600" eaLnBrk="1" fontAlgn="auto" hangingPunct="1">
              <a:spcBef>
                <a:spcPts val="0"/>
              </a:spcBef>
              <a:spcAft>
                <a:spcPts val="0"/>
              </a:spcAft>
              <a:buFont typeface="+mj-lt"/>
              <a:buAutoNum type="arabicPeriod" startAt="8"/>
              <a:defRPr lang="uk-UA"/>
            </a:pPr>
            <a:r>
              <a:rPr lang="uk-UA" dirty="0" smtClean="0"/>
              <a:t>Клацніть правою кнопкою миші групу об’єктів на слайді, а потім виберіть команду </a:t>
            </a:r>
            <a:r>
              <a:rPr lang="uk-UA" b="1" dirty="0" smtClean="0"/>
              <a:t>Вирізати</a:t>
            </a:r>
            <a:r>
              <a:rPr lang="uk-UA" dirty="0" smtClean="0"/>
              <a:t>. На вкладці </a:t>
            </a:r>
            <a:r>
              <a:rPr lang="uk-UA" b="1" dirty="0" smtClean="0"/>
              <a:t>Основне</a:t>
            </a:r>
            <a:r>
              <a:rPr lang="uk-UA" dirty="0" smtClean="0"/>
              <a:t> у групі </a:t>
            </a:r>
            <a:r>
              <a:rPr lang="uk-UA" b="1" dirty="0" smtClean="0"/>
              <a:t>Буфер обміну</a:t>
            </a:r>
            <a:r>
              <a:rPr lang="uk-UA" dirty="0" smtClean="0"/>
              <a:t> натисніть стрілку під кнопкою </a:t>
            </a:r>
            <a:r>
              <a:rPr lang="uk-UA" b="1" dirty="0" smtClean="0"/>
              <a:t>Вставити</a:t>
            </a:r>
            <a:r>
              <a:rPr lang="uk-UA" dirty="0" smtClean="0"/>
              <a:t>,і виберіть команду </a:t>
            </a:r>
            <a:r>
              <a:rPr lang="uk-UA" b="1" dirty="0" smtClean="0"/>
              <a:t>Спеціальне</a:t>
            </a:r>
            <a:r>
              <a:rPr lang="uk-UA" dirty="0" smtClean="0"/>
              <a:t> </a:t>
            </a:r>
            <a:r>
              <a:rPr lang="uk-UA" b="1" dirty="0" smtClean="0"/>
              <a:t>вставлення</a:t>
            </a:r>
            <a:r>
              <a:rPr lang="uk-UA" dirty="0" smtClean="0"/>
              <a:t>. У діалоговому вікні </a:t>
            </a:r>
            <a:r>
              <a:rPr lang="uk-UA" b="1" dirty="0" smtClean="0"/>
              <a:t>Спеціальне</a:t>
            </a:r>
            <a:r>
              <a:rPr lang="uk-UA" dirty="0" smtClean="0"/>
              <a:t> </a:t>
            </a:r>
            <a:r>
              <a:rPr lang="uk-UA" b="1" dirty="0" smtClean="0"/>
              <a:t>вставлення</a:t>
            </a:r>
            <a:r>
              <a:rPr lang="uk-UA" dirty="0" smtClean="0"/>
              <a:t> виберіть перемикач </a:t>
            </a:r>
            <a:r>
              <a:rPr lang="uk-UA" b="1" dirty="0" smtClean="0"/>
              <a:t>Вставити</a:t>
            </a:r>
            <a:r>
              <a:rPr lang="uk-UA" dirty="0" smtClean="0"/>
              <a:t>, а потім зі списку </a:t>
            </a:r>
            <a:r>
              <a:rPr lang="uk-UA" b="1" dirty="0" smtClean="0"/>
              <a:t>Як</a:t>
            </a:r>
            <a:r>
              <a:rPr lang="uk-UA" dirty="0" smtClean="0"/>
              <a:t> виберіть </a:t>
            </a:r>
            <a:r>
              <a:rPr lang="uk-UA" b="1" dirty="0" smtClean="0"/>
              <a:t>Рисунок (PNG)</a:t>
            </a:r>
            <a:r>
              <a:rPr lang="uk-UA" dirty="0" smtClean="0"/>
              <a:t>.</a:t>
            </a:r>
          </a:p>
          <a:p>
            <a:pPr marL="228600" lvl="1" indent="-228600" eaLnBrk="1" fontAlgn="auto" hangingPunct="1">
              <a:spcBef>
                <a:spcPts val="0"/>
              </a:spcBef>
              <a:spcAft>
                <a:spcPts val="0"/>
              </a:spcAft>
              <a:buFont typeface="+mj-lt"/>
              <a:buAutoNum type="arabicPeriod" startAt="8"/>
              <a:defRPr lang="uk-UA"/>
            </a:pPr>
            <a:r>
              <a:rPr lang="uk-UA" dirty="0" smtClean="0"/>
              <a:t>Виберіть нову сніжинку на слайді. У групі </a:t>
            </a:r>
            <a:r>
              <a:rPr lang="uk-UA" b="1" dirty="0" smtClean="0"/>
              <a:t>Знаряддя для зображення</a:t>
            </a:r>
            <a:r>
              <a:rPr lang="uk-UA" dirty="0" smtClean="0"/>
              <a:t> на вкладці </a:t>
            </a:r>
            <a:r>
              <a:rPr lang="uk-UA" b="1" dirty="0" smtClean="0"/>
              <a:t>Формат</a:t>
            </a:r>
            <a:r>
              <a:rPr lang="uk-UA" dirty="0" smtClean="0"/>
              <a:t> у нижньому правому куті групи </a:t>
            </a:r>
            <a:r>
              <a:rPr lang="uk-UA" b="1" dirty="0" smtClean="0"/>
              <a:t>Розмір</a:t>
            </a:r>
            <a:r>
              <a:rPr lang="uk-UA" dirty="0" smtClean="0"/>
              <a:t> натисніть запускач діалогового вікна </a:t>
            </a:r>
            <a:r>
              <a:rPr lang="uk-UA" b="1" dirty="0" smtClean="0"/>
              <a:t>Розмір і розташування</a:t>
            </a:r>
            <a:r>
              <a:rPr lang="uk-UA" dirty="0" smtClean="0"/>
              <a:t>. У діалоговому вікні </a:t>
            </a:r>
            <a:r>
              <a:rPr lang="uk-UA" b="1" dirty="0" smtClean="0"/>
              <a:t>Формат рисунка </a:t>
            </a:r>
            <a:r>
              <a:rPr lang="uk-UA" dirty="0" smtClean="0"/>
              <a:t>на вкладці </a:t>
            </a:r>
            <a:r>
              <a:rPr lang="uk-UA" b="1" dirty="0" smtClean="0"/>
              <a:t>Розмір</a:t>
            </a:r>
            <a:r>
              <a:rPr lang="uk-UA" dirty="0" smtClean="0"/>
              <a:t> у групі </a:t>
            </a:r>
            <a:r>
              <a:rPr lang="uk-UA" b="1" dirty="0" smtClean="0"/>
              <a:t>Розмір і поворот</a:t>
            </a:r>
            <a:r>
              <a:rPr lang="uk-UA" dirty="0" smtClean="0"/>
              <a:t>, виконайте наведені нижче дії.</a:t>
            </a:r>
          </a:p>
          <a:p>
            <a:pPr marL="685800" lvl="1" indent="-228600" eaLnBrk="1" fontAlgn="auto" hangingPunct="1">
              <a:spcBef>
                <a:spcPts val="0"/>
              </a:spcBef>
              <a:spcAft>
                <a:spcPts val="0"/>
              </a:spcAft>
              <a:buFont typeface="Arial" pitchFamily="34" charset="0"/>
              <a:buChar char="•"/>
              <a:defRPr lang="uk-UA"/>
            </a:pPr>
            <a:r>
              <a:rPr lang="uk-UA" dirty="0" smtClean="0"/>
              <a:t>У полі </a:t>
            </a:r>
            <a:r>
              <a:rPr lang="uk-UA" b="1" dirty="0" smtClean="0"/>
              <a:t>Висота </a:t>
            </a:r>
            <a:r>
              <a:rPr lang="uk-UA" dirty="0" smtClean="0"/>
              <a:t>введіть значення </a:t>
            </a:r>
            <a:r>
              <a:rPr lang="uk-UA" b="1" dirty="0" smtClean="0"/>
              <a:t>2,54 см</a:t>
            </a:r>
            <a:r>
              <a:rPr lang="uk-UA" dirty="0" smtClean="0"/>
              <a:t>.</a:t>
            </a:r>
          </a:p>
          <a:p>
            <a:pPr marL="685800" lvl="1" indent="-228600" eaLnBrk="1" fontAlgn="auto" hangingPunct="1">
              <a:spcBef>
                <a:spcPts val="0"/>
              </a:spcBef>
              <a:spcAft>
                <a:spcPts val="0"/>
              </a:spcAft>
              <a:buFont typeface="Arial" pitchFamily="34" charset="0"/>
              <a:buChar char="•"/>
              <a:defRPr lang="uk-UA"/>
            </a:pPr>
            <a:r>
              <a:rPr lang="uk-UA" dirty="0" smtClean="0"/>
              <a:t>У полі </a:t>
            </a:r>
            <a:r>
              <a:rPr lang="uk-UA" b="1" dirty="0" smtClean="0"/>
              <a:t>Ширина</a:t>
            </a:r>
            <a:r>
              <a:rPr lang="uk-UA" dirty="0" smtClean="0"/>
              <a:t> введіть значення </a:t>
            </a:r>
            <a:r>
              <a:rPr lang="uk-UA" b="1" dirty="0" smtClean="0"/>
              <a:t>2,21 см</a:t>
            </a:r>
            <a:r>
              <a:rPr lang="uk-UA" dirty="0" smtClean="0"/>
              <a:t>.</a:t>
            </a:r>
          </a:p>
          <a:p>
            <a:pPr marL="685800" lvl="1" indent="-228600" eaLnBrk="1" fontAlgn="auto" hangingPunct="1">
              <a:spcBef>
                <a:spcPts val="0"/>
              </a:spcBef>
              <a:spcAft>
                <a:spcPts val="0"/>
              </a:spcAft>
              <a:buFont typeface="Arial" pitchFamily="34" charset="0"/>
              <a:buChar char="•"/>
              <a:defRPr lang="uk-UA"/>
            </a:pPr>
            <a:r>
              <a:rPr lang="uk-UA" dirty="0" smtClean="0"/>
              <a:t>У полі </a:t>
            </a:r>
            <a:r>
              <a:rPr lang="uk-UA" b="1" dirty="0" smtClean="0"/>
              <a:t>Обертання</a:t>
            </a:r>
            <a:r>
              <a:rPr lang="uk-UA" dirty="0" smtClean="0"/>
              <a:t> введіть значення </a:t>
            </a:r>
            <a:r>
              <a:rPr lang="uk-UA" b="1" dirty="0" smtClean="0"/>
              <a:t>20</a:t>
            </a:r>
            <a:r>
              <a:rPr lang="uk-UA" b="1" dirty="0" smtClean="0">
                <a:latin typeface="Arial"/>
                <a:cs typeface="Arial"/>
              </a:rPr>
              <a:t>°.</a:t>
            </a:r>
            <a:endParaRPr lang="uk-UA" dirty="0" smtClean="0"/>
          </a:p>
          <a:p>
            <a:pPr marL="228600" indent="-228600" eaLnBrk="1" fontAlgn="auto" hangingPunct="1">
              <a:spcBef>
                <a:spcPts val="0"/>
              </a:spcBef>
              <a:spcAft>
                <a:spcPts val="0"/>
              </a:spcAft>
              <a:buFont typeface="+mj-lt"/>
              <a:buAutoNum type="arabicPeriod" startAt="12"/>
              <a:defRPr/>
            </a:pPr>
            <a:r>
              <a:rPr lang="uk-UA" dirty="0" smtClean="0"/>
              <a:t>Перетягніть сніжинку у верхній лівий кут рисунка.</a:t>
            </a:r>
          </a:p>
          <a:p>
            <a:pPr marL="228600" indent="-228600" eaLnBrk="1" fontAlgn="auto" hangingPunct="1">
              <a:spcBef>
                <a:spcPts val="0"/>
              </a:spcBef>
              <a:spcAft>
                <a:spcPts val="0"/>
              </a:spcAft>
              <a:buFont typeface="+mj-lt"/>
              <a:buAutoNum type="arabicPeriod" startAt="12"/>
              <a:defRPr/>
            </a:pPr>
            <a:endParaRPr lang="uk-UA" dirty="0" smtClean="0"/>
          </a:p>
          <a:p>
            <a:pPr marL="228600" indent="-228600" eaLnBrk="1" fontAlgn="auto" hangingPunct="1">
              <a:spcBef>
                <a:spcPts val="0"/>
              </a:spcBef>
              <a:spcAft>
                <a:spcPts val="0"/>
              </a:spcAft>
              <a:buFont typeface="+mj-lt"/>
              <a:buAutoNum type="arabicPeriod" startAt="12"/>
              <a:defRPr/>
            </a:pPr>
            <a:endParaRPr lang="uk-UA" dirty="0" smtClean="0"/>
          </a:p>
          <a:p>
            <a:pPr marL="228600" indent="-228600" eaLnBrk="1" fontAlgn="auto" hangingPunct="1">
              <a:spcBef>
                <a:spcPts val="0"/>
              </a:spcBef>
              <a:spcAft>
                <a:spcPts val="0"/>
              </a:spcAft>
              <a:buFont typeface="+mj-lt"/>
              <a:buNone/>
              <a:defRPr/>
            </a:pPr>
            <a:r>
              <a:rPr lang="uk-UA" dirty="0" smtClean="0"/>
              <a:t>Щоб відтворити ефект другої сніжинки на цьому слайді, виконайте наведені нижче дії.</a:t>
            </a:r>
          </a:p>
          <a:p>
            <a:pPr marL="228600" indent="-228600" eaLnBrk="1" fontAlgn="auto" hangingPunct="1">
              <a:spcBef>
                <a:spcPts val="0"/>
              </a:spcBef>
              <a:spcAft>
                <a:spcPts val="0"/>
              </a:spcAft>
              <a:buFont typeface="+mj-lt"/>
              <a:buAutoNum type="arabicPeriod"/>
              <a:defRPr/>
            </a:pPr>
            <a:r>
              <a:rPr lang="uk-UA" dirty="0" smtClean="0"/>
              <a:t>Виберіть сніжинку на слайді. На вкладці </a:t>
            </a:r>
            <a:r>
              <a:rPr lang="uk-UA" b="1" dirty="0" smtClean="0"/>
              <a:t>Основне</a:t>
            </a:r>
            <a:r>
              <a:rPr lang="uk-UA" dirty="0" smtClean="0"/>
              <a:t> у групі </a:t>
            </a:r>
            <a:r>
              <a:rPr lang="uk-UA" b="1" dirty="0" smtClean="0"/>
              <a:t>Буфер обміну </a:t>
            </a:r>
            <a:r>
              <a:rPr lang="uk-UA" dirty="0" smtClean="0"/>
              <a:t> клацніть стрілку праворуч від кнопки </a:t>
            </a:r>
            <a:r>
              <a:rPr lang="uk-UA" b="1" dirty="0" smtClean="0"/>
              <a:t>Копіювати</a:t>
            </a:r>
            <a:r>
              <a:rPr lang="uk-UA" dirty="0" smtClean="0"/>
              <a:t>, а потім виберіть команду </a:t>
            </a:r>
            <a:r>
              <a:rPr lang="uk-UA" b="1" dirty="0" smtClean="0"/>
              <a:t>Дублювати</a:t>
            </a:r>
            <a:r>
              <a:rPr lang="uk-UA" dirty="0" smtClean="0"/>
              <a:t>.</a:t>
            </a:r>
          </a:p>
          <a:p>
            <a:pPr marL="228600" indent="-228600" eaLnBrk="1" fontAlgn="auto" hangingPunct="1">
              <a:spcBef>
                <a:spcPts val="0"/>
              </a:spcBef>
              <a:spcAft>
                <a:spcPts val="0"/>
              </a:spcAft>
              <a:buFont typeface="+mj-lt"/>
              <a:buAutoNum type="arabicPeriod"/>
              <a:defRPr/>
            </a:pPr>
            <a:r>
              <a:rPr lang="uk-UA" dirty="0" smtClean="0"/>
              <a:t>Виберіть другу сніжинку. На вкладці </a:t>
            </a:r>
            <a:r>
              <a:rPr lang="uk-UA" b="1" dirty="0" smtClean="0"/>
              <a:t>Знаряддя для зображення</a:t>
            </a:r>
            <a:r>
              <a:rPr lang="uk-UA" dirty="0" smtClean="0"/>
              <a:t>, на вкладці </a:t>
            </a:r>
            <a:r>
              <a:rPr lang="uk-UA" b="1" dirty="0" smtClean="0"/>
              <a:t>Форма</a:t>
            </a:r>
            <a:r>
              <a:rPr lang="uk-UA" dirty="0" smtClean="0"/>
              <a:t> у нижньому правому куті групи </a:t>
            </a:r>
            <a:r>
              <a:rPr lang="uk-UA" b="1" dirty="0" smtClean="0"/>
              <a:t>Розмір</a:t>
            </a:r>
            <a:r>
              <a:rPr lang="uk-UA" dirty="0" smtClean="0"/>
              <a:t> натисніть запускач діалогового вікна </a:t>
            </a:r>
            <a:r>
              <a:rPr lang="uk-UA" b="1" dirty="0" smtClean="0"/>
              <a:t>Розмір і розташування</a:t>
            </a:r>
            <a:r>
              <a:rPr lang="uk-UA" dirty="0" smtClean="0"/>
              <a:t>. У діалоговому вікні </a:t>
            </a:r>
            <a:r>
              <a:rPr lang="uk-UA" b="1" dirty="0" smtClean="0"/>
              <a:t>Формат рисунка </a:t>
            </a:r>
            <a:r>
              <a:rPr lang="uk-UA" dirty="0" smtClean="0"/>
              <a:t>на вкладці </a:t>
            </a:r>
            <a:r>
              <a:rPr lang="uk-UA" b="1" dirty="0" smtClean="0"/>
              <a:t>Розмір</a:t>
            </a:r>
            <a:r>
              <a:rPr lang="uk-UA" dirty="0" smtClean="0"/>
              <a:t> у групі </a:t>
            </a:r>
            <a:r>
              <a:rPr lang="uk-UA" b="1" dirty="0" smtClean="0"/>
              <a:t>Розмір і поворот </a:t>
            </a:r>
            <a:r>
              <a:rPr lang="uk-UA" dirty="0" smtClean="0"/>
              <a:t>виконайте наведені нижче дії.</a:t>
            </a:r>
          </a:p>
          <a:p>
            <a:pPr marL="685800" lvl="1" indent="-228600" eaLnBrk="1" fontAlgn="auto" hangingPunct="1">
              <a:spcBef>
                <a:spcPts val="0"/>
              </a:spcBef>
              <a:spcAft>
                <a:spcPts val="0"/>
              </a:spcAft>
              <a:buFont typeface="Arial" pitchFamily="34" charset="0"/>
              <a:buChar char="•"/>
              <a:defRPr lang="uk-UA"/>
            </a:pPr>
            <a:r>
              <a:rPr lang="uk-UA" dirty="0" smtClean="0"/>
              <a:t>У полі </a:t>
            </a:r>
            <a:r>
              <a:rPr lang="uk-UA" b="1" dirty="0" smtClean="0"/>
              <a:t>Висота </a:t>
            </a:r>
            <a:r>
              <a:rPr lang="uk-UA" dirty="0" smtClean="0"/>
              <a:t>введіть значення </a:t>
            </a:r>
            <a:r>
              <a:rPr lang="uk-UA" b="1" dirty="0" smtClean="0"/>
              <a:t>1,07 см</a:t>
            </a:r>
            <a:r>
              <a:rPr lang="uk-UA" dirty="0" smtClean="0"/>
              <a:t>.</a:t>
            </a:r>
          </a:p>
          <a:p>
            <a:pPr marL="685800" lvl="1" indent="-228600" eaLnBrk="1" fontAlgn="auto" hangingPunct="1">
              <a:spcBef>
                <a:spcPts val="0"/>
              </a:spcBef>
              <a:spcAft>
                <a:spcPts val="0"/>
              </a:spcAft>
              <a:buFont typeface="Arial" pitchFamily="34" charset="0"/>
              <a:buChar char="•"/>
              <a:defRPr lang="uk-UA"/>
            </a:pPr>
            <a:r>
              <a:rPr lang="uk-UA" dirty="0" smtClean="0"/>
              <a:t>У полі </a:t>
            </a:r>
            <a:r>
              <a:rPr lang="uk-UA" b="1" dirty="0" smtClean="0"/>
              <a:t>Ширина</a:t>
            </a:r>
            <a:r>
              <a:rPr lang="uk-UA" dirty="0" smtClean="0"/>
              <a:t> введіть значення </a:t>
            </a:r>
            <a:r>
              <a:rPr lang="uk-UA" b="1" dirty="0" smtClean="0"/>
              <a:t>0,91 см</a:t>
            </a:r>
            <a:r>
              <a:rPr lang="uk-UA" dirty="0" smtClean="0"/>
              <a:t>.</a:t>
            </a:r>
          </a:p>
          <a:p>
            <a:pPr marL="685800" lvl="1" indent="-228600" eaLnBrk="1" fontAlgn="auto" hangingPunct="1">
              <a:spcBef>
                <a:spcPts val="0"/>
              </a:spcBef>
              <a:spcAft>
                <a:spcPts val="0"/>
              </a:spcAft>
              <a:buFont typeface="Arial" pitchFamily="34" charset="0"/>
              <a:buChar char="•"/>
              <a:defRPr lang="uk-UA"/>
            </a:pPr>
            <a:r>
              <a:rPr lang="uk-UA" dirty="0" smtClean="0"/>
              <a:t>У полі </a:t>
            </a:r>
            <a:r>
              <a:rPr lang="uk-UA" b="1" dirty="0" smtClean="0"/>
              <a:t>Обертання</a:t>
            </a:r>
            <a:r>
              <a:rPr lang="uk-UA" dirty="0" smtClean="0"/>
              <a:t> введіть значення </a:t>
            </a:r>
            <a:r>
              <a:rPr lang="uk-UA" b="1" dirty="0" smtClean="0"/>
              <a:t>20</a:t>
            </a:r>
            <a:r>
              <a:rPr lang="uk-UA" b="1" dirty="0" smtClean="0">
                <a:latin typeface="Arial"/>
                <a:cs typeface="Arial"/>
              </a:rPr>
              <a:t>°</a:t>
            </a:r>
            <a:r>
              <a:rPr lang="uk-UA" dirty="0" smtClean="0">
                <a:latin typeface="Arial"/>
                <a:cs typeface="Arial"/>
              </a:rPr>
              <a:t>.</a:t>
            </a:r>
            <a:endParaRPr lang="uk-UA" dirty="0" smtClean="0"/>
          </a:p>
          <a:p>
            <a:pPr marL="228600" indent="-228600" eaLnBrk="1" fontAlgn="auto" hangingPunct="1">
              <a:spcBef>
                <a:spcPts val="0"/>
              </a:spcBef>
              <a:spcAft>
                <a:spcPts val="0"/>
              </a:spcAft>
              <a:buFont typeface="+mj-lt"/>
              <a:buAutoNum type="arabicPeriod"/>
              <a:defRPr/>
            </a:pPr>
            <a:r>
              <a:rPr lang="uk-UA" dirty="0" smtClean="0"/>
              <a:t>Перетягніть другу сніжинку від лівого краю слайда. </a:t>
            </a:r>
            <a:endParaRPr lang="uk-UA" i="1" dirty="0" smtClean="0"/>
          </a:p>
          <a:p>
            <a:pPr marL="228600" indent="-228600" eaLnBrk="1" fontAlgn="auto" hangingPunct="1">
              <a:spcBef>
                <a:spcPts val="0"/>
              </a:spcBef>
              <a:spcAft>
                <a:spcPts val="0"/>
              </a:spcAft>
              <a:buFont typeface="+mj-lt"/>
              <a:buAutoNum type="arabicPeriod"/>
              <a:defRPr/>
            </a:pPr>
            <a:endParaRPr lang="uk-UA" dirty="0" smtClean="0"/>
          </a:p>
          <a:p>
            <a:pPr marL="228600" indent="-228600" eaLnBrk="1" fontAlgn="auto" hangingPunct="1">
              <a:spcBef>
                <a:spcPts val="0"/>
              </a:spcBef>
              <a:spcAft>
                <a:spcPts val="0"/>
              </a:spcAft>
              <a:buFont typeface="+mj-lt"/>
              <a:buAutoNum type="arabicPeriod"/>
              <a:defRPr/>
            </a:pPr>
            <a:endParaRPr lang="uk-UA" dirty="0" smtClean="0"/>
          </a:p>
          <a:p>
            <a:pPr marL="228600" indent="-228600" eaLnBrk="1" fontAlgn="auto" hangingPunct="1">
              <a:spcBef>
                <a:spcPts val="0"/>
              </a:spcBef>
              <a:spcAft>
                <a:spcPts val="0"/>
              </a:spcAft>
              <a:buFont typeface="+mj-lt"/>
              <a:buNone/>
              <a:defRPr/>
            </a:pPr>
            <a:r>
              <a:rPr lang="uk-UA" dirty="0" smtClean="0"/>
              <a:t>Щоб відтворити ефект третьої сніжинки на цьому слайді, виконайте наведені нижче дії.</a:t>
            </a:r>
          </a:p>
          <a:p>
            <a:pPr marL="228600" indent="-228600" eaLnBrk="1" fontAlgn="auto" hangingPunct="1">
              <a:spcBef>
                <a:spcPts val="0"/>
              </a:spcBef>
              <a:spcAft>
                <a:spcPts val="0"/>
              </a:spcAft>
              <a:buFont typeface="+mj-lt"/>
              <a:buAutoNum type="arabicPeriod"/>
              <a:defRPr/>
            </a:pPr>
            <a:r>
              <a:rPr lang="uk-UA" dirty="0" smtClean="0"/>
              <a:t>Виберіть рисунок другої  сніжинки на слайді. На вкладці </a:t>
            </a:r>
            <a:r>
              <a:rPr lang="uk-UA" b="1" dirty="0" smtClean="0"/>
              <a:t>Основне</a:t>
            </a:r>
            <a:r>
              <a:rPr lang="uk-UA" dirty="0" smtClean="0"/>
              <a:t> у групі </a:t>
            </a:r>
            <a:r>
              <a:rPr lang="uk-UA" b="1" dirty="0" smtClean="0"/>
              <a:t>Буфер обміну</a:t>
            </a:r>
            <a:r>
              <a:rPr lang="uk-UA" dirty="0" smtClean="0"/>
              <a:t> клацніть стрілку праворуч від кнопки </a:t>
            </a:r>
            <a:r>
              <a:rPr lang="uk-UA" b="1" dirty="0" smtClean="0"/>
              <a:t>Копіювати</a:t>
            </a:r>
            <a:r>
              <a:rPr lang="uk-UA" dirty="0" smtClean="0"/>
              <a:t>, а потім виберіть команду </a:t>
            </a:r>
            <a:r>
              <a:rPr lang="uk-UA" b="1" dirty="0" smtClean="0"/>
              <a:t>Дублювати</a:t>
            </a:r>
            <a:r>
              <a:rPr lang="uk-UA" dirty="0" smtClean="0"/>
              <a:t>.</a:t>
            </a:r>
          </a:p>
          <a:p>
            <a:pPr marL="228600" indent="-228600" eaLnBrk="1" fontAlgn="auto" hangingPunct="1">
              <a:spcBef>
                <a:spcPts val="0"/>
              </a:spcBef>
              <a:spcAft>
                <a:spcPts val="0"/>
              </a:spcAft>
              <a:buFont typeface="+mj-lt"/>
              <a:buAutoNum type="arabicPeriod"/>
              <a:defRPr/>
            </a:pPr>
            <a:r>
              <a:rPr lang="uk-UA" dirty="0" smtClean="0"/>
              <a:t>Виберіть третю сніжинку. На вкладці </a:t>
            </a:r>
            <a:r>
              <a:rPr lang="uk-UA" b="1" dirty="0" smtClean="0"/>
              <a:t>Знаряддя для зображення</a:t>
            </a:r>
            <a:r>
              <a:rPr lang="uk-UA" dirty="0" smtClean="0"/>
              <a:t> на вкладці </a:t>
            </a:r>
            <a:r>
              <a:rPr lang="uk-UA" b="1" dirty="0" smtClean="0"/>
              <a:t>Формат</a:t>
            </a:r>
            <a:r>
              <a:rPr lang="uk-UA" dirty="0" smtClean="0"/>
              <a:t> у правому нижньому куті групи </a:t>
            </a:r>
            <a:r>
              <a:rPr lang="uk-UA" b="1" dirty="0" smtClean="0"/>
              <a:t>Розмір</a:t>
            </a:r>
            <a:r>
              <a:rPr lang="uk-UA" dirty="0" smtClean="0"/>
              <a:t> клацніть запускач діалогового вікна </a:t>
            </a:r>
            <a:r>
              <a:rPr lang="uk-UA" b="1" dirty="0" smtClean="0"/>
              <a:t>Розмір і розташування</a:t>
            </a:r>
            <a:r>
              <a:rPr lang="uk-UA" dirty="0" smtClean="0"/>
              <a:t>. У діалоговому вікні</a:t>
            </a:r>
            <a:r>
              <a:rPr lang="uk-UA" b="1" dirty="0" smtClean="0"/>
              <a:t>Формат рисунка </a:t>
            </a:r>
            <a:r>
              <a:rPr lang="uk-UA" dirty="0" smtClean="0"/>
              <a:t> на вкладці </a:t>
            </a:r>
            <a:r>
              <a:rPr lang="uk-UA" b="1" dirty="0" smtClean="0"/>
              <a:t>Розмір</a:t>
            </a:r>
            <a:r>
              <a:rPr lang="uk-UA" dirty="0" smtClean="0"/>
              <a:t> у групі </a:t>
            </a:r>
            <a:r>
              <a:rPr lang="uk-UA" b="1" dirty="0" smtClean="0"/>
              <a:t>Розмір і поворот </a:t>
            </a:r>
            <a:r>
              <a:rPr lang="uk-UA" dirty="0" smtClean="0"/>
              <a:t>виконайте наведені нижче дії.</a:t>
            </a:r>
          </a:p>
          <a:p>
            <a:pPr marL="685800" lvl="1" indent="-228600" eaLnBrk="1" fontAlgn="auto" hangingPunct="1">
              <a:spcBef>
                <a:spcPts val="0"/>
              </a:spcBef>
              <a:spcAft>
                <a:spcPts val="0"/>
              </a:spcAft>
              <a:buFont typeface="Arial" pitchFamily="34" charset="0"/>
              <a:buChar char="•"/>
              <a:defRPr lang="uk-UA"/>
            </a:pPr>
            <a:r>
              <a:rPr lang="uk-UA" dirty="0" smtClean="0"/>
              <a:t>У полі </a:t>
            </a:r>
            <a:r>
              <a:rPr lang="uk-UA" b="1" dirty="0" smtClean="0"/>
              <a:t>Висота </a:t>
            </a:r>
            <a:r>
              <a:rPr lang="uk-UA" dirty="0" smtClean="0"/>
              <a:t>введіть значення </a:t>
            </a:r>
            <a:r>
              <a:rPr lang="uk-UA" b="1" dirty="0" smtClean="0"/>
              <a:t>1,42 см</a:t>
            </a:r>
            <a:r>
              <a:rPr lang="uk-UA" dirty="0" smtClean="0"/>
              <a:t>.</a:t>
            </a:r>
          </a:p>
          <a:p>
            <a:pPr marL="685800" lvl="1" indent="-228600" eaLnBrk="1" fontAlgn="auto" hangingPunct="1">
              <a:spcBef>
                <a:spcPts val="0"/>
              </a:spcBef>
              <a:spcAft>
                <a:spcPts val="0"/>
              </a:spcAft>
              <a:buFont typeface="Arial" pitchFamily="34" charset="0"/>
              <a:buChar char="•"/>
              <a:defRPr lang="uk-UA"/>
            </a:pPr>
            <a:r>
              <a:rPr lang="uk-UA" dirty="0" smtClean="0"/>
              <a:t>У полі </a:t>
            </a:r>
            <a:r>
              <a:rPr lang="uk-UA" b="1" dirty="0" smtClean="0"/>
              <a:t>Ширина</a:t>
            </a:r>
            <a:r>
              <a:rPr lang="uk-UA" dirty="0" smtClean="0"/>
              <a:t> введіть значення </a:t>
            </a:r>
            <a:r>
              <a:rPr lang="uk-UA" b="1" dirty="0" smtClean="0"/>
              <a:t>1,22 см</a:t>
            </a:r>
            <a:r>
              <a:rPr lang="uk-UA" dirty="0" smtClean="0"/>
              <a:t>.</a:t>
            </a:r>
          </a:p>
          <a:p>
            <a:pPr marL="685800" lvl="1" indent="-228600" eaLnBrk="1" fontAlgn="auto" hangingPunct="1">
              <a:spcBef>
                <a:spcPts val="0"/>
              </a:spcBef>
              <a:spcAft>
                <a:spcPts val="0"/>
              </a:spcAft>
              <a:buFont typeface="Arial" pitchFamily="34" charset="0"/>
              <a:buChar char="•"/>
              <a:defRPr lang="uk-UA"/>
            </a:pPr>
            <a:r>
              <a:rPr lang="uk-UA" dirty="0" smtClean="0"/>
              <a:t>У полі </a:t>
            </a:r>
            <a:r>
              <a:rPr lang="uk-UA" b="1" dirty="0" smtClean="0"/>
              <a:t>Обертання</a:t>
            </a:r>
            <a:r>
              <a:rPr lang="uk-UA" dirty="0" smtClean="0"/>
              <a:t> введіть значення </a:t>
            </a:r>
            <a:r>
              <a:rPr lang="uk-UA" b="1" dirty="0" smtClean="0"/>
              <a:t>20</a:t>
            </a:r>
            <a:r>
              <a:rPr lang="uk-UA" b="1" dirty="0" smtClean="0">
                <a:latin typeface="Arial"/>
                <a:cs typeface="Arial"/>
              </a:rPr>
              <a:t>°</a:t>
            </a:r>
            <a:r>
              <a:rPr lang="uk-UA" dirty="0" smtClean="0">
                <a:latin typeface="Arial"/>
                <a:cs typeface="Arial"/>
              </a:rPr>
              <a:t>.</a:t>
            </a:r>
            <a:endParaRPr lang="uk-UA" dirty="0" smtClean="0"/>
          </a:p>
          <a:p>
            <a:pPr marL="228600" indent="-228600" eaLnBrk="1" fontAlgn="auto" hangingPunct="1">
              <a:spcBef>
                <a:spcPts val="0"/>
              </a:spcBef>
              <a:spcAft>
                <a:spcPts val="0"/>
              </a:spcAft>
              <a:buFont typeface="+mj-lt"/>
              <a:buAutoNum type="arabicPeriod"/>
              <a:defRPr/>
            </a:pPr>
            <a:r>
              <a:rPr lang="uk-UA" dirty="0" smtClean="0"/>
              <a:t>Перетягніть третю сніжинку від лівого краю слайда нижче і трохи лівіше другої сніжинки. </a:t>
            </a:r>
            <a:endParaRPr lang="uk-UA" i="1" dirty="0" smtClean="0"/>
          </a:p>
          <a:p>
            <a:pPr marL="228600" indent="-228600" eaLnBrk="1" fontAlgn="auto" hangingPunct="1">
              <a:spcBef>
                <a:spcPts val="0"/>
              </a:spcBef>
              <a:spcAft>
                <a:spcPts val="0"/>
              </a:spcAft>
              <a:buFont typeface="+mj-lt"/>
              <a:buAutoNum type="arabicPeriod"/>
              <a:defRPr/>
            </a:pPr>
            <a:endParaRPr lang="uk-UA" dirty="0" smtClean="0"/>
          </a:p>
          <a:p>
            <a:pPr marL="228600" indent="-228600" eaLnBrk="1" fontAlgn="auto" hangingPunct="1">
              <a:spcBef>
                <a:spcPts val="0"/>
              </a:spcBef>
              <a:spcAft>
                <a:spcPts val="0"/>
              </a:spcAft>
              <a:buFont typeface="+mj-lt"/>
              <a:buAutoNum type="arabicPeriod"/>
              <a:defRPr/>
            </a:pPr>
            <a:endParaRPr lang="uk-UA" dirty="0" smtClean="0"/>
          </a:p>
          <a:p>
            <a:pPr marL="228600" indent="-228600" eaLnBrk="1" fontAlgn="auto" hangingPunct="1">
              <a:spcBef>
                <a:spcPts val="0"/>
              </a:spcBef>
              <a:spcAft>
                <a:spcPts val="0"/>
              </a:spcAft>
              <a:buFont typeface="+mj-lt"/>
              <a:buNone/>
              <a:defRPr/>
            </a:pPr>
            <a:r>
              <a:rPr lang="uk-UA" dirty="0" smtClean="0"/>
              <a:t>Щоб відтворити текстове поле із цитатою на цьому слайді, виконайте наведені нижче дії.</a:t>
            </a:r>
          </a:p>
          <a:p>
            <a:pPr marL="228600" indent="-228600" eaLnBrk="1" fontAlgn="auto" hangingPunct="1">
              <a:spcBef>
                <a:spcPts val="0"/>
              </a:spcBef>
              <a:spcAft>
                <a:spcPts val="0"/>
              </a:spcAft>
              <a:buFont typeface="+mj-lt"/>
              <a:buAutoNum type="arabicPeriod"/>
              <a:defRPr/>
            </a:pPr>
            <a:r>
              <a:rPr lang="uk-UA" dirty="0" smtClean="0"/>
              <a:t>На  вкладці </a:t>
            </a:r>
            <a:r>
              <a:rPr lang="uk-UA" b="1" dirty="0" smtClean="0"/>
              <a:t>Вставлення</a:t>
            </a:r>
            <a:r>
              <a:rPr lang="uk-UA" dirty="0" smtClean="0"/>
              <a:t> у групі </a:t>
            </a:r>
            <a:r>
              <a:rPr lang="uk-UA" b="1" dirty="0" smtClean="0"/>
              <a:t>Текст</a:t>
            </a:r>
            <a:r>
              <a:rPr lang="uk-UA" dirty="0" smtClean="0"/>
              <a:t> натисніть кнопку </a:t>
            </a:r>
            <a:r>
              <a:rPr lang="uk-UA" b="1" dirty="0" smtClean="0"/>
              <a:t>Текстове</a:t>
            </a:r>
            <a:r>
              <a:rPr lang="uk-UA" dirty="0" smtClean="0"/>
              <a:t> </a:t>
            </a:r>
            <a:r>
              <a:rPr lang="uk-UA" b="1" dirty="0" smtClean="0"/>
              <a:t>поле</a:t>
            </a:r>
            <a:r>
              <a:rPr lang="uk-UA" dirty="0" smtClean="0"/>
              <a:t>. Протягніть курсор на слайді, щоб намалювати текстове поле. </a:t>
            </a:r>
          </a:p>
          <a:p>
            <a:pPr marL="228600" indent="-228600" eaLnBrk="1" fontAlgn="auto" hangingPunct="1">
              <a:spcBef>
                <a:spcPts val="0"/>
              </a:spcBef>
              <a:spcAft>
                <a:spcPts val="0"/>
              </a:spcAft>
              <a:buFont typeface="+mj-lt"/>
              <a:buAutoNum type="arabicPeriod"/>
              <a:defRPr/>
            </a:pPr>
            <a:r>
              <a:rPr lang="uk-UA" dirty="0" smtClean="0"/>
              <a:t>У текстовому полі введіть текст цитати і виділіть його. На вкладці </a:t>
            </a:r>
            <a:r>
              <a:rPr lang="uk-UA" b="1" dirty="0" smtClean="0"/>
              <a:t>Основне</a:t>
            </a:r>
            <a:r>
              <a:rPr lang="uk-UA" dirty="0" smtClean="0"/>
              <a:t> у групі </a:t>
            </a:r>
            <a:r>
              <a:rPr lang="uk-UA" b="1" dirty="0" smtClean="0"/>
              <a:t>Шрифт</a:t>
            </a:r>
            <a:r>
              <a:rPr lang="uk-UA" dirty="0" smtClean="0"/>
              <a:t> виберіть шрифт </a:t>
            </a:r>
            <a:r>
              <a:rPr lang="uk-UA" b="1" dirty="0" smtClean="0"/>
              <a:t>Georgia </a:t>
            </a:r>
            <a:r>
              <a:rPr lang="uk-UA" dirty="0" smtClean="0"/>
              <a:t>зі списку </a:t>
            </a:r>
            <a:r>
              <a:rPr lang="uk-UA" b="1" dirty="0" smtClean="0"/>
              <a:t>Шрифт</a:t>
            </a:r>
            <a:r>
              <a:rPr lang="uk-UA" dirty="0" smtClean="0"/>
              <a:t>, укажіть значення </a:t>
            </a:r>
            <a:r>
              <a:rPr lang="uk-UA" b="1" dirty="0" smtClean="0"/>
              <a:t>18</a:t>
            </a:r>
            <a:r>
              <a:rPr lang="uk-UA" dirty="0" smtClean="0"/>
              <a:t> у списку </a:t>
            </a:r>
            <a:r>
              <a:rPr lang="uk-UA" b="1" dirty="0" smtClean="0"/>
              <a:t>Розмір </a:t>
            </a:r>
            <a:r>
              <a:rPr lang="uk-UA" dirty="0" smtClean="0"/>
              <a:t>шрифту , натисніть кнопку </a:t>
            </a:r>
            <a:r>
              <a:rPr lang="uk-UA" b="1" dirty="0" smtClean="0"/>
              <a:t>Курсив</a:t>
            </a:r>
            <a:r>
              <a:rPr lang="uk-UA" dirty="0" smtClean="0"/>
              <a:t>, натисніть стрілку біля кнопки </a:t>
            </a:r>
            <a:r>
              <a:rPr lang="uk-UA" b="1" dirty="0" smtClean="0"/>
              <a:t>Колір шрифту</a:t>
            </a:r>
            <a:r>
              <a:rPr lang="uk-UA" dirty="0" smtClean="0"/>
              <a:t>, а потім у списку </a:t>
            </a:r>
            <a:r>
              <a:rPr lang="uk-UA" b="1" dirty="0" smtClean="0"/>
              <a:t>Кольори теми </a:t>
            </a:r>
            <a:r>
              <a:rPr lang="uk-UA" dirty="0" smtClean="0"/>
              <a:t>виберіть </a:t>
            </a:r>
            <a:r>
              <a:rPr lang="uk-UA" b="1" dirty="0" smtClean="0"/>
              <a:t>Білий, Тло 1</a:t>
            </a:r>
            <a:r>
              <a:rPr lang="uk-UA" dirty="0" smtClean="0"/>
              <a:t>. </a:t>
            </a:r>
            <a:endParaRPr lang="uk-UA" b="1" dirty="0" smtClean="0"/>
          </a:p>
          <a:p>
            <a:pPr marL="228600" indent="-228600" eaLnBrk="1" fontAlgn="auto" hangingPunct="1">
              <a:spcBef>
                <a:spcPts val="0"/>
              </a:spcBef>
              <a:spcAft>
                <a:spcPts val="0"/>
              </a:spcAft>
              <a:buFont typeface="+mj-lt"/>
              <a:buAutoNum type="arabicPeriod"/>
              <a:defRPr/>
            </a:pPr>
            <a:r>
              <a:rPr lang="uk-UA" dirty="0" smtClean="0"/>
              <a:t>Перетягніть текстове поле праворуч від першої сніжинки у верхній лівий кут слайда.</a:t>
            </a:r>
          </a:p>
          <a:p>
            <a:pPr marL="228600" indent="-228600" eaLnBrk="1" fontAlgn="auto" hangingPunct="1">
              <a:spcBef>
                <a:spcPts val="0"/>
              </a:spcBef>
              <a:spcAft>
                <a:spcPts val="0"/>
              </a:spcAft>
              <a:buFont typeface="+mj-lt"/>
              <a:buAutoNum type="arabicPeriod"/>
              <a:defRPr/>
            </a:pPr>
            <a:endParaRPr lang="uk-UA" dirty="0" smtClean="0"/>
          </a:p>
          <a:p>
            <a:pPr marL="228600" indent="-228600" eaLnBrk="1" fontAlgn="auto" hangingPunct="1">
              <a:spcBef>
                <a:spcPts val="0"/>
              </a:spcBef>
              <a:spcAft>
                <a:spcPts val="0"/>
              </a:spcAft>
              <a:buFont typeface="+mj-lt"/>
              <a:buAutoNum type="arabicPeriod"/>
              <a:defRPr/>
            </a:pPr>
            <a:endParaRPr lang="uk-UA" dirty="0" smtClean="0"/>
          </a:p>
          <a:p>
            <a:pPr eaLnBrk="1" fontAlgn="auto" hangingPunct="1">
              <a:spcBef>
                <a:spcPts val="0"/>
              </a:spcBef>
              <a:spcAft>
                <a:spcPts val="0"/>
              </a:spcAft>
              <a:buFont typeface="+mj-lt"/>
              <a:buNone/>
              <a:defRPr lang="uk-UA"/>
            </a:pPr>
            <a:r>
              <a:rPr lang="uk-UA" dirty="0" smtClean="0"/>
              <a:t>Щоб відтворити текстове поле для додатка до тексту, виконайте наведені нижче дії.</a:t>
            </a:r>
          </a:p>
          <a:p>
            <a:pPr marL="228600" indent="-228600" eaLnBrk="1" fontAlgn="auto" hangingPunct="1">
              <a:spcBef>
                <a:spcPts val="0"/>
              </a:spcBef>
              <a:spcAft>
                <a:spcPts val="0"/>
              </a:spcAft>
              <a:buFont typeface="+mj-lt"/>
              <a:buAutoNum type="arabicPeriod"/>
              <a:defRPr/>
            </a:pPr>
            <a:r>
              <a:rPr lang="uk-UA" dirty="0" smtClean="0"/>
              <a:t>На вкладці </a:t>
            </a:r>
            <a:r>
              <a:rPr lang="uk-UA" b="1" dirty="0" smtClean="0"/>
              <a:t>Вставлення</a:t>
            </a:r>
            <a:r>
              <a:rPr lang="uk-UA" dirty="0" smtClean="0"/>
              <a:t> у групі </a:t>
            </a:r>
            <a:r>
              <a:rPr lang="uk-UA" b="1" dirty="0" smtClean="0"/>
              <a:t>Текст</a:t>
            </a:r>
            <a:r>
              <a:rPr lang="uk-UA" dirty="0" smtClean="0"/>
              <a:t> натисніть кнопку </a:t>
            </a:r>
            <a:r>
              <a:rPr lang="uk-UA" b="1" dirty="0" smtClean="0"/>
              <a:t>Текстове</a:t>
            </a:r>
            <a:r>
              <a:rPr lang="uk-UA" dirty="0" smtClean="0"/>
              <a:t> </a:t>
            </a:r>
            <a:r>
              <a:rPr lang="uk-UA" b="1" dirty="0" smtClean="0"/>
              <a:t>поле</a:t>
            </a:r>
            <a:r>
              <a:rPr lang="uk-UA" dirty="0" smtClean="0"/>
              <a:t>. Протягніть курсор на слайді, щоб намалювати текстове поле. </a:t>
            </a:r>
          </a:p>
          <a:p>
            <a:pPr marL="228600" indent="-228600" eaLnBrk="1" fontAlgn="auto" hangingPunct="1">
              <a:spcBef>
                <a:spcPts val="0"/>
              </a:spcBef>
              <a:spcAft>
                <a:spcPts val="0"/>
              </a:spcAft>
              <a:buFont typeface="+mj-lt"/>
              <a:buAutoNum type="arabicPeriod"/>
              <a:defRPr/>
            </a:pPr>
            <a:r>
              <a:rPr lang="uk-UA" dirty="0" smtClean="0"/>
              <a:t>У текстовому полі введіть текст додатка до цитати і виділіть його. На </a:t>
            </a:r>
            <a:r>
              <a:rPr lang="uk-UA" b="1" dirty="0" smtClean="0"/>
              <a:t>Основне</a:t>
            </a:r>
            <a:r>
              <a:rPr lang="uk-UA" dirty="0" smtClean="0"/>
              <a:t> у групі </a:t>
            </a:r>
            <a:r>
              <a:rPr lang="uk-UA" b="1" dirty="0" smtClean="0"/>
              <a:t>Шрифт</a:t>
            </a:r>
            <a:r>
              <a:rPr lang="uk-UA" dirty="0" smtClean="0"/>
              <a:t> виберіть шрифт </a:t>
            </a:r>
            <a:r>
              <a:rPr lang="uk-UA" b="1" dirty="0" smtClean="0"/>
              <a:t>Georgia </a:t>
            </a:r>
            <a:r>
              <a:rPr lang="uk-UA" dirty="0" smtClean="0"/>
              <a:t>зі списку </a:t>
            </a:r>
            <a:r>
              <a:rPr lang="uk-UA" b="1" dirty="0" smtClean="0"/>
              <a:t>Шрифт</a:t>
            </a:r>
            <a:r>
              <a:rPr lang="uk-UA" dirty="0" smtClean="0"/>
              <a:t>, виберіть значення </a:t>
            </a:r>
            <a:r>
              <a:rPr lang="uk-UA" b="1" dirty="0" smtClean="0"/>
              <a:t>14</a:t>
            </a:r>
            <a:r>
              <a:rPr lang="uk-UA" dirty="0" smtClean="0"/>
              <a:t> зі списку </a:t>
            </a:r>
            <a:r>
              <a:rPr lang="uk-UA" b="1" dirty="0" smtClean="0"/>
              <a:t>Розмір </a:t>
            </a:r>
            <a:r>
              <a:rPr lang="uk-UA" dirty="0" smtClean="0"/>
              <a:t>шрифту , натисніть кнопку </a:t>
            </a:r>
            <a:r>
              <a:rPr lang="uk-UA" b="1" dirty="0" smtClean="0"/>
              <a:t>Курсив</a:t>
            </a:r>
            <a:r>
              <a:rPr lang="uk-UA" dirty="0" smtClean="0"/>
              <a:t>, натисніть стрілку біля кнопки </a:t>
            </a:r>
            <a:r>
              <a:rPr lang="uk-UA" b="1" dirty="0" smtClean="0"/>
              <a:t>Колір шрифту</a:t>
            </a:r>
            <a:r>
              <a:rPr lang="uk-UA" dirty="0" smtClean="0"/>
              <a:t>, а потім у списку </a:t>
            </a:r>
            <a:r>
              <a:rPr lang="uk-UA" b="1" dirty="0" smtClean="0"/>
              <a:t>Кольори теми </a:t>
            </a:r>
            <a:r>
              <a:rPr lang="uk-UA" dirty="0" smtClean="0"/>
              <a:t>виберіть </a:t>
            </a:r>
            <a:r>
              <a:rPr lang="uk-UA" b="1" dirty="0" smtClean="0"/>
              <a:t>Білий, Тло 1</a:t>
            </a:r>
            <a:r>
              <a:rPr lang="uk-UA" dirty="0" smtClean="0"/>
              <a:t>. </a:t>
            </a:r>
            <a:endParaRPr lang="uk-UA" b="1" dirty="0" smtClean="0"/>
          </a:p>
          <a:p>
            <a:pPr marL="228600" indent="-228600" eaLnBrk="1" fontAlgn="auto" hangingPunct="1">
              <a:spcBef>
                <a:spcPts val="0"/>
              </a:spcBef>
              <a:spcAft>
                <a:spcPts val="0"/>
              </a:spcAft>
              <a:buFont typeface="+mj-lt"/>
              <a:buAutoNum type="arabicPeriod"/>
              <a:defRPr/>
            </a:pPr>
            <a:r>
              <a:rPr lang="uk-UA" dirty="0" smtClean="0"/>
              <a:t>Перетягніть текстове поле нижче і праворуч від текстового поля цитати.</a:t>
            </a:r>
          </a:p>
          <a:p>
            <a:pPr marL="228600" indent="-228600" eaLnBrk="1" fontAlgn="auto" hangingPunct="1">
              <a:spcBef>
                <a:spcPts val="0"/>
              </a:spcBef>
              <a:spcAft>
                <a:spcPts val="0"/>
              </a:spcAft>
              <a:buFont typeface="+mj-lt"/>
              <a:buNone/>
              <a:defRPr/>
            </a:pPr>
            <a:endParaRPr lang="uk-UA" dirty="0" smtClean="0"/>
          </a:p>
          <a:p>
            <a:pPr marL="228600" indent="-228600" eaLnBrk="1" fontAlgn="auto" hangingPunct="1">
              <a:spcBef>
                <a:spcPts val="0"/>
              </a:spcBef>
              <a:spcAft>
                <a:spcPts val="0"/>
              </a:spcAft>
              <a:buFont typeface="+mj-lt"/>
              <a:buNone/>
              <a:defRPr/>
            </a:pPr>
            <a:endParaRPr lang="uk-UA" dirty="0" smtClean="0"/>
          </a:p>
          <a:p>
            <a:pPr eaLnBrk="1" fontAlgn="auto" hangingPunct="1">
              <a:spcBef>
                <a:spcPts val="0"/>
              </a:spcBef>
              <a:spcAft>
                <a:spcPts val="0"/>
              </a:spcAft>
              <a:buFont typeface="+mj-lt"/>
              <a:buNone/>
              <a:defRPr/>
            </a:pPr>
            <a:r>
              <a:rPr lang="uk-UA" dirty="0" smtClean="0"/>
              <a:t>Щоб відтворити анімаційні ефекти другої згори сніжинки, виконайте наведені нижче дії.</a:t>
            </a:r>
            <a:endParaRPr lang="uk-UA" b="1" dirty="0" smtClean="0"/>
          </a:p>
          <a:p>
            <a:pPr marL="228600" indent="-228600" eaLnBrk="1" fontAlgn="auto" hangingPunct="1">
              <a:spcBef>
                <a:spcPts val="0"/>
              </a:spcBef>
              <a:spcAft>
                <a:spcPts val="0"/>
              </a:spcAft>
              <a:buFont typeface="+mj-lt"/>
              <a:buAutoNum type="arabicPeriod"/>
              <a:defRPr/>
            </a:pPr>
            <a:r>
              <a:rPr lang="uk-UA" dirty="0" smtClean="0"/>
              <a:t>Під час виконання вказаних дій корисно бачити лінійку, а також зменшити слайд, щоб відтворити анімаційні ефекти. На вкладці </a:t>
            </a:r>
            <a:r>
              <a:rPr lang="uk-UA" b="1" dirty="0" smtClean="0"/>
              <a:t>Вигляд</a:t>
            </a:r>
            <a:r>
              <a:rPr lang="uk-UA" dirty="0" smtClean="0"/>
              <a:t> у групі </a:t>
            </a:r>
            <a:r>
              <a:rPr lang="uk-UA" b="1" dirty="0" smtClean="0"/>
              <a:t>Масштаб</a:t>
            </a:r>
            <a:r>
              <a:rPr lang="uk-UA" dirty="0" smtClean="0"/>
              <a:t> натисніть кнопку </a:t>
            </a:r>
            <a:r>
              <a:rPr lang="uk-UA" b="1" dirty="0" smtClean="0"/>
              <a:t>Масштаб</a:t>
            </a:r>
            <a:r>
              <a:rPr lang="uk-UA" dirty="0" smtClean="0"/>
              <a:t>. У діалоговому вікні </a:t>
            </a:r>
            <a:r>
              <a:rPr lang="uk-UA" b="1" dirty="0" smtClean="0"/>
              <a:t>Масштаб</a:t>
            </a:r>
            <a:r>
              <a:rPr lang="uk-UA" dirty="0" smtClean="0"/>
              <a:t> виберіть значення </a:t>
            </a:r>
            <a:r>
              <a:rPr lang="uk-UA" b="1" dirty="0" smtClean="0"/>
              <a:t>50 %</a:t>
            </a:r>
            <a:r>
              <a:rPr lang="uk-UA" dirty="0" smtClean="0"/>
              <a:t>. Також на вкладці </a:t>
            </a:r>
            <a:r>
              <a:rPr lang="uk-UA" b="1" dirty="0" smtClean="0"/>
              <a:t>Вигляд</a:t>
            </a:r>
            <a:r>
              <a:rPr lang="uk-UA" dirty="0" smtClean="0"/>
              <a:t> у групі </a:t>
            </a:r>
            <a:r>
              <a:rPr lang="uk-UA" b="1" dirty="0" smtClean="0"/>
              <a:t>Відображення</a:t>
            </a:r>
            <a:r>
              <a:rPr lang="uk-UA" dirty="0" smtClean="0"/>
              <a:t> установіть прапорець </a:t>
            </a:r>
            <a:r>
              <a:rPr lang="uk-UA" b="1" dirty="0" smtClean="0"/>
              <a:t>Лінійка</a:t>
            </a:r>
            <a:r>
              <a:rPr lang="uk-UA" dirty="0" smtClean="0"/>
              <a:t>. </a:t>
            </a:r>
          </a:p>
          <a:p>
            <a:pPr marL="228600" indent="-228600" eaLnBrk="1" fontAlgn="auto" hangingPunct="1">
              <a:spcBef>
                <a:spcPts val="0"/>
              </a:spcBef>
              <a:spcAft>
                <a:spcPts val="0"/>
              </a:spcAft>
              <a:buFont typeface="+mj-lt"/>
              <a:buAutoNum type="arabicPeriod"/>
              <a:defRPr/>
            </a:pPr>
            <a:r>
              <a:rPr lang="uk-UA" dirty="0" smtClean="0"/>
              <a:t>Виберіть верхню сніжинку з лівого краю слайда. На вкладці </a:t>
            </a:r>
            <a:r>
              <a:rPr lang="uk-UA" b="1" dirty="0" smtClean="0"/>
              <a:t>Анімація</a:t>
            </a:r>
            <a:r>
              <a:rPr lang="uk-UA" dirty="0" smtClean="0"/>
              <a:t> у групі </a:t>
            </a:r>
            <a:r>
              <a:rPr lang="uk-UA" b="1" dirty="0" smtClean="0"/>
              <a:t>Додаткові параметри анімації </a:t>
            </a:r>
            <a:r>
              <a:rPr lang="uk-UA" dirty="0" smtClean="0"/>
              <a:t>натисніть кнопку </a:t>
            </a:r>
            <a:r>
              <a:rPr lang="uk-UA" b="1" dirty="0" smtClean="0"/>
              <a:t>Додати анімацію</a:t>
            </a:r>
            <a:r>
              <a:rPr lang="uk-UA" dirty="0" smtClean="0"/>
              <a:t>, а потім у розділі </a:t>
            </a:r>
            <a:r>
              <a:rPr lang="uk-UA" b="1" dirty="0" smtClean="0"/>
              <a:t>Шляхи переміщення </a:t>
            </a:r>
            <a:r>
              <a:rPr lang="uk-UA" dirty="0" smtClean="0"/>
              <a:t>виберіть пункт </a:t>
            </a:r>
            <a:r>
              <a:rPr lang="uk-UA" b="1" dirty="0" smtClean="0"/>
              <a:t>Дуги</a:t>
            </a:r>
            <a:r>
              <a:rPr lang="uk-UA" dirty="0" smtClean="0"/>
              <a:t>. </a:t>
            </a:r>
          </a:p>
          <a:p>
            <a:pPr marL="228600" indent="-228600" eaLnBrk="1" fontAlgn="auto" hangingPunct="1">
              <a:spcBef>
                <a:spcPts val="0"/>
              </a:spcBef>
              <a:spcAft>
                <a:spcPts val="0"/>
              </a:spcAft>
              <a:buFont typeface="+mj-lt"/>
              <a:buAutoNum type="arabicPeriod"/>
              <a:defRPr/>
            </a:pPr>
            <a:r>
              <a:rPr lang="uk-UA" dirty="0" smtClean="0"/>
              <a:t>Щоб накреслити криволінійний шлях переміщення, на слайді виконайте перелічені нижче дії.</a:t>
            </a:r>
            <a:endParaRPr lang="uk-UA" i="1" dirty="0" smtClean="0"/>
          </a:p>
          <a:p>
            <a:pPr marL="685800" lvl="1" indent="-228600" eaLnBrk="1" fontAlgn="auto" hangingPunct="1">
              <a:spcBef>
                <a:spcPts val="0"/>
              </a:spcBef>
              <a:spcAft>
                <a:spcPts val="0"/>
              </a:spcAft>
              <a:buFont typeface="+mj-lt"/>
              <a:buAutoNum type="arabicPeriod"/>
              <a:defRPr/>
            </a:pPr>
            <a:r>
              <a:rPr lang="uk-UA" dirty="0" smtClean="0"/>
              <a:t>На слайді клацніть правою кнопкою миші фігуру і виберіть команду </a:t>
            </a:r>
            <a:r>
              <a:rPr lang="uk-UA" b="1" dirty="0" smtClean="0"/>
              <a:t>Почати </a:t>
            </a:r>
            <a:r>
              <a:rPr lang="uk-UA" dirty="0" smtClean="0"/>
              <a:t> </a:t>
            </a:r>
            <a:r>
              <a:rPr lang="uk-UA" b="1" dirty="0" smtClean="0"/>
              <a:t>зміну вузлів</a:t>
            </a:r>
            <a:r>
              <a:rPr lang="uk-UA" dirty="0" smtClean="0"/>
              <a:t>.</a:t>
            </a:r>
          </a:p>
          <a:p>
            <a:pPr marL="685800" lvl="1" indent="-228600" eaLnBrk="1" fontAlgn="auto" hangingPunct="1">
              <a:spcBef>
                <a:spcPts val="0"/>
              </a:spcBef>
              <a:spcAft>
                <a:spcPts val="0"/>
              </a:spcAft>
              <a:buFont typeface="+mj-lt"/>
              <a:buAutoNum type="arabicPeriod"/>
              <a:defRPr/>
            </a:pPr>
            <a:r>
              <a:rPr lang="uk-UA" dirty="0" smtClean="0"/>
              <a:t>Клацніть правою кнопкою миші шлях переміщення біля його кінця і виберіть команду </a:t>
            </a:r>
            <a:r>
              <a:rPr lang="uk-UA" b="1" dirty="0" smtClean="0"/>
              <a:t>Додати</a:t>
            </a:r>
            <a:r>
              <a:rPr lang="uk-UA" dirty="0" smtClean="0"/>
              <a:t> </a:t>
            </a:r>
            <a:r>
              <a:rPr lang="uk-UA" b="1" dirty="0" smtClean="0"/>
              <a:t>вузол</a:t>
            </a:r>
            <a:r>
              <a:rPr lang="uk-UA" dirty="0" smtClean="0"/>
              <a:t> </a:t>
            </a:r>
          </a:p>
          <a:p>
            <a:pPr marL="685800" lvl="1" indent="-228600" eaLnBrk="1" fontAlgn="auto" hangingPunct="1">
              <a:spcBef>
                <a:spcPts val="0"/>
              </a:spcBef>
              <a:spcAft>
                <a:spcPts val="0"/>
              </a:spcAft>
              <a:buFont typeface="+mj-lt"/>
              <a:buAutoNum type="arabicPeriod"/>
              <a:defRPr/>
            </a:pPr>
            <a:r>
              <a:rPr lang="uk-UA" dirty="0" smtClean="0"/>
              <a:t>Стягніть перший вузол із лівого краю слайда до сніжинки.</a:t>
            </a:r>
          </a:p>
          <a:p>
            <a:pPr marL="685800" lvl="1" indent="-228600" eaLnBrk="1" fontAlgn="auto" hangingPunct="1">
              <a:spcBef>
                <a:spcPts val="0"/>
              </a:spcBef>
              <a:spcAft>
                <a:spcPts val="0"/>
              </a:spcAft>
              <a:buFont typeface="+mj-lt"/>
              <a:buAutoNum type="arabicPeriod"/>
              <a:defRPr/>
            </a:pPr>
            <a:r>
              <a:rPr lang="uk-UA" dirty="0" smtClean="0"/>
              <a:t>Перетягніть другий вузол на 8,89 см лівіше від вертикальної напрямної на позиції 0,00</a:t>
            </a:r>
            <a:r>
              <a:rPr lang="uk-UA" i="1" dirty="0" smtClean="0"/>
              <a:t> </a:t>
            </a:r>
            <a:r>
              <a:rPr lang="uk-UA" dirty="0" smtClean="0"/>
              <a:t> і на 1,27 см вище горизонтальної напрямної.</a:t>
            </a:r>
          </a:p>
          <a:p>
            <a:pPr marL="685800" lvl="1" indent="-228600" eaLnBrk="1" fontAlgn="auto" hangingPunct="1">
              <a:spcBef>
                <a:spcPts val="0"/>
              </a:spcBef>
              <a:spcAft>
                <a:spcPts val="0"/>
              </a:spcAft>
              <a:buFont typeface="+mj-lt"/>
              <a:buAutoNum type="arabicPeriod"/>
              <a:defRPr/>
            </a:pPr>
            <a:r>
              <a:rPr lang="uk-UA" dirty="0" smtClean="0"/>
              <a:t>Перетягніть третій вузол на 1,27 см лівіше вертикальної напрямної на позиції 0,00 і на 1,27 см нижче горизонтальної напрямної.</a:t>
            </a:r>
          </a:p>
          <a:p>
            <a:pPr marL="685800" lvl="1" indent="-228600" eaLnBrk="1" fontAlgn="auto" hangingPunct="1">
              <a:spcBef>
                <a:spcPts val="0"/>
              </a:spcBef>
              <a:spcAft>
                <a:spcPts val="0"/>
              </a:spcAft>
              <a:buFont typeface="+mj-lt"/>
              <a:buAutoNum type="arabicPeriod"/>
              <a:defRPr/>
            </a:pPr>
            <a:r>
              <a:rPr lang="uk-UA" dirty="0" smtClean="0"/>
              <a:t>Перетягніть четвертий вузол на 5,08 см праворуч вертикальної напрямної на позиції 0,00 і на 1,02 см нижче горизонтальної напрямної.</a:t>
            </a:r>
          </a:p>
          <a:p>
            <a:pPr marL="685800" lvl="1" indent="-228600" eaLnBrk="1" fontAlgn="auto" hangingPunct="1">
              <a:spcBef>
                <a:spcPts val="0"/>
              </a:spcBef>
              <a:spcAft>
                <a:spcPts val="0"/>
              </a:spcAft>
              <a:buFont typeface="+mj-lt"/>
              <a:buAutoNum type="arabicPeriod"/>
              <a:defRPr/>
            </a:pPr>
            <a:r>
              <a:rPr lang="uk-UA" dirty="0" smtClean="0"/>
              <a:t>Перетягніть п’ятий вузол на 10,16 см правіше вертикальної напрямної на позиції 0,00 і на 2,03 см нижче горизонтальної напрямної.</a:t>
            </a:r>
          </a:p>
          <a:p>
            <a:pPr marL="685800" lvl="1" indent="-228600" eaLnBrk="1" fontAlgn="auto" hangingPunct="1">
              <a:spcBef>
                <a:spcPts val="0"/>
              </a:spcBef>
              <a:spcAft>
                <a:spcPts val="0"/>
              </a:spcAft>
              <a:buFont typeface="+mj-lt"/>
              <a:buAutoNum type="arabicPeriod"/>
              <a:defRPr/>
            </a:pPr>
            <a:r>
              <a:rPr lang="uk-UA" dirty="0" smtClean="0"/>
              <a:t>Стягніть шостий (останній) вузол із правого краю слайда на 1,27 см праворуч вертикальної напрямної на позиції 5,00 і на 1,91 см нижче горизонтальної напрямної до правого краю слайда.</a:t>
            </a:r>
          </a:p>
          <a:p>
            <a:pPr marL="228600" indent="-228600" eaLnBrk="1" fontAlgn="auto" hangingPunct="1">
              <a:spcBef>
                <a:spcPts val="0"/>
              </a:spcBef>
              <a:spcAft>
                <a:spcPts val="0"/>
              </a:spcAft>
              <a:buFont typeface="+mj-lt"/>
              <a:buAutoNum type="arabicPeriod"/>
              <a:defRPr/>
            </a:pPr>
            <a:r>
              <a:rPr lang="uk-UA" dirty="0" smtClean="0"/>
              <a:t>На вкладці </a:t>
            </a:r>
            <a:r>
              <a:rPr lang="uk-UA" b="1" dirty="0" smtClean="0"/>
              <a:t>Анімація</a:t>
            </a:r>
            <a:r>
              <a:rPr lang="uk-UA" dirty="0" smtClean="0"/>
              <a:t> у групі </a:t>
            </a:r>
            <a:r>
              <a:rPr lang="uk-UA" b="1" dirty="0" smtClean="0"/>
              <a:t>Анімація</a:t>
            </a:r>
            <a:r>
              <a:rPr lang="uk-UA" dirty="0" smtClean="0"/>
              <a:t> клацніть кнопку запускача діалогового вікна</a:t>
            </a:r>
            <a:r>
              <a:rPr lang="uk-UA" b="1" dirty="0" smtClean="0"/>
              <a:t>Відобразити додаткові </a:t>
            </a:r>
            <a:r>
              <a:rPr lang="uk-UA" dirty="0" smtClean="0"/>
              <a:t> </a:t>
            </a:r>
            <a:r>
              <a:rPr lang="uk-UA" b="1" dirty="0" smtClean="0"/>
              <a:t>параметри ефектів</a:t>
            </a:r>
            <a:r>
              <a:rPr lang="uk-UA" dirty="0" smtClean="0"/>
              <a:t>. У діалоговому вікні </a:t>
            </a:r>
            <a:r>
              <a:rPr lang="uk-UA" b="1" dirty="0" smtClean="0"/>
              <a:t>Вниз дугою </a:t>
            </a:r>
            <a:r>
              <a:rPr lang="uk-UA" dirty="0" smtClean="0"/>
              <a:t>виконайте наведені нижче дії.</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у групі </a:t>
            </a:r>
            <a:r>
              <a:rPr lang="uk-UA" b="1" dirty="0" smtClean="0"/>
              <a:t>Настроювання</a:t>
            </a:r>
            <a:r>
              <a:rPr lang="uk-UA" dirty="0" smtClean="0"/>
              <a:t> зі списку </a:t>
            </a:r>
            <a:r>
              <a:rPr lang="uk-UA" b="1" dirty="0" smtClean="0"/>
              <a:t>Шлях</a:t>
            </a:r>
            <a:r>
              <a:rPr lang="uk-UA" dirty="0" smtClean="0"/>
              <a:t> виберіть </a:t>
            </a:r>
            <a:r>
              <a:rPr lang="uk-UA" b="1" dirty="0" smtClean="0"/>
              <a:t>заблоковано</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у полі </a:t>
            </a:r>
            <a:r>
              <a:rPr lang="uk-UA" b="1" dirty="0" smtClean="0"/>
              <a:t>Настроювання</a:t>
            </a:r>
            <a:r>
              <a:rPr lang="uk-UA" dirty="0" smtClean="0"/>
              <a:t> установіть значення параметра </a:t>
            </a:r>
            <a:r>
              <a:rPr lang="uk-UA" b="1" dirty="0" smtClean="0"/>
              <a:t>Плавний</a:t>
            </a:r>
            <a:r>
              <a:rPr lang="uk-UA" dirty="0" smtClean="0"/>
              <a:t> </a:t>
            </a:r>
            <a:r>
              <a:rPr lang="uk-UA" b="1" dirty="0" smtClean="0"/>
              <a:t>початок</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у групі </a:t>
            </a:r>
            <a:r>
              <a:rPr lang="uk-UA" b="1" dirty="0" smtClean="0"/>
              <a:t>Настроювання</a:t>
            </a:r>
            <a:r>
              <a:rPr lang="uk-UA" dirty="0" smtClean="0"/>
              <a:t> установіть значення параметра </a:t>
            </a:r>
            <a:r>
              <a:rPr lang="uk-UA" b="1" dirty="0" smtClean="0"/>
              <a:t>Плавний</a:t>
            </a:r>
            <a:r>
              <a:rPr lang="uk-UA" dirty="0" smtClean="0"/>
              <a:t> </a:t>
            </a:r>
            <a:r>
              <a:rPr lang="uk-UA" b="1" dirty="0" smtClean="0"/>
              <a:t>кінець</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Час</a:t>
            </a:r>
            <a:r>
              <a:rPr lang="uk-UA" dirty="0" smtClean="0"/>
              <a:t> зі списку </a:t>
            </a:r>
            <a:r>
              <a:rPr lang="uk-UA" b="1" dirty="0" smtClean="0"/>
              <a:t>Початок</a:t>
            </a:r>
            <a:r>
              <a:rPr lang="uk-UA" dirty="0" smtClean="0"/>
              <a:t> виберіть пункт </a:t>
            </a:r>
            <a:r>
              <a:rPr lang="uk-UA" b="1" dirty="0" smtClean="0"/>
              <a:t>З</a:t>
            </a:r>
            <a:r>
              <a:rPr lang="uk-UA" dirty="0" smtClean="0"/>
              <a:t> </a:t>
            </a:r>
            <a:r>
              <a:rPr lang="uk-UA" b="1" dirty="0" smtClean="0"/>
              <a:t>попереднім</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Час</a:t>
            </a:r>
            <a:r>
              <a:rPr lang="uk-UA" dirty="0" smtClean="0"/>
              <a:t> у полі </a:t>
            </a:r>
            <a:r>
              <a:rPr lang="uk-UA" b="1" dirty="0" smtClean="0"/>
              <a:t>Тривалість </a:t>
            </a:r>
            <a:r>
              <a:rPr lang="uk-UA" dirty="0" smtClean="0"/>
              <a:t>введіть значення </a:t>
            </a:r>
            <a:r>
              <a:rPr lang="uk-UA" b="1" dirty="0" smtClean="0"/>
              <a:t>12 секунд</a:t>
            </a:r>
            <a:r>
              <a:rPr lang="uk-UA" dirty="0" smtClean="0"/>
              <a:t>.</a:t>
            </a:r>
          </a:p>
          <a:p>
            <a:pPr marL="228600" indent="-228600" eaLnBrk="1" fontAlgn="auto" hangingPunct="1">
              <a:spcBef>
                <a:spcPts val="0"/>
              </a:spcBef>
              <a:spcAft>
                <a:spcPts val="0"/>
              </a:spcAft>
              <a:buFont typeface="+mj-lt"/>
              <a:buAutoNum type="arabicPeriod"/>
              <a:defRPr/>
            </a:pPr>
            <a:r>
              <a:rPr lang="uk-UA" dirty="0" smtClean="0"/>
              <a:t>Виберіть верхню сніжинку з лівого краю слайда. На вкладці </a:t>
            </a:r>
            <a:r>
              <a:rPr lang="uk-UA" b="1" dirty="0" smtClean="0"/>
              <a:t>Анімація</a:t>
            </a:r>
            <a:r>
              <a:rPr lang="uk-UA" dirty="0" smtClean="0"/>
              <a:t> у групі </a:t>
            </a:r>
            <a:r>
              <a:rPr lang="uk-UA" b="1" dirty="0" smtClean="0"/>
              <a:t>Додаткові параметри анімації </a:t>
            </a:r>
            <a:r>
              <a:rPr lang="uk-UA" dirty="0" smtClean="0"/>
              <a:t>натисніть кнопку </a:t>
            </a:r>
            <a:r>
              <a:rPr lang="uk-UA" b="1" dirty="0" smtClean="0"/>
              <a:t>Додати анімацію</a:t>
            </a:r>
            <a:r>
              <a:rPr lang="uk-UA" dirty="0" smtClean="0"/>
              <a:t>, а потім у групі </a:t>
            </a:r>
            <a:r>
              <a:rPr lang="uk-UA" b="1" dirty="0" smtClean="0"/>
              <a:t>Виокремлення</a:t>
            </a:r>
            <a:r>
              <a:rPr lang="uk-UA" dirty="0" smtClean="0"/>
              <a:t> виберіть пункт </a:t>
            </a:r>
            <a:r>
              <a:rPr lang="uk-UA" b="1" dirty="0" smtClean="0"/>
              <a:t>Обертання</a:t>
            </a:r>
            <a:r>
              <a:rPr lang="uk-UA" dirty="0" smtClean="0"/>
              <a:t>.</a:t>
            </a:r>
          </a:p>
          <a:p>
            <a:pPr marL="228600" indent="-228600" eaLnBrk="1" fontAlgn="auto" hangingPunct="1">
              <a:spcBef>
                <a:spcPts val="0"/>
              </a:spcBef>
              <a:spcAft>
                <a:spcPts val="0"/>
              </a:spcAft>
              <a:buFont typeface="+mj-lt"/>
              <a:buAutoNum type="arabicPeriod"/>
              <a:defRPr/>
            </a:pPr>
            <a:r>
              <a:rPr lang="uk-UA" dirty="0" smtClean="0"/>
              <a:t>На вкладці </a:t>
            </a:r>
            <a:r>
              <a:rPr lang="uk-UA" b="1" dirty="0" smtClean="0"/>
              <a:t>Анімація</a:t>
            </a:r>
            <a:r>
              <a:rPr lang="uk-UA" dirty="0" smtClean="0"/>
              <a:t> у групі </a:t>
            </a:r>
            <a:r>
              <a:rPr lang="uk-UA" b="1" dirty="0" smtClean="0"/>
              <a:t>Анімація</a:t>
            </a:r>
            <a:r>
              <a:rPr lang="uk-UA" dirty="0" smtClean="0"/>
              <a:t> натисніть запускач діалогового вікна </a:t>
            </a:r>
            <a:r>
              <a:rPr lang="uk-UA" b="1" dirty="0" smtClean="0"/>
              <a:t>Відобразити додаткові параметри ефектів </a:t>
            </a:r>
            <a:r>
              <a:rPr lang="uk-UA" dirty="0" smtClean="0"/>
              <a:t>. У діалоговому вікні </a:t>
            </a:r>
            <a:r>
              <a:rPr lang="uk-UA" b="1" dirty="0" smtClean="0"/>
              <a:t>Обертання</a:t>
            </a:r>
            <a:r>
              <a:rPr lang="uk-UA" dirty="0" smtClean="0"/>
              <a:t> на вкладці </a:t>
            </a:r>
            <a:r>
              <a:rPr lang="uk-UA" b="1" dirty="0" smtClean="0"/>
              <a:t>Час</a:t>
            </a:r>
            <a:r>
              <a:rPr lang="uk-UA" dirty="0" smtClean="0"/>
              <a:t> виконайте наведені нижче дії.</a:t>
            </a:r>
          </a:p>
          <a:p>
            <a:pPr marL="685800" lvl="1" indent="-228600" eaLnBrk="1" fontAlgn="auto" hangingPunct="1">
              <a:spcBef>
                <a:spcPts val="0"/>
              </a:spcBef>
              <a:spcAft>
                <a:spcPts val="0"/>
              </a:spcAft>
              <a:buFont typeface="Arial" pitchFamily="34" charset="0"/>
              <a:buChar char="•"/>
              <a:defRPr/>
            </a:pPr>
            <a:r>
              <a:rPr lang="uk-UA" dirty="0" smtClean="0"/>
              <a:t>Зі списку </a:t>
            </a:r>
            <a:r>
              <a:rPr lang="uk-UA" b="1" dirty="0" smtClean="0"/>
              <a:t>Початок</a:t>
            </a:r>
            <a:r>
              <a:rPr lang="uk-UA" dirty="0" smtClean="0"/>
              <a:t> виберіть пункт </a:t>
            </a:r>
            <a:r>
              <a:rPr lang="uk-UA" b="1" dirty="0" smtClean="0"/>
              <a:t>З попереднім</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У полі </a:t>
            </a:r>
            <a:r>
              <a:rPr lang="uk-UA" b="1" dirty="0" smtClean="0"/>
              <a:t>Тривалість</a:t>
            </a:r>
            <a:r>
              <a:rPr lang="uk-UA" dirty="0" smtClean="0"/>
              <a:t> введіть значення </a:t>
            </a:r>
            <a:r>
              <a:rPr lang="uk-UA" b="1" dirty="0" smtClean="0"/>
              <a:t>6 секунд</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Зі списку </a:t>
            </a:r>
            <a:r>
              <a:rPr lang="uk-UA" b="1" dirty="0" smtClean="0"/>
              <a:t>Повторення</a:t>
            </a:r>
            <a:r>
              <a:rPr lang="uk-UA" dirty="0" smtClean="0"/>
              <a:t> виберіть значення </a:t>
            </a:r>
            <a:r>
              <a:rPr lang="uk-UA" b="1" dirty="0" smtClean="0"/>
              <a:t>2</a:t>
            </a:r>
            <a:r>
              <a:rPr lang="uk-UA" dirty="0" smtClean="0"/>
              <a:t>.</a:t>
            </a:r>
          </a:p>
          <a:p>
            <a:pPr marL="228600" indent="-228600" eaLnBrk="1" fontAlgn="auto" hangingPunct="1">
              <a:spcBef>
                <a:spcPts val="0"/>
              </a:spcBef>
              <a:spcAft>
                <a:spcPts val="0"/>
              </a:spcAft>
              <a:buFont typeface="+mj-lt"/>
              <a:buAutoNum type="arabicPeriod"/>
              <a:defRPr/>
            </a:pPr>
            <a:r>
              <a:rPr lang="uk-UA" dirty="0" smtClean="0"/>
              <a:t>Виберіть верхню сніжинку з лівого краю слайда. На вкладці </a:t>
            </a:r>
            <a:r>
              <a:rPr lang="uk-UA" b="1" dirty="0" smtClean="0"/>
              <a:t>Анімація</a:t>
            </a:r>
            <a:r>
              <a:rPr lang="uk-UA" dirty="0" smtClean="0"/>
              <a:t> у групі </a:t>
            </a:r>
            <a:r>
              <a:rPr lang="uk-UA" b="1" dirty="0" smtClean="0"/>
              <a:t>Додаткові параметри анімації</a:t>
            </a:r>
            <a:r>
              <a:rPr lang="uk-UA" dirty="0" smtClean="0"/>
              <a:t> натисніть кнопку </a:t>
            </a:r>
            <a:r>
              <a:rPr lang="uk-UA" b="1" dirty="0" smtClean="0"/>
              <a:t>Додати анімацію</a:t>
            </a:r>
            <a:r>
              <a:rPr lang="uk-UA" dirty="0" smtClean="0"/>
              <a:t>, а потім у групі </a:t>
            </a:r>
            <a:r>
              <a:rPr lang="uk-UA" b="1" dirty="0" smtClean="0"/>
              <a:t>Виокремлення</a:t>
            </a:r>
            <a:r>
              <a:rPr lang="uk-UA" dirty="0" smtClean="0"/>
              <a:t> виберіть пункт </a:t>
            </a:r>
            <a:r>
              <a:rPr lang="uk-UA" b="1" dirty="0" smtClean="0"/>
              <a:t>Зміна розміру</a:t>
            </a:r>
            <a:r>
              <a:rPr lang="uk-UA" dirty="0" smtClean="0"/>
              <a:t>.</a:t>
            </a:r>
          </a:p>
          <a:p>
            <a:pPr marL="228600" indent="-228600" eaLnBrk="1" fontAlgn="auto" hangingPunct="1">
              <a:spcBef>
                <a:spcPts val="0"/>
              </a:spcBef>
              <a:spcAft>
                <a:spcPts val="0"/>
              </a:spcAft>
              <a:buFont typeface="+mj-lt"/>
              <a:buAutoNum type="arabicPeriod"/>
              <a:defRPr/>
            </a:pPr>
            <a:r>
              <a:rPr lang="uk-UA" dirty="0" smtClean="0"/>
              <a:t>На вкладці </a:t>
            </a:r>
            <a:r>
              <a:rPr lang="uk-UA" b="1" dirty="0" smtClean="0"/>
              <a:t>Анімація</a:t>
            </a:r>
            <a:r>
              <a:rPr lang="uk-UA" dirty="0" smtClean="0"/>
              <a:t> у групі </a:t>
            </a:r>
            <a:r>
              <a:rPr lang="uk-UA" b="1" dirty="0" smtClean="0"/>
              <a:t>Анімація</a:t>
            </a:r>
            <a:r>
              <a:rPr lang="uk-UA" dirty="0" smtClean="0"/>
              <a:t> клацніть запускач діалогового вікна </a:t>
            </a:r>
            <a:r>
              <a:rPr lang="uk-UA" b="1" dirty="0" smtClean="0"/>
              <a:t>Відобразити додаткові</a:t>
            </a:r>
            <a:r>
              <a:rPr lang="uk-UA" dirty="0" smtClean="0"/>
              <a:t> </a:t>
            </a:r>
            <a:r>
              <a:rPr lang="uk-UA" b="1" dirty="0" smtClean="0"/>
              <a:t>параметри </a:t>
            </a:r>
            <a:r>
              <a:rPr lang="uk-UA" dirty="0" smtClean="0"/>
              <a:t>ефектів. У діалоговому вікні </a:t>
            </a:r>
            <a:r>
              <a:rPr lang="uk-UA" b="1" dirty="0" smtClean="0"/>
              <a:t>Зміна розміру</a:t>
            </a:r>
            <a:r>
              <a:rPr lang="uk-UA" dirty="0" smtClean="0"/>
              <a:t> виконайте наведені нижче дії.</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зі списку </a:t>
            </a:r>
            <a:r>
              <a:rPr lang="uk-UA" b="1" dirty="0" smtClean="0"/>
              <a:t>Розмір</a:t>
            </a:r>
            <a:r>
              <a:rPr lang="uk-UA" dirty="0" smtClean="0"/>
              <a:t> у полі </a:t>
            </a:r>
            <a:r>
              <a:rPr lang="uk-UA" b="1" dirty="0" smtClean="0"/>
              <a:t>Інший</a:t>
            </a:r>
            <a:r>
              <a:rPr lang="uk-UA" dirty="0" smtClean="0"/>
              <a:t> введіть значення </a:t>
            </a:r>
            <a:r>
              <a:rPr lang="uk-UA" b="1" dirty="0" smtClean="0"/>
              <a:t>60 %</a:t>
            </a:r>
            <a:r>
              <a:rPr lang="uk-UA" dirty="0" smtClean="0"/>
              <a:t>, і натисніть клавішу Enter. </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установіть значення параметра </a:t>
            </a:r>
            <a:r>
              <a:rPr lang="uk-UA" b="1" dirty="0" smtClean="0"/>
              <a:t>Плавний</a:t>
            </a:r>
            <a:r>
              <a:rPr lang="uk-UA" dirty="0" smtClean="0"/>
              <a:t> </a:t>
            </a:r>
            <a:r>
              <a:rPr lang="uk-UA" b="1" dirty="0" smtClean="0"/>
              <a:t>початок</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установіть значення параметра </a:t>
            </a:r>
            <a:r>
              <a:rPr lang="uk-UA" b="1" dirty="0" smtClean="0"/>
              <a:t>Плавний</a:t>
            </a:r>
            <a:r>
              <a:rPr lang="uk-UA" dirty="0" smtClean="0"/>
              <a:t> </a:t>
            </a:r>
            <a:r>
              <a:rPr lang="uk-UA" b="1" dirty="0" smtClean="0"/>
              <a:t>кінець</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установіть прапорець </a:t>
            </a:r>
            <a:r>
              <a:rPr lang="uk-UA" b="1" dirty="0" smtClean="0"/>
              <a:t>Автовідтворення</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Час</a:t>
            </a:r>
            <a:r>
              <a:rPr lang="uk-UA" dirty="0" smtClean="0"/>
              <a:t> зі списку </a:t>
            </a:r>
            <a:r>
              <a:rPr lang="uk-UA" b="1" dirty="0" smtClean="0"/>
              <a:t>Початок</a:t>
            </a:r>
            <a:r>
              <a:rPr lang="uk-UA" dirty="0" smtClean="0"/>
              <a:t> виберіть пункт </a:t>
            </a:r>
            <a:r>
              <a:rPr lang="uk-UA" b="1" dirty="0" smtClean="0"/>
              <a:t>З попереднім</a:t>
            </a:r>
            <a:r>
              <a:rPr lang="uk-UA" dirty="0" smtClean="0"/>
              <a:t>. </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Час</a:t>
            </a:r>
            <a:r>
              <a:rPr lang="uk-UA" dirty="0" smtClean="0"/>
              <a:t> у полі </a:t>
            </a:r>
            <a:r>
              <a:rPr lang="uk-UA" b="1" dirty="0" smtClean="0"/>
              <a:t>Тривалість </a:t>
            </a:r>
            <a:r>
              <a:rPr lang="uk-UA" dirty="0" smtClean="0"/>
              <a:t>введіть значення </a:t>
            </a:r>
            <a:r>
              <a:rPr lang="uk-UA" b="1" dirty="0" smtClean="0"/>
              <a:t>6 секунд</a:t>
            </a:r>
            <a:r>
              <a:rPr lang="uk-UA" dirty="0" smtClean="0"/>
              <a:t>.</a:t>
            </a:r>
          </a:p>
          <a:p>
            <a:pPr marL="228600" indent="-228600" eaLnBrk="1" fontAlgn="auto" hangingPunct="1">
              <a:spcBef>
                <a:spcPts val="0"/>
              </a:spcBef>
              <a:spcAft>
                <a:spcPts val="0"/>
              </a:spcAft>
              <a:buFont typeface="+mj-lt"/>
              <a:buAutoNum type="arabicPeriod"/>
              <a:defRPr/>
            </a:pPr>
            <a:endParaRPr lang="uk-UA" dirty="0" smtClean="0"/>
          </a:p>
          <a:p>
            <a:pPr marL="228600" indent="-228600" eaLnBrk="1" fontAlgn="auto" hangingPunct="1">
              <a:spcBef>
                <a:spcPts val="0"/>
              </a:spcBef>
              <a:spcAft>
                <a:spcPts val="0"/>
              </a:spcAft>
              <a:buFont typeface="+mj-lt"/>
              <a:buAutoNum type="arabicPeriod"/>
              <a:defRPr/>
            </a:pPr>
            <a:endParaRPr lang="uk-UA" dirty="0" smtClean="0"/>
          </a:p>
          <a:p>
            <a:pPr marL="228600" indent="-228600" eaLnBrk="1" fontAlgn="auto" hangingPunct="1">
              <a:spcBef>
                <a:spcPts val="0"/>
              </a:spcBef>
              <a:spcAft>
                <a:spcPts val="0"/>
              </a:spcAft>
              <a:buFont typeface="+mj-lt"/>
              <a:buNone/>
              <a:defRPr/>
            </a:pPr>
            <a:r>
              <a:rPr lang="uk-UA" dirty="0" smtClean="0"/>
              <a:t>Щоб відтворити анімаційні ефекти для третьої сніжинки згори, виконайте наведені нижче дії.</a:t>
            </a:r>
          </a:p>
          <a:p>
            <a:pPr marL="228600" indent="-228600" eaLnBrk="1" fontAlgn="auto" hangingPunct="1">
              <a:spcBef>
                <a:spcPts val="0"/>
              </a:spcBef>
              <a:spcAft>
                <a:spcPts val="0"/>
              </a:spcAft>
              <a:buFont typeface="+mj-lt"/>
              <a:buAutoNum type="arabicPeriod"/>
              <a:defRPr/>
            </a:pPr>
            <a:r>
              <a:rPr lang="uk-UA" dirty="0" smtClean="0"/>
              <a:t>Виберіть нижню сніжинку з лівого краю слайда. На вкладці </a:t>
            </a:r>
            <a:r>
              <a:rPr lang="uk-UA" b="1" dirty="0" smtClean="0"/>
              <a:t>Анімація</a:t>
            </a:r>
            <a:r>
              <a:rPr lang="uk-UA" dirty="0" smtClean="0"/>
              <a:t> у групі </a:t>
            </a:r>
            <a:r>
              <a:rPr lang="uk-UA" b="1" dirty="0" smtClean="0"/>
              <a:t>Додаткові параметри анімації </a:t>
            </a:r>
            <a:r>
              <a:rPr lang="uk-UA" dirty="0" smtClean="0"/>
              <a:t>натисніть кнопку </a:t>
            </a:r>
            <a:r>
              <a:rPr lang="uk-UA" b="1" dirty="0" smtClean="0"/>
              <a:t>Додати анімацію</a:t>
            </a:r>
            <a:r>
              <a:rPr lang="uk-UA" dirty="0" smtClean="0"/>
              <a:t>, а потім у групі </a:t>
            </a:r>
            <a:r>
              <a:rPr lang="uk-UA" b="1" dirty="0" smtClean="0"/>
              <a:t>Шляхи переміщення </a:t>
            </a:r>
            <a:r>
              <a:rPr lang="uk-UA" dirty="0" smtClean="0"/>
              <a:t>виберіть пункт </a:t>
            </a:r>
            <a:r>
              <a:rPr lang="uk-UA" b="1" dirty="0" smtClean="0"/>
              <a:t>Дуги</a:t>
            </a:r>
            <a:r>
              <a:rPr lang="uk-UA" dirty="0" smtClean="0"/>
              <a:t>. </a:t>
            </a:r>
          </a:p>
          <a:p>
            <a:pPr marL="228600" indent="-228600" eaLnBrk="1" fontAlgn="auto" hangingPunct="1">
              <a:spcBef>
                <a:spcPts val="0"/>
              </a:spcBef>
              <a:spcAft>
                <a:spcPts val="0"/>
              </a:spcAft>
              <a:buFont typeface="+mj-lt"/>
              <a:buAutoNum type="arabicPeriod"/>
              <a:defRPr/>
            </a:pPr>
            <a:r>
              <a:rPr lang="uk-UA" dirty="0" smtClean="0"/>
              <a:t>Щоб накреслити криволінійний шлях переміщення на слайді, виконайте наведені нижче дії.</a:t>
            </a:r>
            <a:endParaRPr lang="uk-UA" i="1" dirty="0" smtClean="0"/>
          </a:p>
          <a:p>
            <a:pPr marL="685800" lvl="1" indent="-228600" eaLnBrk="1" fontAlgn="auto" hangingPunct="1">
              <a:spcBef>
                <a:spcPts val="0"/>
              </a:spcBef>
              <a:spcAft>
                <a:spcPts val="0"/>
              </a:spcAft>
              <a:buFont typeface="+mj-lt"/>
              <a:buAutoNum type="arabicPeriod"/>
              <a:defRPr/>
            </a:pPr>
            <a:r>
              <a:rPr lang="uk-UA" dirty="0" smtClean="0"/>
              <a:t>На слайді клацніть правою кнопкою миші фігуру і виберіть команду </a:t>
            </a:r>
            <a:r>
              <a:rPr lang="uk-UA" b="1" dirty="0" smtClean="0"/>
              <a:t>Почати зміну</a:t>
            </a:r>
            <a:r>
              <a:rPr lang="uk-UA" dirty="0" smtClean="0"/>
              <a:t> </a:t>
            </a:r>
            <a:r>
              <a:rPr lang="uk-UA" b="1" dirty="0" smtClean="0"/>
              <a:t>вузлів</a:t>
            </a:r>
            <a:r>
              <a:rPr lang="uk-UA" dirty="0" smtClean="0"/>
              <a:t>.</a:t>
            </a:r>
          </a:p>
          <a:p>
            <a:pPr marL="685800" lvl="1" indent="-228600" eaLnBrk="1" fontAlgn="auto" hangingPunct="1">
              <a:spcBef>
                <a:spcPts val="0"/>
              </a:spcBef>
              <a:spcAft>
                <a:spcPts val="0"/>
              </a:spcAft>
              <a:buFont typeface="+mj-lt"/>
              <a:buAutoNum type="arabicPeriod"/>
              <a:defRPr/>
            </a:pPr>
            <a:r>
              <a:rPr lang="uk-UA" dirty="0" smtClean="0"/>
              <a:t>Клацніть правою кнопкою миші кінець шляху переміщення і виберіть команду </a:t>
            </a:r>
            <a:r>
              <a:rPr lang="uk-UA" b="1" dirty="0" smtClean="0"/>
              <a:t>Додати</a:t>
            </a:r>
            <a:r>
              <a:rPr lang="uk-UA" dirty="0" smtClean="0"/>
              <a:t> </a:t>
            </a:r>
            <a:r>
              <a:rPr lang="uk-UA" b="1" dirty="0" smtClean="0"/>
              <a:t>вузол</a:t>
            </a:r>
            <a:r>
              <a:rPr lang="uk-UA" dirty="0" smtClean="0"/>
              <a:t>.</a:t>
            </a:r>
          </a:p>
          <a:p>
            <a:pPr marL="685800" lvl="1" indent="-228600" eaLnBrk="1" fontAlgn="auto" hangingPunct="1">
              <a:spcBef>
                <a:spcPts val="0"/>
              </a:spcBef>
              <a:spcAft>
                <a:spcPts val="0"/>
              </a:spcAft>
              <a:buFont typeface="+mj-lt"/>
              <a:buAutoNum type="arabicPeriod"/>
              <a:defRPr/>
            </a:pPr>
            <a:r>
              <a:rPr lang="uk-UA" dirty="0" smtClean="0"/>
              <a:t>Стягніть перший вузол з лівого краю слайда біля сніжинки.</a:t>
            </a:r>
          </a:p>
          <a:p>
            <a:pPr marL="685800" lvl="1" indent="-228600" eaLnBrk="1" fontAlgn="auto" hangingPunct="1">
              <a:spcBef>
                <a:spcPts val="0"/>
              </a:spcBef>
              <a:spcAft>
                <a:spcPts val="0"/>
              </a:spcAft>
              <a:buFont typeface="+mj-lt"/>
              <a:buAutoNum type="arabicPeriod"/>
              <a:defRPr/>
            </a:pPr>
            <a:r>
              <a:rPr lang="uk-UA" dirty="0" smtClean="0"/>
              <a:t>Перетягніть другий вузол на 8,89 см вліво від вертикальної напрямної на позиції 0,00 і на 2,54 см нижче горизонтальної напрямної.</a:t>
            </a:r>
          </a:p>
          <a:p>
            <a:pPr marL="685800" lvl="1" indent="-228600" eaLnBrk="1" fontAlgn="auto" hangingPunct="1">
              <a:spcBef>
                <a:spcPts val="0"/>
              </a:spcBef>
              <a:spcAft>
                <a:spcPts val="0"/>
              </a:spcAft>
              <a:buFont typeface="+mj-lt"/>
              <a:buAutoNum type="arabicPeriod"/>
              <a:defRPr/>
            </a:pPr>
            <a:r>
              <a:rPr lang="uk-UA" dirty="0" smtClean="0"/>
              <a:t>Перетягніть третій вузол на місце перетину вертикальної і горизонтальної напрямних на позиції 0,00.</a:t>
            </a:r>
          </a:p>
          <a:p>
            <a:pPr marL="685800" lvl="1" indent="-228600" eaLnBrk="1" fontAlgn="auto" hangingPunct="1">
              <a:spcBef>
                <a:spcPts val="0"/>
              </a:spcBef>
              <a:spcAft>
                <a:spcPts val="0"/>
              </a:spcAft>
              <a:buFont typeface="+mj-lt"/>
              <a:buAutoNum type="arabicPeriod"/>
              <a:defRPr/>
            </a:pPr>
            <a:r>
              <a:rPr lang="uk-UA" dirty="0" smtClean="0"/>
              <a:t>Перетягніть четвертий вузол на 5,08 см вправо від вертикальної напрямної на позиції 0,00 і на 0,64 см нижче горизонтальної напрямної.</a:t>
            </a:r>
          </a:p>
          <a:p>
            <a:pPr marL="685800" lvl="1" indent="-228600" eaLnBrk="1" fontAlgn="auto" hangingPunct="1">
              <a:spcBef>
                <a:spcPts val="0"/>
              </a:spcBef>
              <a:spcAft>
                <a:spcPts val="0"/>
              </a:spcAft>
              <a:buFont typeface="+mj-lt"/>
              <a:buAutoNum type="arabicPeriod"/>
              <a:defRPr lang="uk-UA"/>
            </a:pPr>
            <a:r>
              <a:rPr lang="uk-UA" dirty="0" smtClean="0"/>
              <a:t>Перетягніть п’ятий вузол на 10,16 см вправо від вертикальної напрямної і на 1,27 см вище горизонтальної напрямної.</a:t>
            </a:r>
          </a:p>
          <a:p>
            <a:pPr marL="685800" lvl="1" indent="-228600" eaLnBrk="1" fontAlgn="auto" hangingPunct="1">
              <a:spcBef>
                <a:spcPts val="0"/>
              </a:spcBef>
              <a:spcAft>
                <a:spcPts val="0"/>
              </a:spcAft>
              <a:buFont typeface="+mj-lt"/>
              <a:buAutoNum type="arabicPeriod"/>
              <a:defRPr/>
            </a:pPr>
            <a:r>
              <a:rPr lang="uk-UA" dirty="0" smtClean="0"/>
              <a:t>Стягніть шостий (останній) вузол із правого краю слайда на 0,64 см вправо від вертикальної напрямної на позиції 5,00 і на 1,27 см над горизонтальною напрямною.</a:t>
            </a:r>
          </a:p>
          <a:p>
            <a:pPr marL="228600" indent="-228600" eaLnBrk="1" fontAlgn="auto" hangingPunct="1">
              <a:spcBef>
                <a:spcPts val="0"/>
              </a:spcBef>
              <a:spcAft>
                <a:spcPts val="0"/>
              </a:spcAft>
              <a:buFont typeface="+mj-lt"/>
              <a:buAutoNum type="arabicPeriod"/>
              <a:defRPr/>
            </a:pPr>
            <a:r>
              <a:rPr lang="uk-UA" dirty="0" smtClean="0"/>
              <a:t>На вкладці </a:t>
            </a:r>
            <a:r>
              <a:rPr lang="uk-UA" b="1" dirty="0" smtClean="0"/>
              <a:t>Анімація</a:t>
            </a:r>
            <a:r>
              <a:rPr lang="uk-UA" dirty="0" smtClean="0"/>
              <a:t> у групі </a:t>
            </a:r>
            <a:r>
              <a:rPr lang="uk-UA" b="1" dirty="0" smtClean="0"/>
              <a:t>Анімація</a:t>
            </a:r>
            <a:r>
              <a:rPr lang="uk-UA" dirty="0" smtClean="0"/>
              <a:t> натисніть запускач </a:t>
            </a:r>
            <a:r>
              <a:rPr lang="uk-UA" b="1" dirty="0" smtClean="0"/>
              <a:t> </a:t>
            </a:r>
            <a:r>
              <a:rPr lang="uk-UA" dirty="0" smtClean="0"/>
              <a:t>діалогового вікна </a:t>
            </a:r>
            <a:r>
              <a:rPr lang="uk-UA" b="1" dirty="0" smtClean="0"/>
              <a:t>Відобразити додаткові</a:t>
            </a:r>
            <a:r>
              <a:rPr lang="uk-UA" dirty="0" smtClean="0"/>
              <a:t> </a:t>
            </a:r>
            <a:r>
              <a:rPr lang="uk-UA" b="1" dirty="0" smtClean="0"/>
              <a:t>параметри </a:t>
            </a:r>
            <a:r>
              <a:rPr lang="uk-UA" dirty="0" smtClean="0"/>
              <a:t>ефектів . У діалоговому вікні </a:t>
            </a:r>
            <a:r>
              <a:rPr lang="uk-UA" b="1" dirty="0" smtClean="0"/>
              <a:t>Вниз дугою </a:t>
            </a:r>
            <a:r>
              <a:rPr lang="uk-UA" dirty="0" smtClean="0"/>
              <a:t>виконайте наведені нижче дії.</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у розділі </a:t>
            </a:r>
            <a:r>
              <a:rPr lang="uk-UA" b="1" dirty="0" smtClean="0"/>
              <a:t>Настроювання</a:t>
            </a:r>
            <a:r>
              <a:rPr lang="uk-UA" dirty="0" smtClean="0"/>
              <a:t>, зі списку </a:t>
            </a:r>
            <a:r>
              <a:rPr lang="uk-UA" b="1" dirty="0" smtClean="0"/>
              <a:t>Шлях</a:t>
            </a:r>
            <a:r>
              <a:rPr lang="uk-UA" dirty="0" smtClean="0"/>
              <a:t> виберіть </a:t>
            </a:r>
            <a:r>
              <a:rPr lang="uk-UA" b="1" dirty="0" smtClean="0"/>
              <a:t>заблоковано</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a:t>
            </a:r>
            <a:r>
              <a:rPr lang="uk-UA" b="1" dirty="0" smtClean="0"/>
              <a:t>Ефект</a:t>
            </a:r>
            <a:r>
              <a:rPr lang="uk-UA" dirty="0" smtClean="0"/>
              <a:t> установіть значення параметра </a:t>
            </a:r>
            <a:r>
              <a:rPr lang="uk-UA" b="1" dirty="0" smtClean="0"/>
              <a:t>Плавний</a:t>
            </a:r>
            <a:r>
              <a:rPr lang="uk-UA" dirty="0" smtClean="0"/>
              <a:t> </a:t>
            </a:r>
            <a:r>
              <a:rPr lang="uk-UA" b="1" dirty="0" smtClean="0"/>
              <a:t>початок на нуль</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установіть значення параметра </a:t>
            </a:r>
            <a:r>
              <a:rPr lang="uk-UA" b="1" dirty="0" smtClean="0"/>
              <a:t>Плавний</a:t>
            </a:r>
            <a:r>
              <a:rPr lang="uk-UA" dirty="0" smtClean="0"/>
              <a:t> </a:t>
            </a:r>
            <a:r>
              <a:rPr lang="uk-UA" b="1" dirty="0" smtClean="0"/>
              <a:t>кінець</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Час</a:t>
            </a:r>
            <a:r>
              <a:rPr lang="uk-UA" dirty="0" smtClean="0"/>
              <a:t>зі списку </a:t>
            </a:r>
            <a:r>
              <a:rPr lang="uk-UA" b="1" dirty="0" smtClean="0"/>
              <a:t>Початок</a:t>
            </a:r>
            <a:r>
              <a:rPr lang="uk-UA" dirty="0" smtClean="0"/>
              <a:t> виберіть пункт </a:t>
            </a:r>
            <a:r>
              <a:rPr lang="uk-UA" b="1" dirty="0" smtClean="0"/>
              <a:t>З попереднім</a:t>
            </a:r>
            <a:r>
              <a:rPr lang="uk-UA" dirty="0" smtClean="0"/>
              <a:t>. </a:t>
            </a:r>
          </a:p>
          <a:p>
            <a:pPr marL="685800" lvl="1" indent="-228600" eaLnBrk="1" fontAlgn="auto" hangingPunct="1">
              <a:spcBef>
                <a:spcPts val="0"/>
              </a:spcBef>
              <a:spcAft>
                <a:spcPts val="0"/>
              </a:spcAft>
              <a:buFont typeface="Arial" pitchFamily="34" charset="0"/>
              <a:buChar char="•"/>
              <a:defRPr lang="uk-UA"/>
            </a:pPr>
            <a:r>
              <a:rPr lang="uk-UA" dirty="0" smtClean="0"/>
              <a:t>На вкладці </a:t>
            </a:r>
            <a:r>
              <a:rPr lang="uk-UA" b="1" dirty="0" smtClean="0"/>
              <a:t>Час</a:t>
            </a:r>
            <a:r>
              <a:rPr lang="uk-UA" dirty="0" smtClean="0"/>
              <a:t> у полі </a:t>
            </a:r>
            <a:r>
              <a:rPr lang="uk-UA" b="1" dirty="0" smtClean="0"/>
              <a:t>Затримка</a:t>
            </a:r>
            <a:r>
              <a:rPr lang="uk-UA" dirty="0" smtClean="0"/>
              <a:t> введіть значення </a:t>
            </a:r>
            <a:r>
              <a:rPr lang="uk-UA" b="1" dirty="0" smtClean="0"/>
              <a:t>8 секунд</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Час</a:t>
            </a:r>
            <a:r>
              <a:rPr lang="uk-UA" dirty="0" smtClean="0"/>
              <a:t> у полі </a:t>
            </a:r>
            <a:r>
              <a:rPr lang="uk-UA" b="1" dirty="0" smtClean="0"/>
              <a:t>Тривалість </a:t>
            </a:r>
            <a:r>
              <a:rPr lang="uk-UA" dirty="0" smtClean="0"/>
              <a:t>введіть значення</a:t>
            </a:r>
            <a:r>
              <a:rPr lang="uk-UA" b="1" dirty="0" smtClean="0"/>
              <a:t> 13 секунд</a:t>
            </a:r>
            <a:r>
              <a:rPr lang="uk-UA" dirty="0" smtClean="0"/>
              <a:t>.</a:t>
            </a:r>
          </a:p>
          <a:p>
            <a:pPr marL="228600" indent="-228600" eaLnBrk="1" fontAlgn="auto" hangingPunct="1">
              <a:spcBef>
                <a:spcPts val="0"/>
              </a:spcBef>
              <a:spcAft>
                <a:spcPts val="0"/>
              </a:spcAft>
              <a:buFont typeface="+mj-lt"/>
              <a:buAutoNum type="arabicPeriod"/>
              <a:defRPr/>
            </a:pPr>
            <a:r>
              <a:rPr lang="uk-UA" dirty="0" smtClean="0"/>
              <a:t>Виберіть нижню сніжинку з лівого краю слайда. На вкладці </a:t>
            </a:r>
            <a:r>
              <a:rPr lang="uk-UA" b="1" dirty="0" smtClean="0"/>
              <a:t>Анімація</a:t>
            </a:r>
            <a:r>
              <a:rPr lang="uk-UA" dirty="0" smtClean="0"/>
              <a:t> у групі </a:t>
            </a:r>
            <a:r>
              <a:rPr lang="uk-UA" b="1" dirty="0" smtClean="0"/>
              <a:t>Додаткові параметри анімації </a:t>
            </a:r>
            <a:r>
              <a:rPr lang="uk-UA" dirty="0" smtClean="0"/>
              <a:t>натисніть кнопку </a:t>
            </a:r>
            <a:r>
              <a:rPr lang="uk-UA" b="1" dirty="0" smtClean="0"/>
              <a:t>Додати анімацію</a:t>
            </a:r>
            <a:r>
              <a:rPr lang="uk-UA" dirty="0" smtClean="0"/>
              <a:t>, а потім у групі </a:t>
            </a:r>
            <a:r>
              <a:rPr lang="uk-UA" b="1" dirty="0" smtClean="0"/>
              <a:t>Виокремлення</a:t>
            </a:r>
            <a:r>
              <a:rPr lang="uk-UA" dirty="0" smtClean="0"/>
              <a:t> виберіть пункт </a:t>
            </a:r>
            <a:r>
              <a:rPr lang="uk-UA" b="1" dirty="0" smtClean="0"/>
              <a:t>Обертання</a:t>
            </a:r>
            <a:r>
              <a:rPr lang="uk-UA" dirty="0" smtClean="0"/>
              <a:t>.</a:t>
            </a:r>
          </a:p>
          <a:p>
            <a:pPr marL="228600" indent="-228600" eaLnBrk="1" fontAlgn="auto" hangingPunct="1">
              <a:spcBef>
                <a:spcPts val="0"/>
              </a:spcBef>
              <a:spcAft>
                <a:spcPts val="0"/>
              </a:spcAft>
              <a:buFont typeface="+mj-lt"/>
              <a:buAutoNum type="arabicPeriod"/>
              <a:defRPr/>
            </a:pPr>
            <a:r>
              <a:rPr lang="uk-UA" dirty="0" smtClean="0"/>
              <a:t>Також на вкладці </a:t>
            </a:r>
            <a:r>
              <a:rPr lang="uk-UA" b="1" dirty="0" smtClean="0"/>
              <a:t>Анімація</a:t>
            </a:r>
            <a:r>
              <a:rPr lang="uk-UA" dirty="0" smtClean="0"/>
              <a:t> у групі </a:t>
            </a:r>
            <a:r>
              <a:rPr lang="uk-UA" b="1" dirty="0" smtClean="0"/>
              <a:t>Анімація</a:t>
            </a:r>
            <a:r>
              <a:rPr lang="uk-UA" dirty="0" smtClean="0"/>
              <a:t> натисніть запускач діалогового вікна </a:t>
            </a:r>
            <a:r>
              <a:rPr lang="uk-UA" b="1" dirty="0" smtClean="0"/>
              <a:t>Відобразити додаткові параметри ефектів </a:t>
            </a:r>
            <a:r>
              <a:rPr lang="uk-UA" dirty="0" smtClean="0"/>
              <a:t>. У діалоговому вікні </a:t>
            </a:r>
            <a:r>
              <a:rPr lang="uk-UA" b="1" dirty="0" smtClean="0"/>
              <a:t>Обертання</a:t>
            </a:r>
            <a:r>
              <a:rPr lang="uk-UA" dirty="0" smtClean="0"/>
              <a:t> виконайте наведені нижче дії.</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зі списку </a:t>
            </a:r>
            <a:r>
              <a:rPr lang="uk-UA" b="1" dirty="0" smtClean="0"/>
              <a:t>Кількість</a:t>
            </a:r>
            <a:r>
              <a:rPr lang="uk-UA" dirty="0" smtClean="0"/>
              <a:t> у полі </a:t>
            </a:r>
            <a:r>
              <a:rPr lang="uk-UA" b="1" dirty="0" smtClean="0"/>
              <a:t>Інший</a:t>
            </a:r>
            <a:r>
              <a:rPr lang="uk-UA" dirty="0" smtClean="0"/>
              <a:t> введіть значення </a:t>
            </a:r>
            <a:r>
              <a:rPr lang="uk-UA" b="1" dirty="0" smtClean="0"/>
              <a:t>360°</a:t>
            </a:r>
            <a:r>
              <a:rPr lang="uk-UA" dirty="0" smtClean="0"/>
              <a:t>, а потім натисніть клавішу Enter. </a:t>
            </a:r>
            <a:endParaRPr lang="uk-UA" i="1" dirty="0" smtClean="0"/>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також зі списку </a:t>
            </a:r>
            <a:r>
              <a:rPr lang="uk-UA" b="1" dirty="0" smtClean="0"/>
              <a:t>Кількість</a:t>
            </a:r>
            <a:r>
              <a:rPr lang="uk-UA" dirty="0" smtClean="0"/>
              <a:t> виберіть пункт </a:t>
            </a:r>
            <a:r>
              <a:rPr lang="uk-UA" b="1" dirty="0" smtClean="0"/>
              <a:t>За годинниковою стрілкою</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Час</a:t>
            </a:r>
            <a:r>
              <a:rPr lang="uk-UA" dirty="0" smtClean="0"/>
              <a:t> зі списку </a:t>
            </a:r>
            <a:r>
              <a:rPr lang="uk-UA" b="1" dirty="0" smtClean="0"/>
              <a:t>Початок</a:t>
            </a:r>
            <a:r>
              <a:rPr lang="uk-UA" dirty="0" smtClean="0"/>
              <a:t> виберіть пункт </a:t>
            </a:r>
            <a:r>
              <a:rPr lang="uk-UA" b="1" dirty="0" smtClean="0"/>
              <a:t>З</a:t>
            </a:r>
            <a:r>
              <a:rPr lang="uk-UA" dirty="0" smtClean="0"/>
              <a:t> </a:t>
            </a:r>
            <a:r>
              <a:rPr lang="uk-UA" b="1" dirty="0" smtClean="0"/>
              <a:t>попереднім</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Час</a:t>
            </a:r>
            <a:r>
              <a:rPr lang="uk-UA" dirty="0" smtClean="0"/>
              <a:t> у полі </a:t>
            </a:r>
            <a:r>
              <a:rPr lang="uk-UA" b="1" dirty="0" smtClean="0"/>
              <a:t>Затримка</a:t>
            </a:r>
            <a:r>
              <a:rPr lang="uk-UA" dirty="0" smtClean="0"/>
              <a:t> введіть значення </a:t>
            </a:r>
            <a:r>
              <a:rPr lang="uk-UA" b="1" dirty="0" smtClean="0"/>
              <a:t>8 секунд</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Час</a:t>
            </a:r>
            <a:r>
              <a:rPr lang="uk-UA" dirty="0" smtClean="0"/>
              <a:t> у полі </a:t>
            </a:r>
            <a:r>
              <a:rPr lang="uk-UA" b="1" dirty="0" smtClean="0"/>
              <a:t>Тривалість</a:t>
            </a:r>
            <a:r>
              <a:rPr lang="uk-UA" dirty="0" smtClean="0"/>
              <a:t> введіть значення </a:t>
            </a:r>
            <a:r>
              <a:rPr lang="uk-UA" b="1" dirty="0" smtClean="0"/>
              <a:t>13 секунд</a:t>
            </a:r>
            <a:r>
              <a:rPr lang="uk-UA" dirty="0" smtClean="0"/>
              <a:t>.</a:t>
            </a:r>
          </a:p>
          <a:p>
            <a:pPr marL="228600" indent="-228600" eaLnBrk="1" fontAlgn="auto" hangingPunct="1">
              <a:spcBef>
                <a:spcPts val="0"/>
              </a:spcBef>
              <a:spcAft>
                <a:spcPts val="0"/>
              </a:spcAft>
              <a:buFont typeface="+mj-lt"/>
              <a:buAutoNum type="arabicPeriod"/>
              <a:defRPr/>
            </a:pPr>
            <a:r>
              <a:rPr lang="uk-UA" dirty="0" smtClean="0"/>
              <a:t>Виберіть нижню сніжинку з лівого краю слайда. На вкладці </a:t>
            </a:r>
            <a:r>
              <a:rPr lang="uk-UA" b="1" dirty="0" smtClean="0"/>
              <a:t>Анімація</a:t>
            </a:r>
            <a:r>
              <a:rPr lang="uk-UA" dirty="0" smtClean="0"/>
              <a:t> у розділі </a:t>
            </a:r>
            <a:r>
              <a:rPr lang="uk-UA" b="1" dirty="0" smtClean="0"/>
              <a:t>Додаткові параметри анімації </a:t>
            </a:r>
            <a:r>
              <a:rPr lang="uk-UA" dirty="0" smtClean="0"/>
              <a:t>натисніть кнопку </a:t>
            </a:r>
            <a:r>
              <a:rPr lang="uk-UA" b="1" dirty="0" smtClean="0"/>
              <a:t>Додати анімацію</a:t>
            </a:r>
            <a:r>
              <a:rPr lang="uk-UA" dirty="0" smtClean="0"/>
              <a:t>, а потім у групі </a:t>
            </a:r>
            <a:r>
              <a:rPr lang="uk-UA" b="1" dirty="0" smtClean="0"/>
              <a:t>Виокремлення</a:t>
            </a:r>
            <a:r>
              <a:rPr lang="uk-UA" dirty="0" smtClean="0"/>
              <a:t> виберіть пункт </a:t>
            </a:r>
            <a:r>
              <a:rPr lang="uk-UA" b="1" dirty="0" smtClean="0"/>
              <a:t>Зміна розміру.</a:t>
            </a:r>
          </a:p>
          <a:p>
            <a:pPr marL="228600" indent="-228600" eaLnBrk="1" fontAlgn="auto" hangingPunct="1">
              <a:spcBef>
                <a:spcPts val="0"/>
              </a:spcBef>
              <a:spcAft>
                <a:spcPts val="0"/>
              </a:spcAft>
              <a:buFont typeface="+mj-lt"/>
              <a:buAutoNum type="arabicPeriod"/>
              <a:defRPr/>
            </a:pPr>
            <a:r>
              <a:rPr lang="uk-UA" dirty="0" smtClean="0"/>
              <a:t>Також на вкладці </a:t>
            </a:r>
            <a:r>
              <a:rPr lang="uk-UA" b="1" dirty="0" smtClean="0"/>
              <a:t>Анімація</a:t>
            </a:r>
            <a:r>
              <a:rPr lang="uk-UA" dirty="0" smtClean="0"/>
              <a:t> у групі </a:t>
            </a:r>
            <a:r>
              <a:rPr lang="uk-UA" b="1" dirty="0" smtClean="0"/>
              <a:t>Анімація</a:t>
            </a:r>
            <a:r>
              <a:rPr lang="uk-UA" dirty="0" smtClean="0"/>
              <a:t> натисніть запускач діалогового вікна </a:t>
            </a:r>
            <a:r>
              <a:rPr lang="uk-UA" b="1" dirty="0" smtClean="0"/>
              <a:t>Відобразити додаткові</a:t>
            </a:r>
            <a:r>
              <a:rPr lang="uk-UA" dirty="0" smtClean="0"/>
              <a:t> </a:t>
            </a:r>
            <a:r>
              <a:rPr lang="uk-UA" b="1" dirty="0" smtClean="0"/>
              <a:t>параметри </a:t>
            </a:r>
            <a:r>
              <a:rPr lang="uk-UA" dirty="0" smtClean="0"/>
              <a:t>ефектів. У діалоговому вікні </a:t>
            </a:r>
            <a:r>
              <a:rPr lang="uk-UA" b="1" dirty="0" smtClean="0"/>
              <a:t>Зміна розміру</a:t>
            </a:r>
            <a:r>
              <a:rPr lang="uk-UA" dirty="0" smtClean="0"/>
              <a:t> виконайте наведені нижче дії.</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у розділі </a:t>
            </a:r>
            <a:r>
              <a:rPr lang="uk-UA" b="1" dirty="0" smtClean="0"/>
              <a:t>Настроювання</a:t>
            </a:r>
            <a:r>
              <a:rPr lang="uk-UA" dirty="0" smtClean="0"/>
              <a:t> у списку </a:t>
            </a:r>
            <a:r>
              <a:rPr lang="uk-UA" b="1" dirty="0" smtClean="0"/>
              <a:t>Розмір</a:t>
            </a:r>
            <a:r>
              <a:rPr lang="uk-UA" dirty="0" smtClean="0"/>
              <a:t> у полі </a:t>
            </a:r>
            <a:r>
              <a:rPr lang="uk-UA" b="1" dirty="0" smtClean="0"/>
              <a:t>Інший</a:t>
            </a:r>
            <a:r>
              <a:rPr lang="uk-UA" dirty="0" smtClean="0"/>
              <a:t> введіть значення </a:t>
            </a:r>
            <a:r>
              <a:rPr lang="uk-UA" b="1" dirty="0" smtClean="0"/>
              <a:t>40 %</a:t>
            </a:r>
            <a:r>
              <a:rPr lang="uk-UA" dirty="0" smtClean="0"/>
              <a:t>,</a:t>
            </a:r>
            <a:r>
              <a:rPr lang="uk-UA" b="1" dirty="0" smtClean="0"/>
              <a:t> </a:t>
            </a:r>
            <a:r>
              <a:rPr lang="uk-UA" dirty="0" smtClean="0"/>
              <a:t>і натисніть клавішу Enter.</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у полі </a:t>
            </a:r>
            <a:r>
              <a:rPr lang="uk-UA" b="1" dirty="0" smtClean="0"/>
              <a:t>Настроювання</a:t>
            </a:r>
            <a:r>
              <a:rPr lang="uk-UA" dirty="0" smtClean="0"/>
              <a:t> установіть значення параметра </a:t>
            </a:r>
            <a:r>
              <a:rPr lang="uk-UA" b="1" dirty="0" smtClean="0"/>
              <a:t>Плавний</a:t>
            </a:r>
            <a:r>
              <a:rPr lang="uk-UA" dirty="0" smtClean="0"/>
              <a:t> </a:t>
            </a:r>
            <a:r>
              <a:rPr lang="uk-UA" b="1" dirty="0" smtClean="0"/>
              <a:t>початок</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у групі </a:t>
            </a:r>
            <a:r>
              <a:rPr lang="uk-UA" b="1" dirty="0" smtClean="0"/>
              <a:t>Настроювання</a:t>
            </a:r>
            <a:r>
              <a:rPr lang="uk-UA" dirty="0" smtClean="0"/>
              <a:t> установіть значення параметра </a:t>
            </a:r>
            <a:r>
              <a:rPr lang="uk-UA" b="1" dirty="0" smtClean="0"/>
              <a:t>Плавний</a:t>
            </a:r>
            <a:r>
              <a:rPr lang="uk-UA" dirty="0" smtClean="0"/>
              <a:t> </a:t>
            </a:r>
            <a:r>
              <a:rPr lang="uk-UA" b="1" dirty="0" smtClean="0"/>
              <a:t>кінець</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у розділі </a:t>
            </a:r>
            <a:r>
              <a:rPr lang="uk-UA" b="1" dirty="0" smtClean="0"/>
              <a:t>Настроювання</a:t>
            </a:r>
            <a:r>
              <a:rPr lang="uk-UA" dirty="0" smtClean="0"/>
              <a:t> установіть прапорець </a:t>
            </a:r>
            <a:r>
              <a:rPr lang="uk-UA" b="1" dirty="0" smtClean="0"/>
              <a:t>Автовідтворення</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Час</a:t>
            </a:r>
            <a:r>
              <a:rPr lang="uk-UA" dirty="0" smtClean="0"/>
              <a:t> зі списку </a:t>
            </a:r>
            <a:r>
              <a:rPr lang="uk-UA" b="1" dirty="0" smtClean="0"/>
              <a:t>Початок</a:t>
            </a:r>
            <a:r>
              <a:rPr lang="uk-UA" dirty="0" smtClean="0"/>
              <a:t> виберіть пункт </a:t>
            </a:r>
            <a:r>
              <a:rPr lang="uk-UA" b="1" dirty="0" smtClean="0"/>
              <a:t>З</a:t>
            </a:r>
            <a:r>
              <a:rPr lang="uk-UA" dirty="0" smtClean="0"/>
              <a:t> </a:t>
            </a:r>
            <a:r>
              <a:rPr lang="uk-UA" b="1" dirty="0" smtClean="0"/>
              <a:t>попереднім</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Час</a:t>
            </a:r>
            <a:r>
              <a:rPr lang="uk-UA" dirty="0" smtClean="0"/>
              <a:t> у полі </a:t>
            </a:r>
            <a:r>
              <a:rPr lang="uk-UA" b="1" dirty="0" smtClean="0"/>
              <a:t>Затримка</a:t>
            </a:r>
            <a:r>
              <a:rPr lang="uk-UA" dirty="0" smtClean="0"/>
              <a:t> введіть значення </a:t>
            </a:r>
            <a:r>
              <a:rPr lang="uk-UA" b="1" dirty="0" smtClean="0"/>
              <a:t>8 секунд</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Час</a:t>
            </a:r>
            <a:r>
              <a:rPr lang="uk-UA" dirty="0" smtClean="0"/>
              <a:t> у полі </a:t>
            </a:r>
            <a:r>
              <a:rPr lang="uk-UA" b="1" dirty="0" smtClean="0"/>
              <a:t>Тривалість</a:t>
            </a:r>
            <a:r>
              <a:rPr lang="uk-UA" dirty="0" smtClean="0"/>
              <a:t> введіть значення </a:t>
            </a:r>
            <a:r>
              <a:rPr lang="uk-UA" b="1" dirty="0" smtClean="0"/>
              <a:t>6,5 секунд</a:t>
            </a:r>
            <a:r>
              <a:rPr lang="uk-UA" dirty="0" smtClean="0"/>
              <a:t>.</a:t>
            </a:r>
          </a:p>
          <a:p>
            <a:pPr marL="228600" indent="-228600" eaLnBrk="1" fontAlgn="auto" hangingPunct="1">
              <a:spcBef>
                <a:spcPts val="0"/>
              </a:spcBef>
              <a:spcAft>
                <a:spcPts val="0"/>
              </a:spcAft>
              <a:buFont typeface="+mj-lt"/>
              <a:buAutoNum type="arabicPeriod"/>
              <a:defRPr/>
            </a:pPr>
            <a:endParaRPr lang="uk-UA" dirty="0" smtClean="0"/>
          </a:p>
          <a:p>
            <a:pPr marL="228600" indent="-228600" eaLnBrk="1" fontAlgn="auto" hangingPunct="1">
              <a:spcBef>
                <a:spcPts val="0"/>
              </a:spcBef>
              <a:spcAft>
                <a:spcPts val="0"/>
              </a:spcAft>
              <a:buFont typeface="+mj-lt"/>
              <a:buAutoNum type="arabicPeriod"/>
              <a:defRPr/>
            </a:pPr>
            <a:endParaRPr lang="uk-UA" dirty="0" smtClean="0"/>
          </a:p>
          <a:p>
            <a:pPr marL="228600" indent="-228600" eaLnBrk="1" fontAlgn="auto" hangingPunct="1">
              <a:spcBef>
                <a:spcPts val="0"/>
              </a:spcBef>
              <a:spcAft>
                <a:spcPts val="0"/>
              </a:spcAft>
              <a:buFont typeface="+mj-lt"/>
              <a:buNone/>
              <a:defRPr/>
            </a:pPr>
            <a:r>
              <a:rPr lang="uk-UA" dirty="0" smtClean="0"/>
              <a:t>Щоб відтворити анімаційні ефекти рисунка, виконайте наведені нижче дії.</a:t>
            </a:r>
          </a:p>
          <a:p>
            <a:pPr marL="228600" indent="-228600" eaLnBrk="1" fontAlgn="auto" hangingPunct="1">
              <a:spcBef>
                <a:spcPts val="0"/>
              </a:spcBef>
              <a:spcAft>
                <a:spcPts val="0"/>
              </a:spcAft>
              <a:buFont typeface="+mj-lt"/>
              <a:buAutoNum type="arabicPeriod"/>
              <a:defRPr/>
            </a:pPr>
            <a:r>
              <a:rPr lang="uk-UA" dirty="0" smtClean="0"/>
              <a:t>Виберіть на слайді великий рисунок. На вкладці </a:t>
            </a:r>
            <a:r>
              <a:rPr lang="uk-UA" b="1" dirty="0" smtClean="0"/>
              <a:t>Анімація</a:t>
            </a:r>
            <a:r>
              <a:rPr lang="uk-UA" dirty="0" smtClean="0"/>
              <a:t> у групі </a:t>
            </a:r>
            <a:r>
              <a:rPr lang="uk-UA" b="1" dirty="0" smtClean="0"/>
              <a:t>Додаткові параметри анімації </a:t>
            </a:r>
            <a:r>
              <a:rPr lang="uk-UA" dirty="0" smtClean="0"/>
              <a:t>натисніть кнопку </a:t>
            </a:r>
            <a:r>
              <a:rPr lang="uk-UA" b="1" dirty="0" smtClean="0"/>
              <a:t>Додати анімацію</a:t>
            </a:r>
            <a:r>
              <a:rPr lang="uk-UA" dirty="0" smtClean="0"/>
              <a:t>, а потім у групі </a:t>
            </a:r>
            <a:r>
              <a:rPr lang="uk-UA" b="1" dirty="0" smtClean="0"/>
              <a:t>Шляхи переміщення </a:t>
            </a:r>
            <a:r>
              <a:rPr lang="uk-UA" dirty="0" smtClean="0"/>
              <a:t>виберіть пункт </a:t>
            </a:r>
            <a:r>
              <a:rPr lang="uk-UA" b="1" dirty="0" smtClean="0"/>
              <a:t>Лінії</a:t>
            </a:r>
            <a:r>
              <a:rPr lang="uk-UA" dirty="0" smtClean="0"/>
              <a:t>.</a:t>
            </a:r>
          </a:p>
          <a:p>
            <a:pPr marL="228600" indent="-228600" eaLnBrk="1" fontAlgn="auto" hangingPunct="1">
              <a:spcBef>
                <a:spcPts val="0"/>
              </a:spcBef>
              <a:spcAft>
                <a:spcPts val="0"/>
              </a:spcAft>
              <a:buFont typeface="+mj-lt"/>
              <a:buAutoNum type="arabicPeriod"/>
              <a:defRPr/>
            </a:pPr>
            <a:r>
              <a:rPr lang="uk-UA" dirty="0" smtClean="0"/>
              <a:t>Також на вкладці </a:t>
            </a:r>
            <a:r>
              <a:rPr lang="uk-UA" b="1" dirty="0" smtClean="0"/>
              <a:t>Анімація</a:t>
            </a:r>
            <a:r>
              <a:rPr lang="uk-UA" dirty="0" smtClean="0"/>
              <a:t> у групі </a:t>
            </a:r>
            <a:r>
              <a:rPr lang="uk-UA" b="1" dirty="0" smtClean="0"/>
              <a:t>Анімація</a:t>
            </a:r>
            <a:r>
              <a:rPr lang="uk-UA" dirty="0" smtClean="0"/>
              <a:t> натисніть кнопку </a:t>
            </a:r>
            <a:r>
              <a:rPr lang="uk-UA" b="1" dirty="0" smtClean="0"/>
              <a:t>Параметри ефектів </a:t>
            </a:r>
            <a:r>
              <a:rPr lang="uk-UA" dirty="0" smtClean="0"/>
              <a:t>, а потім виберіть пункт </a:t>
            </a:r>
            <a:r>
              <a:rPr lang="uk-UA" b="1" dirty="0" smtClean="0"/>
              <a:t>Вліво</a:t>
            </a:r>
            <a:r>
              <a:rPr lang="uk-UA" dirty="0" smtClean="0"/>
              <a:t>.</a:t>
            </a:r>
          </a:p>
          <a:p>
            <a:pPr marL="228600" indent="-228600" eaLnBrk="1" fontAlgn="auto" hangingPunct="1">
              <a:spcBef>
                <a:spcPts val="0"/>
              </a:spcBef>
              <a:spcAft>
                <a:spcPts val="0"/>
              </a:spcAft>
              <a:buFont typeface="+mj-lt"/>
              <a:buAutoNum type="arabicPeriod"/>
              <a:defRPr/>
            </a:pPr>
            <a:r>
              <a:rPr lang="uk-UA" dirty="0" smtClean="0"/>
              <a:t>На слайді виберіть лінію шляху переміщення великого рисунка вліво. Наведіть курсор миші на кінцевий вузол (червону стрілку), щоб він перетворився на двовістреву стрілку. Натисніть клавішу Shift і, утримуючи її, перетягніть кінцевий вузол на до краю слайда. (Примітка. Переконайтеся, що перетягується тільки кінцевий вузол, а не весь шлях переміщення вгору, вниз, вліво чи вправо. Щоб перетягнути шлях більш точно, можна збільшити слайд. На вкладці </a:t>
            </a:r>
            <a:r>
              <a:rPr lang="uk-UA" b="1" dirty="0" smtClean="0"/>
              <a:t>Вигляд</a:t>
            </a:r>
            <a:r>
              <a:rPr lang="uk-UA" dirty="0" smtClean="0"/>
              <a:t> у групі </a:t>
            </a:r>
            <a:r>
              <a:rPr lang="uk-UA" b="1" dirty="0" smtClean="0"/>
              <a:t>Масштаб</a:t>
            </a:r>
            <a:r>
              <a:rPr lang="uk-UA" dirty="0" smtClean="0"/>
              <a:t> натисніть кнопку </a:t>
            </a:r>
            <a:r>
              <a:rPr lang="uk-UA" b="1" dirty="0" smtClean="0"/>
              <a:t>Масштаб</a:t>
            </a:r>
            <a:r>
              <a:rPr lang="uk-UA" dirty="0" smtClean="0"/>
              <a:t>. У діалоговому вікні </a:t>
            </a:r>
            <a:r>
              <a:rPr lang="uk-UA" b="1" dirty="0" smtClean="0"/>
              <a:t>Масштаб</a:t>
            </a:r>
            <a:r>
              <a:rPr lang="uk-UA" dirty="0" smtClean="0"/>
              <a:t> виберіть значення </a:t>
            </a:r>
            <a:r>
              <a:rPr lang="uk-UA" b="1" dirty="0" smtClean="0"/>
              <a:t>100 %</a:t>
            </a:r>
            <a:r>
              <a:rPr lang="uk-UA" dirty="0" smtClean="0"/>
              <a:t> або більше.)</a:t>
            </a:r>
            <a:endParaRPr lang="uk-UA" i="1" dirty="0" smtClean="0"/>
          </a:p>
          <a:p>
            <a:pPr marL="228600" indent="-228600" eaLnBrk="1" fontAlgn="auto" hangingPunct="1">
              <a:spcBef>
                <a:spcPts val="0"/>
              </a:spcBef>
              <a:spcAft>
                <a:spcPts val="0"/>
              </a:spcAft>
              <a:buFont typeface="+mj-lt"/>
              <a:buAutoNum type="arabicPeriod"/>
              <a:defRPr/>
            </a:pPr>
            <a:r>
              <a:rPr lang="uk-UA" dirty="0" smtClean="0"/>
              <a:t>На вкладці </a:t>
            </a:r>
            <a:r>
              <a:rPr lang="uk-UA" b="1" dirty="0" smtClean="0"/>
              <a:t>Анімація</a:t>
            </a:r>
            <a:r>
              <a:rPr lang="uk-UA" dirty="0" smtClean="0"/>
              <a:t> у групі </a:t>
            </a:r>
            <a:r>
              <a:rPr lang="uk-UA" b="1" dirty="0" smtClean="0"/>
              <a:t>Хронометраж</a:t>
            </a:r>
            <a:r>
              <a:rPr lang="uk-UA" dirty="0" smtClean="0"/>
              <a:t> виконайте наведені нижче дії.</a:t>
            </a:r>
          </a:p>
          <a:p>
            <a:pPr marL="685800" lvl="1" indent="-228600" eaLnBrk="1" fontAlgn="auto" hangingPunct="1">
              <a:spcBef>
                <a:spcPts val="0"/>
              </a:spcBef>
              <a:spcAft>
                <a:spcPts val="0"/>
              </a:spcAft>
              <a:buFont typeface="Arial" pitchFamily="34" charset="0"/>
              <a:buChar char="•"/>
              <a:defRPr/>
            </a:pPr>
            <a:r>
              <a:rPr lang="uk-UA" dirty="0" smtClean="0"/>
              <a:t>Зі списку </a:t>
            </a:r>
            <a:r>
              <a:rPr lang="uk-UA" b="1" dirty="0" smtClean="0"/>
              <a:t>Початок</a:t>
            </a:r>
            <a:r>
              <a:rPr lang="uk-UA" dirty="0" smtClean="0"/>
              <a:t> виберіть пункт </a:t>
            </a:r>
            <a:r>
              <a:rPr lang="uk-UA" b="1" dirty="0" smtClean="0"/>
              <a:t>З</a:t>
            </a:r>
            <a:r>
              <a:rPr lang="uk-UA" dirty="0" smtClean="0"/>
              <a:t> </a:t>
            </a:r>
            <a:r>
              <a:rPr lang="uk-UA" b="1" dirty="0" smtClean="0"/>
              <a:t>попереднім</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У полі </a:t>
            </a:r>
            <a:r>
              <a:rPr lang="uk-UA" b="1" dirty="0" smtClean="0"/>
              <a:t>Затримка</a:t>
            </a:r>
            <a:r>
              <a:rPr lang="uk-UA" dirty="0" smtClean="0"/>
              <a:t> введіть значення </a:t>
            </a:r>
            <a:r>
              <a:rPr lang="uk-UA" b="1" dirty="0" smtClean="0"/>
              <a:t>17 секунд</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У полі </a:t>
            </a:r>
            <a:r>
              <a:rPr lang="uk-UA" b="1" dirty="0" smtClean="0"/>
              <a:t>Тривалість </a:t>
            </a:r>
            <a:r>
              <a:rPr lang="uk-UA" dirty="0" smtClean="0"/>
              <a:t>введіть значення </a:t>
            </a:r>
            <a:r>
              <a:rPr lang="uk-UA" b="1" dirty="0" smtClean="0"/>
              <a:t>3</a:t>
            </a:r>
            <a:r>
              <a:rPr lang="uk-UA" dirty="0" smtClean="0"/>
              <a:t>.</a:t>
            </a:r>
          </a:p>
          <a:p>
            <a:pPr marL="228600" indent="-228600" eaLnBrk="1" fontAlgn="auto" hangingPunct="1">
              <a:spcBef>
                <a:spcPts val="0"/>
              </a:spcBef>
              <a:spcAft>
                <a:spcPts val="0"/>
              </a:spcAft>
              <a:buFont typeface="+mj-lt"/>
              <a:buAutoNum type="arabicPeriod"/>
              <a:defRPr/>
            </a:pPr>
            <a:endParaRPr lang="uk-UA" b="1" dirty="0" smtClean="0"/>
          </a:p>
          <a:p>
            <a:pPr marL="228600" indent="-228600" eaLnBrk="1" fontAlgn="auto" hangingPunct="1">
              <a:spcBef>
                <a:spcPts val="0"/>
              </a:spcBef>
              <a:spcAft>
                <a:spcPts val="0"/>
              </a:spcAft>
              <a:buFont typeface="+mj-lt"/>
              <a:buAutoNum type="arabicPeriod"/>
              <a:defRPr/>
            </a:pPr>
            <a:endParaRPr lang="uk-UA" b="1" dirty="0" smtClean="0"/>
          </a:p>
          <a:p>
            <a:pPr marL="228600" indent="-228600" eaLnBrk="1" fontAlgn="auto" hangingPunct="1">
              <a:spcBef>
                <a:spcPts val="0"/>
              </a:spcBef>
              <a:spcAft>
                <a:spcPts val="0"/>
              </a:spcAft>
              <a:buFont typeface="+mj-lt"/>
              <a:buNone/>
              <a:defRPr/>
            </a:pPr>
            <a:r>
              <a:rPr lang="uk-UA" dirty="0" smtClean="0"/>
              <a:t>Щоб відтворити анімаційні ефекти для першої згори сніжинки, виконайте наведені нижче дії.</a:t>
            </a:r>
          </a:p>
          <a:p>
            <a:pPr marL="228600" indent="-228600" eaLnBrk="1" fontAlgn="auto" hangingPunct="1">
              <a:spcBef>
                <a:spcPts val="0"/>
              </a:spcBef>
              <a:spcAft>
                <a:spcPts val="0"/>
              </a:spcAft>
              <a:buFont typeface="+mj-lt"/>
              <a:buAutoNum type="arabicPeriod"/>
              <a:defRPr/>
            </a:pPr>
            <a:r>
              <a:rPr lang="uk-UA" dirty="0" smtClean="0"/>
              <a:t>Виберіть на слайді сніжинку безпосередньо біля лівого краю текстового поля. На вкладці </a:t>
            </a:r>
            <a:r>
              <a:rPr lang="uk-UA" b="1" dirty="0" smtClean="0"/>
              <a:t>Анімація</a:t>
            </a:r>
            <a:r>
              <a:rPr lang="uk-UA" dirty="0" smtClean="0"/>
              <a:t> у групі </a:t>
            </a:r>
            <a:r>
              <a:rPr lang="uk-UA" b="1" dirty="0" smtClean="0"/>
              <a:t>Додаткові параметри анімації </a:t>
            </a:r>
            <a:r>
              <a:rPr lang="uk-UA" dirty="0" smtClean="0"/>
              <a:t>натисніть кнопку </a:t>
            </a:r>
            <a:r>
              <a:rPr lang="uk-UA" b="1" dirty="0" smtClean="0"/>
              <a:t>Додати</a:t>
            </a:r>
            <a:r>
              <a:rPr lang="uk-UA" dirty="0" smtClean="0"/>
              <a:t> </a:t>
            </a:r>
            <a:r>
              <a:rPr lang="uk-UA" b="1" dirty="0" smtClean="0"/>
              <a:t>анімацію</a:t>
            </a:r>
            <a:r>
              <a:rPr lang="uk-UA" dirty="0" smtClean="0"/>
              <a:t>, а потім у розділі </a:t>
            </a:r>
            <a:r>
              <a:rPr lang="uk-UA" b="1" dirty="0" smtClean="0"/>
              <a:t>Вхід </a:t>
            </a:r>
            <a:r>
              <a:rPr lang="uk-UA" dirty="0" smtClean="0"/>
              <a:t>виберіть пункт </a:t>
            </a:r>
            <a:r>
              <a:rPr lang="uk-UA" b="1" dirty="0" smtClean="0"/>
              <a:t>Масштабування</a:t>
            </a:r>
            <a:r>
              <a:rPr lang="uk-UA" dirty="0" smtClean="0"/>
              <a:t>.</a:t>
            </a:r>
          </a:p>
          <a:p>
            <a:pPr marL="228600" indent="-228600" eaLnBrk="1" fontAlgn="auto" hangingPunct="1">
              <a:spcBef>
                <a:spcPts val="0"/>
              </a:spcBef>
              <a:spcAft>
                <a:spcPts val="0"/>
              </a:spcAft>
              <a:buFont typeface="+mj-lt"/>
              <a:buAutoNum type="arabicPeriod"/>
              <a:defRPr/>
            </a:pPr>
            <a:r>
              <a:rPr lang="uk-UA" dirty="0" smtClean="0"/>
              <a:t>Також на вкладці </a:t>
            </a:r>
            <a:r>
              <a:rPr lang="uk-UA" b="1" dirty="0" smtClean="0"/>
              <a:t>Анімація</a:t>
            </a:r>
            <a:r>
              <a:rPr lang="uk-UA" dirty="0" smtClean="0"/>
              <a:t> у групі </a:t>
            </a:r>
            <a:r>
              <a:rPr lang="uk-UA" b="1" dirty="0" smtClean="0"/>
              <a:t>Хронометраж</a:t>
            </a:r>
            <a:r>
              <a:rPr lang="uk-UA" dirty="0" smtClean="0"/>
              <a:t> виконайте наведені нижче дії.</a:t>
            </a:r>
          </a:p>
          <a:p>
            <a:pPr marL="685800" lvl="1" indent="-228600" eaLnBrk="1" fontAlgn="auto" hangingPunct="1">
              <a:spcBef>
                <a:spcPts val="0"/>
              </a:spcBef>
              <a:spcAft>
                <a:spcPts val="0"/>
              </a:spcAft>
              <a:buFont typeface="Arial" pitchFamily="34" charset="0"/>
              <a:buChar char="•"/>
              <a:defRPr/>
            </a:pPr>
            <a:r>
              <a:rPr lang="uk-UA" dirty="0" smtClean="0"/>
              <a:t>Зі списку </a:t>
            </a:r>
            <a:r>
              <a:rPr lang="uk-UA" b="1" dirty="0" smtClean="0"/>
              <a:t>Початок</a:t>
            </a:r>
            <a:r>
              <a:rPr lang="uk-UA" dirty="0" smtClean="0"/>
              <a:t> виберіть пункт </a:t>
            </a:r>
            <a:r>
              <a:rPr lang="uk-UA" b="1" dirty="0" smtClean="0"/>
              <a:t>З</a:t>
            </a:r>
            <a:r>
              <a:rPr lang="uk-UA" dirty="0" smtClean="0"/>
              <a:t> </a:t>
            </a:r>
            <a:r>
              <a:rPr lang="uk-UA" b="1" dirty="0" smtClean="0"/>
              <a:t>попереднім</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У полі </a:t>
            </a:r>
            <a:r>
              <a:rPr lang="uk-UA" b="1" dirty="0" smtClean="0"/>
              <a:t>Затримка</a:t>
            </a:r>
            <a:r>
              <a:rPr lang="uk-UA" dirty="0" smtClean="0"/>
              <a:t> введіть значення </a:t>
            </a:r>
            <a:r>
              <a:rPr lang="uk-UA" b="1" dirty="0" smtClean="0"/>
              <a:t>16 секунд</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У полі </a:t>
            </a:r>
            <a:r>
              <a:rPr lang="uk-UA" b="1" dirty="0" smtClean="0"/>
              <a:t>Тривалість </a:t>
            </a:r>
            <a:r>
              <a:rPr lang="uk-UA" dirty="0" smtClean="0"/>
              <a:t>введіть значення </a:t>
            </a:r>
            <a:r>
              <a:rPr lang="uk-UA" b="1" dirty="0" smtClean="0"/>
              <a:t>1 секунда</a:t>
            </a:r>
            <a:r>
              <a:rPr lang="uk-UA" dirty="0" smtClean="0"/>
              <a:t>.</a:t>
            </a:r>
          </a:p>
          <a:p>
            <a:pPr marL="228600" indent="-228600" eaLnBrk="1" fontAlgn="auto" hangingPunct="1">
              <a:spcBef>
                <a:spcPts val="0"/>
              </a:spcBef>
              <a:spcAft>
                <a:spcPts val="0"/>
              </a:spcAft>
              <a:buFont typeface="+mj-lt"/>
              <a:buAutoNum type="arabicPeriod"/>
              <a:defRPr/>
            </a:pPr>
            <a:r>
              <a:rPr lang="uk-UA" dirty="0" smtClean="0"/>
              <a:t>Виберіть на слайді сніжинку безпосередньо біля лівого краю текстового поля. На вкладці </a:t>
            </a:r>
            <a:r>
              <a:rPr lang="uk-UA" b="1" dirty="0" smtClean="0"/>
              <a:t>Анімація</a:t>
            </a:r>
            <a:r>
              <a:rPr lang="uk-UA" dirty="0" smtClean="0"/>
              <a:t> у групі </a:t>
            </a:r>
            <a:r>
              <a:rPr lang="uk-UA" b="1" dirty="0" smtClean="0"/>
              <a:t>Додаткові параметри</a:t>
            </a:r>
            <a:r>
              <a:rPr lang="uk-UA" dirty="0" smtClean="0"/>
              <a:t> </a:t>
            </a:r>
            <a:r>
              <a:rPr lang="uk-UA" b="1" dirty="0" smtClean="0"/>
              <a:t>анімації</a:t>
            </a:r>
            <a:r>
              <a:rPr lang="uk-UA" dirty="0" smtClean="0"/>
              <a:t> натисніть кнопку </a:t>
            </a:r>
            <a:r>
              <a:rPr lang="uk-UA" b="1" dirty="0" smtClean="0"/>
              <a:t>Додати анімацію</a:t>
            </a:r>
            <a:r>
              <a:rPr lang="uk-UA" dirty="0" smtClean="0"/>
              <a:t>, а потім у групі </a:t>
            </a:r>
            <a:r>
              <a:rPr lang="uk-UA" b="1" dirty="0" smtClean="0"/>
              <a:t>Шляхи переміщення </a:t>
            </a:r>
            <a:r>
              <a:rPr lang="uk-UA" dirty="0" smtClean="0"/>
              <a:t>виберіть пункт </a:t>
            </a:r>
            <a:r>
              <a:rPr lang="uk-UA" b="1" dirty="0" smtClean="0"/>
              <a:t>Дуги</a:t>
            </a:r>
            <a:r>
              <a:rPr lang="uk-UA" dirty="0" smtClean="0"/>
              <a:t>. </a:t>
            </a:r>
          </a:p>
          <a:p>
            <a:pPr marL="228600" indent="-228600" eaLnBrk="1" fontAlgn="auto" hangingPunct="1">
              <a:spcBef>
                <a:spcPts val="0"/>
              </a:spcBef>
              <a:spcAft>
                <a:spcPts val="0"/>
              </a:spcAft>
              <a:buFont typeface="+mj-lt"/>
              <a:buAutoNum type="arabicPeriod"/>
              <a:defRPr/>
            </a:pPr>
            <a:r>
              <a:rPr lang="uk-UA" dirty="0" smtClean="0"/>
              <a:t>Щоб накреслити криволінійний шлях переміщення на слайді, виконайте наведені нижче дії.</a:t>
            </a:r>
            <a:endParaRPr lang="uk-UA" i="1" dirty="0" smtClean="0"/>
          </a:p>
          <a:p>
            <a:pPr marL="685800" lvl="1" indent="-228600" eaLnBrk="1" fontAlgn="auto" hangingPunct="1">
              <a:spcBef>
                <a:spcPts val="0"/>
              </a:spcBef>
              <a:spcAft>
                <a:spcPts val="0"/>
              </a:spcAft>
              <a:buFont typeface="+mj-lt"/>
              <a:buAutoNum type="arabicPeriod"/>
              <a:defRPr/>
            </a:pPr>
            <a:r>
              <a:rPr lang="uk-UA" dirty="0" smtClean="0"/>
              <a:t>На слайді клацніть правою кнопкою миші фігуру і виберіть команду </a:t>
            </a:r>
            <a:r>
              <a:rPr lang="uk-UA" b="1" dirty="0" smtClean="0"/>
              <a:t>Почати зміну</a:t>
            </a:r>
            <a:r>
              <a:rPr lang="uk-UA" dirty="0" smtClean="0"/>
              <a:t> </a:t>
            </a:r>
            <a:r>
              <a:rPr lang="uk-UA" b="1" dirty="0" smtClean="0"/>
              <a:t>вузлів</a:t>
            </a:r>
            <a:r>
              <a:rPr lang="uk-UA" dirty="0" smtClean="0"/>
              <a:t>.</a:t>
            </a:r>
          </a:p>
          <a:p>
            <a:pPr marL="685800" lvl="1" indent="-228600" eaLnBrk="1" fontAlgn="auto" hangingPunct="1">
              <a:spcBef>
                <a:spcPts val="0"/>
              </a:spcBef>
              <a:spcAft>
                <a:spcPts val="0"/>
              </a:spcAft>
              <a:buFont typeface="+mj-lt"/>
              <a:buAutoNum type="arabicPeriod"/>
              <a:defRPr/>
            </a:pPr>
            <a:r>
              <a:rPr lang="uk-UA" dirty="0" smtClean="0"/>
              <a:t>Клацніть правою кнопкою миші кінець шляху переміщення і виберіть команду </a:t>
            </a:r>
            <a:r>
              <a:rPr lang="uk-UA" b="1" dirty="0" smtClean="0"/>
              <a:t>Додати</a:t>
            </a:r>
            <a:r>
              <a:rPr lang="uk-UA" dirty="0" smtClean="0"/>
              <a:t> </a:t>
            </a:r>
            <a:r>
              <a:rPr lang="uk-UA" b="1" dirty="0" smtClean="0"/>
              <a:t>вузол</a:t>
            </a:r>
            <a:r>
              <a:rPr lang="uk-UA" dirty="0" smtClean="0"/>
              <a:t>.</a:t>
            </a:r>
          </a:p>
          <a:p>
            <a:pPr marL="685800" lvl="1" indent="-228600" eaLnBrk="1" fontAlgn="auto" hangingPunct="1">
              <a:spcBef>
                <a:spcPts val="0"/>
              </a:spcBef>
              <a:spcAft>
                <a:spcPts val="0"/>
              </a:spcAft>
              <a:buFont typeface="+mj-lt"/>
              <a:buAutoNum type="arabicPeriod"/>
              <a:defRPr lang="uk-UA"/>
            </a:pPr>
            <a:r>
              <a:rPr lang="uk-UA" dirty="0" smtClean="0"/>
              <a:t>Клацніть правою кнопкою миші зелений вузол на початку шляху переміщення і виберіть команду </a:t>
            </a:r>
            <a:r>
              <a:rPr lang="uk-UA" b="1" dirty="0" smtClean="0"/>
              <a:t>Додати</a:t>
            </a:r>
            <a:r>
              <a:rPr lang="uk-UA" dirty="0" smtClean="0"/>
              <a:t> </a:t>
            </a:r>
            <a:r>
              <a:rPr lang="uk-UA" b="1" dirty="0" smtClean="0"/>
              <a:t>вузол</a:t>
            </a:r>
            <a:r>
              <a:rPr lang="uk-UA" dirty="0" smtClean="0"/>
              <a:t>.</a:t>
            </a:r>
          </a:p>
          <a:p>
            <a:pPr marL="685800" lvl="1" indent="-228600" eaLnBrk="1" fontAlgn="auto" hangingPunct="1">
              <a:spcBef>
                <a:spcPts val="0"/>
              </a:spcBef>
              <a:spcAft>
                <a:spcPts val="0"/>
              </a:spcAft>
              <a:buFont typeface="+mj-lt"/>
              <a:buAutoNum type="arabicPeriod"/>
              <a:defRPr/>
            </a:pPr>
            <a:r>
              <a:rPr lang="uk-UA" dirty="0" smtClean="0"/>
              <a:t>Стягніть перший вузол з лівого краю слайда на 5,08 см нижче горизонтальної напрямної.</a:t>
            </a:r>
          </a:p>
          <a:p>
            <a:pPr marL="685800" lvl="1" indent="-228600" eaLnBrk="1" fontAlgn="auto" hangingPunct="1">
              <a:spcBef>
                <a:spcPts val="0"/>
              </a:spcBef>
              <a:spcAft>
                <a:spcPts val="0"/>
              </a:spcAft>
              <a:buFont typeface="+mj-lt"/>
              <a:buAutoNum type="arabicPeriod"/>
              <a:defRPr/>
            </a:pPr>
            <a:r>
              <a:rPr lang="uk-UA" dirty="0" smtClean="0"/>
              <a:t>Перетягніть другий вузол на 7,62 см вліво від вертикальної напрямної на позиції 0,00 і на 7,62 см нижче горизонтальної напрямної.</a:t>
            </a:r>
          </a:p>
          <a:p>
            <a:pPr marL="685800" lvl="1" indent="-228600" eaLnBrk="1" fontAlgn="auto" hangingPunct="1">
              <a:spcBef>
                <a:spcPts val="0"/>
              </a:spcBef>
              <a:spcAft>
                <a:spcPts val="0"/>
              </a:spcAft>
              <a:buFont typeface="+mj-lt"/>
              <a:buAutoNum type="arabicPeriod"/>
              <a:defRPr/>
            </a:pPr>
            <a:r>
              <a:rPr lang="uk-UA" dirty="0" smtClean="0"/>
              <a:t>Перетягніть третій вузол на 2,54 см вліво від вертикальної напрямної на позиції 0,00 і на 6,99 см нижче горизонтальної напрямної.</a:t>
            </a:r>
          </a:p>
          <a:p>
            <a:pPr marL="685800" lvl="1" indent="-228600" eaLnBrk="1" fontAlgn="auto" hangingPunct="1">
              <a:spcBef>
                <a:spcPts val="0"/>
              </a:spcBef>
              <a:spcAft>
                <a:spcPts val="0"/>
              </a:spcAft>
              <a:buFont typeface="+mj-lt"/>
              <a:buAutoNum type="arabicPeriod"/>
              <a:defRPr/>
            </a:pPr>
            <a:r>
              <a:rPr lang="uk-UA" dirty="0" smtClean="0"/>
              <a:t>Перетягніть четвертий вузол на 6,99 см вправо від вертикальної напрямної на позиції 0,00 і на 2,54 см нижче горизонтальної напрямної.</a:t>
            </a:r>
          </a:p>
          <a:p>
            <a:pPr marL="685800" lvl="1" indent="-228600" eaLnBrk="1" fontAlgn="auto" hangingPunct="1">
              <a:spcBef>
                <a:spcPts val="0"/>
              </a:spcBef>
              <a:spcAft>
                <a:spcPts val="0"/>
              </a:spcAft>
              <a:buFont typeface="+mj-lt"/>
              <a:buAutoNum type="arabicPeriod"/>
              <a:defRPr lang="uk-UA"/>
            </a:pPr>
            <a:r>
              <a:rPr lang="uk-UA" dirty="0" smtClean="0"/>
              <a:t>Перетягніть п’ятий вузол на 5,72 см вправо від вертикальної напрямної на позиції 0,00 і на 1,27 см вище горизонтальної напрямної.</a:t>
            </a:r>
          </a:p>
          <a:p>
            <a:pPr marL="685800" lvl="1" indent="-228600" eaLnBrk="1" fontAlgn="auto" hangingPunct="1">
              <a:spcBef>
                <a:spcPts val="0"/>
              </a:spcBef>
              <a:spcAft>
                <a:spcPts val="0"/>
              </a:spcAft>
              <a:buFont typeface="+mj-lt"/>
              <a:buAutoNum type="arabicPeriod"/>
              <a:defRPr/>
            </a:pPr>
            <a:r>
              <a:rPr lang="uk-UA" dirty="0" smtClean="0"/>
              <a:t>Перетягніть шостий вузол на вертикальну напрямну на позиції 0,00 і на 5,08 см вище горизонтальної напрямної.</a:t>
            </a:r>
          </a:p>
          <a:p>
            <a:pPr marL="685800" lvl="1" indent="-228600" eaLnBrk="1" fontAlgn="auto" hangingPunct="1">
              <a:spcBef>
                <a:spcPts val="0"/>
              </a:spcBef>
              <a:spcAft>
                <a:spcPts val="0"/>
              </a:spcAft>
              <a:buFont typeface="+mj-lt"/>
              <a:buAutoNum type="arabicPeriod"/>
              <a:defRPr/>
            </a:pPr>
            <a:r>
              <a:rPr lang="uk-UA" dirty="0" smtClean="0"/>
              <a:t>Перетягніть сьомий (останній) вузол на сніжинку.</a:t>
            </a:r>
          </a:p>
          <a:p>
            <a:pPr marL="228600" indent="-228600" eaLnBrk="1" fontAlgn="auto" hangingPunct="1">
              <a:spcBef>
                <a:spcPts val="0"/>
              </a:spcBef>
              <a:spcAft>
                <a:spcPts val="0"/>
              </a:spcAft>
              <a:buFont typeface="+mj-lt"/>
              <a:buAutoNum type="arabicPeriod"/>
              <a:defRPr/>
            </a:pPr>
            <a:r>
              <a:rPr lang="uk-UA" dirty="0" smtClean="0"/>
              <a:t>На вкладці </a:t>
            </a:r>
            <a:r>
              <a:rPr lang="uk-UA" b="1" dirty="0" smtClean="0"/>
              <a:t>Анімація</a:t>
            </a:r>
            <a:r>
              <a:rPr lang="uk-UA" dirty="0" smtClean="0"/>
              <a:t> у групі </a:t>
            </a:r>
            <a:r>
              <a:rPr lang="uk-UA" b="1" dirty="0" smtClean="0"/>
              <a:t>Хронометраж</a:t>
            </a:r>
            <a:r>
              <a:rPr lang="uk-UA" dirty="0" smtClean="0"/>
              <a:t> виконайте наведені нижче дії.</a:t>
            </a:r>
          </a:p>
          <a:p>
            <a:pPr marL="685800" lvl="1" indent="-228600" eaLnBrk="1" fontAlgn="auto" hangingPunct="1">
              <a:spcBef>
                <a:spcPts val="0"/>
              </a:spcBef>
              <a:spcAft>
                <a:spcPts val="0"/>
              </a:spcAft>
              <a:buFont typeface="Arial" pitchFamily="34" charset="0"/>
              <a:buChar char="•"/>
              <a:defRPr/>
            </a:pPr>
            <a:r>
              <a:rPr lang="uk-UA" dirty="0" smtClean="0"/>
              <a:t>Зі списку </a:t>
            </a:r>
            <a:r>
              <a:rPr lang="uk-UA" b="1" dirty="0" smtClean="0"/>
              <a:t>Початок</a:t>
            </a:r>
            <a:r>
              <a:rPr lang="uk-UA" dirty="0" smtClean="0"/>
              <a:t> виберіть пункт </a:t>
            </a:r>
            <a:r>
              <a:rPr lang="uk-UA" b="1" dirty="0" smtClean="0"/>
              <a:t>З</a:t>
            </a:r>
            <a:r>
              <a:rPr lang="uk-UA" dirty="0" smtClean="0"/>
              <a:t> </a:t>
            </a:r>
            <a:r>
              <a:rPr lang="uk-UA" b="1" dirty="0" smtClean="0"/>
              <a:t>попереднім</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У полі </a:t>
            </a:r>
            <a:r>
              <a:rPr lang="uk-UA" b="1" dirty="0" smtClean="0"/>
              <a:t>Затримка</a:t>
            </a:r>
            <a:r>
              <a:rPr lang="uk-UA" dirty="0" smtClean="0"/>
              <a:t> введіть значення </a:t>
            </a:r>
            <a:r>
              <a:rPr lang="uk-UA" b="1" dirty="0" smtClean="0"/>
              <a:t>16 секунд</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У полі </a:t>
            </a:r>
            <a:r>
              <a:rPr lang="uk-UA" b="1" dirty="0" smtClean="0"/>
              <a:t>Тривалість </a:t>
            </a:r>
            <a:r>
              <a:rPr lang="uk-UA" dirty="0" smtClean="0"/>
              <a:t>введіть значення </a:t>
            </a:r>
            <a:r>
              <a:rPr lang="uk-UA" b="1" dirty="0" smtClean="0"/>
              <a:t>5</a:t>
            </a:r>
            <a:r>
              <a:rPr lang="uk-UA" dirty="0" smtClean="0"/>
              <a:t> </a:t>
            </a:r>
            <a:r>
              <a:rPr lang="uk-UA" b="1" dirty="0" smtClean="0"/>
              <a:t>секунд</a:t>
            </a:r>
            <a:r>
              <a:rPr lang="uk-UA" dirty="0" smtClean="0"/>
              <a:t>.</a:t>
            </a:r>
          </a:p>
          <a:p>
            <a:pPr marL="228600" lvl="1" indent="-228600" eaLnBrk="1" fontAlgn="auto" hangingPunct="1">
              <a:spcBef>
                <a:spcPts val="0"/>
              </a:spcBef>
              <a:spcAft>
                <a:spcPts val="0"/>
              </a:spcAft>
              <a:buFont typeface="+mj-lt"/>
              <a:buAutoNum type="arabicPeriod" startAt="6"/>
              <a:defRPr lang="uk-UA"/>
            </a:pPr>
            <a:r>
              <a:rPr lang="uk-UA" dirty="0" smtClean="0"/>
              <a:t>Клацніть правою кнопкою миші тло слайда, а потім виберіть команду </a:t>
            </a:r>
            <a:r>
              <a:rPr lang="uk-UA" b="1" dirty="0" smtClean="0"/>
              <a:t>Сітка й напрямні</a:t>
            </a:r>
            <a:r>
              <a:rPr lang="uk-UA" dirty="0" smtClean="0"/>
              <a:t>. У діалоговому вікні </a:t>
            </a:r>
            <a:r>
              <a:rPr lang="uk-UA" b="1" dirty="0" smtClean="0"/>
              <a:t>Сітка й напрямні </a:t>
            </a:r>
            <a:r>
              <a:rPr lang="uk-UA" dirty="0" smtClean="0"/>
              <a:t>у розділі </a:t>
            </a:r>
            <a:r>
              <a:rPr lang="uk-UA" b="1" dirty="0" smtClean="0"/>
              <a:t>Параметри напрямних</a:t>
            </a:r>
            <a:r>
              <a:rPr lang="uk-UA" dirty="0" smtClean="0"/>
              <a:t>, зніміть прапорець </a:t>
            </a:r>
            <a:r>
              <a:rPr lang="uk-UA" b="1" dirty="0" smtClean="0"/>
              <a:t>Відображати напрямні</a:t>
            </a:r>
            <a:r>
              <a:rPr lang="uk-UA" dirty="0" smtClean="0"/>
              <a:t>, а потім натисніть кнопку </a:t>
            </a:r>
            <a:r>
              <a:rPr lang="uk-UA" b="1" dirty="0" smtClean="0"/>
              <a:t>ОК</a:t>
            </a:r>
            <a:r>
              <a:rPr lang="uk-UA" dirty="0" smtClean="0"/>
              <a:t>. </a:t>
            </a:r>
            <a:endParaRPr lang="uk-UA" b="1" dirty="0" smtClean="0"/>
          </a:p>
          <a:p>
            <a:pPr marL="685800" lvl="1" indent="-228600" eaLnBrk="1" fontAlgn="auto" hangingPunct="1">
              <a:spcBef>
                <a:spcPts val="0"/>
              </a:spcBef>
              <a:spcAft>
                <a:spcPts val="0"/>
              </a:spcAft>
              <a:buFont typeface="+mj-lt"/>
              <a:buAutoNum type="arabicPeriod" startAt="6"/>
              <a:defRPr/>
            </a:pPr>
            <a:endParaRPr lang="uk-UA" dirty="0" smtClean="0"/>
          </a:p>
          <a:p>
            <a:pPr marL="228600" indent="-228600" eaLnBrk="1" fontAlgn="auto" hangingPunct="1">
              <a:spcBef>
                <a:spcPts val="0"/>
              </a:spcBef>
              <a:spcAft>
                <a:spcPts val="0"/>
              </a:spcAft>
              <a:buFont typeface="+mj-lt"/>
              <a:buAutoNum type="arabicPeriod"/>
              <a:defRPr/>
            </a:pPr>
            <a:endParaRPr lang="uk-UA" dirty="0" smtClean="0"/>
          </a:p>
          <a:p>
            <a:pPr marL="228600" indent="-228600" eaLnBrk="1" fontAlgn="auto" hangingPunct="1">
              <a:spcBef>
                <a:spcPts val="0"/>
              </a:spcBef>
              <a:spcAft>
                <a:spcPts val="0"/>
              </a:spcAft>
              <a:buFont typeface="+mj-lt"/>
              <a:buNone/>
              <a:defRPr/>
            </a:pPr>
            <a:r>
              <a:rPr lang="uk-UA" dirty="0" smtClean="0"/>
              <a:t>Щоб відтворити анімаційні ефекти текстового поля для цитати, виконайте наведені нижче дії.</a:t>
            </a:r>
          </a:p>
          <a:p>
            <a:pPr marL="228600" indent="-228600" eaLnBrk="1" fontAlgn="auto" hangingPunct="1">
              <a:spcBef>
                <a:spcPts val="0"/>
              </a:spcBef>
              <a:spcAft>
                <a:spcPts val="0"/>
              </a:spcAft>
              <a:buFont typeface="+mj-lt"/>
              <a:buAutoNum type="arabicPeriod"/>
              <a:defRPr/>
            </a:pPr>
            <a:r>
              <a:rPr lang="uk-UA" dirty="0" smtClean="0"/>
              <a:t>Виберіть на слайді текстове поле для цитати. На вкладці </a:t>
            </a:r>
            <a:r>
              <a:rPr lang="uk-UA" b="1" dirty="0" smtClean="0"/>
              <a:t>Анімація</a:t>
            </a:r>
            <a:r>
              <a:rPr lang="uk-UA" dirty="0" smtClean="0"/>
              <a:t> у групі </a:t>
            </a:r>
            <a:r>
              <a:rPr lang="uk-UA" b="1" dirty="0" smtClean="0"/>
              <a:t>Додаткові параметри анімації </a:t>
            </a:r>
            <a:r>
              <a:rPr lang="uk-UA" dirty="0" smtClean="0"/>
              <a:t>натисніть кнопку </a:t>
            </a:r>
            <a:r>
              <a:rPr lang="uk-UA" b="1" dirty="0" smtClean="0"/>
              <a:t>Додати </a:t>
            </a:r>
            <a:r>
              <a:rPr lang="uk-UA" dirty="0" smtClean="0"/>
              <a:t>, а потім у розділі </a:t>
            </a:r>
            <a:r>
              <a:rPr lang="uk-UA" b="1" dirty="0" smtClean="0"/>
              <a:t>Вхід</a:t>
            </a:r>
            <a:r>
              <a:rPr lang="uk-UA" dirty="0" smtClean="0"/>
              <a:t> виберіть пункт </a:t>
            </a:r>
            <a:r>
              <a:rPr lang="uk-UA" b="1" dirty="0" smtClean="0"/>
              <a:t>Вицвітання</a:t>
            </a:r>
            <a:r>
              <a:rPr lang="uk-UA" dirty="0" smtClean="0"/>
              <a:t>.</a:t>
            </a:r>
          </a:p>
          <a:p>
            <a:pPr marL="228600" indent="-228600" eaLnBrk="1" fontAlgn="auto" hangingPunct="1">
              <a:spcBef>
                <a:spcPts val="0"/>
              </a:spcBef>
              <a:spcAft>
                <a:spcPts val="0"/>
              </a:spcAft>
              <a:buFont typeface="+mj-lt"/>
              <a:buAutoNum type="arabicPeriod"/>
              <a:defRPr/>
            </a:pPr>
            <a:r>
              <a:rPr lang="uk-UA" dirty="0" smtClean="0"/>
              <a:t>Також на вкладці </a:t>
            </a:r>
            <a:r>
              <a:rPr lang="uk-UA" b="1" dirty="0" smtClean="0"/>
              <a:t>Анімація</a:t>
            </a:r>
            <a:r>
              <a:rPr lang="uk-UA" dirty="0" smtClean="0"/>
              <a:t> у групі </a:t>
            </a:r>
            <a:r>
              <a:rPr lang="uk-UA" b="1" dirty="0" smtClean="0"/>
              <a:t>Анімація</a:t>
            </a:r>
            <a:r>
              <a:rPr lang="uk-UA" dirty="0" smtClean="0"/>
              <a:t> натисніть запускач діалогового вікна </a:t>
            </a:r>
            <a:r>
              <a:rPr lang="uk-UA" b="1" dirty="0" smtClean="0"/>
              <a:t>Відобразити додаткові</a:t>
            </a:r>
            <a:r>
              <a:rPr lang="uk-UA" dirty="0" smtClean="0"/>
              <a:t> </a:t>
            </a:r>
            <a:r>
              <a:rPr lang="uk-UA" b="1" dirty="0" smtClean="0"/>
              <a:t>параметри </a:t>
            </a:r>
            <a:r>
              <a:rPr lang="uk-UA" dirty="0" smtClean="0"/>
              <a:t>ефектів. У діалоговому вікні </a:t>
            </a:r>
            <a:r>
              <a:rPr lang="uk-UA" b="1" dirty="0" smtClean="0"/>
              <a:t>Вицвітання</a:t>
            </a:r>
            <a:r>
              <a:rPr lang="uk-UA" dirty="0" smtClean="0"/>
              <a:t> виконайте наведені нижче дії.</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зі списку </a:t>
            </a:r>
            <a:r>
              <a:rPr lang="uk-UA" b="1" dirty="0" smtClean="0"/>
              <a:t>Анімація</a:t>
            </a:r>
            <a:r>
              <a:rPr lang="uk-UA" dirty="0" smtClean="0"/>
              <a:t> </a:t>
            </a:r>
            <a:r>
              <a:rPr lang="uk-UA" b="1" dirty="0" smtClean="0"/>
              <a:t>тексту</a:t>
            </a:r>
            <a:r>
              <a:rPr lang="uk-UA" dirty="0" smtClean="0"/>
              <a:t> виберіть пункт </a:t>
            </a:r>
            <a:r>
              <a:rPr lang="uk-UA" b="1" dirty="0" smtClean="0"/>
              <a:t>По</a:t>
            </a:r>
            <a:r>
              <a:rPr lang="uk-UA" dirty="0" smtClean="0"/>
              <a:t> </a:t>
            </a:r>
            <a:r>
              <a:rPr lang="uk-UA" b="1" dirty="0" smtClean="0"/>
              <a:t>буквах</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Ефект</a:t>
            </a:r>
            <a:r>
              <a:rPr lang="uk-UA" dirty="0" smtClean="0"/>
              <a:t> у полі </a:t>
            </a:r>
            <a:r>
              <a:rPr lang="uk-UA" b="1" dirty="0" smtClean="0"/>
              <a:t>% затримка між буквами </a:t>
            </a:r>
            <a:r>
              <a:rPr lang="uk-UA" dirty="0" smtClean="0"/>
              <a:t>введіть значення </a:t>
            </a:r>
            <a:r>
              <a:rPr lang="uk-UA" b="1" dirty="0" smtClean="0"/>
              <a:t>4</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Час</a:t>
            </a:r>
            <a:r>
              <a:rPr lang="uk-UA" dirty="0" smtClean="0"/>
              <a:t> зі списку </a:t>
            </a:r>
            <a:r>
              <a:rPr lang="uk-UA" b="1" dirty="0" smtClean="0"/>
              <a:t>Початок</a:t>
            </a:r>
            <a:r>
              <a:rPr lang="uk-UA" dirty="0" smtClean="0"/>
              <a:t> виберіть пункт </a:t>
            </a:r>
            <a:r>
              <a:rPr lang="uk-UA" b="1" dirty="0" smtClean="0"/>
              <a:t>З</a:t>
            </a:r>
            <a:r>
              <a:rPr lang="uk-UA" dirty="0" smtClean="0"/>
              <a:t> </a:t>
            </a:r>
            <a:r>
              <a:rPr lang="uk-UA" b="1" dirty="0" smtClean="0"/>
              <a:t>попереднім</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Час</a:t>
            </a:r>
            <a:r>
              <a:rPr lang="uk-UA" dirty="0" smtClean="0"/>
              <a:t> у полі </a:t>
            </a:r>
            <a:r>
              <a:rPr lang="uk-UA" b="1" dirty="0" smtClean="0"/>
              <a:t>Затримка</a:t>
            </a:r>
            <a:r>
              <a:rPr lang="uk-UA" dirty="0" smtClean="0"/>
              <a:t> введіть значення </a:t>
            </a:r>
            <a:r>
              <a:rPr lang="uk-UA" b="1" dirty="0" smtClean="0"/>
              <a:t>21 секунда</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На вкладці </a:t>
            </a:r>
            <a:r>
              <a:rPr lang="uk-UA" b="1" dirty="0" smtClean="0"/>
              <a:t>Час</a:t>
            </a:r>
            <a:r>
              <a:rPr lang="uk-UA" dirty="0" smtClean="0"/>
              <a:t> у полі </a:t>
            </a:r>
            <a:r>
              <a:rPr lang="uk-UA" b="1" dirty="0" smtClean="0"/>
              <a:t>Тривалість </a:t>
            </a:r>
            <a:r>
              <a:rPr lang="uk-UA" dirty="0" smtClean="0"/>
              <a:t>введіть значення </a:t>
            </a:r>
            <a:r>
              <a:rPr lang="uk-UA" b="1" dirty="0" smtClean="0"/>
              <a:t>0,5 секунди</a:t>
            </a:r>
            <a:r>
              <a:rPr lang="uk-UA" dirty="0" smtClean="0"/>
              <a:t>.</a:t>
            </a:r>
          </a:p>
          <a:p>
            <a:pPr marL="228600" indent="-228600" eaLnBrk="1" fontAlgn="auto" hangingPunct="1">
              <a:spcBef>
                <a:spcPts val="0"/>
              </a:spcBef>
              <a:spcAft>
                <a:spcPts val="0"/>
              </a:spcAft>
              <a:buFont typeface="+mj-lt"/>
              <a:buAutoNum type="arabicPeriod"/>
              <a:defRPr/>
            </a:pPr>
            <a:endParaRPr lang="uk-UA" b="1" dirty="0" smtClean="0"/>
          </a:p>
          <a:p>
            <a:pPr marL="228600" indent="-228600" eaLnBrk="1" fontAlgn="auto" hangingPunct="1">
              <a:spcBef>
                <a:spcPts val="0"/>
              </a:spcBef>
              <a:spcAft>
                <a:spcPts val="0"/>
              </a:spcAft>
              <a:buFont typeface="+mj-lt"/>
              <a:buAutoNum type="arabicPeriod"/>
              <a:defRPr/>
            </a:pPr>
            <a:endParaRPr lang="uk-UA" b="1" dirty="0" smtClean="0"/>
          </a:p>
          <a:p>
            <a:pPr marL="228600" indent="-228600" eaLnBrk="1" fontAlgn="auto" hangingPunct="1">
              <a:spcBef>
                <a:spcPts val="0"/>
              </a:spcBef>
              <a:spcAft>
                <a:spcPts val="0"/>
              </a:spcAft>
              <a:buFont typeface="+mj-lt"/>
              <a:buNone/>
              <a:defRPr lang="uk-UA"/>
            </a:pPr>
            <a:r>
              <a:rPr lang="uk-UA" dirty="0" smtClean="0"/>
              <a:t>Щоб відтворити анімаційні ефекти текстового поля з авторством цитати, виконайте наведені нижче дії.</a:t>
            </a:r>
            <a:endParaRPr lang="uk-UA" b="1" dirty="0" smtClean="0"/>
          </a:p>
          <a:p>
            <a:pPr marL="228600" indent="-228600" eaLnBrk="1" fontAlgn="auto" hangingPunct="1">
              <a:spcBef>
                <a:spcPts val="0"/>
              </a:spcBef>
              <a:spcAft>
                <a:spcPts val="0"/>
              </a:spcAft>
              <a:buFont typeface="+mj-lt"/>
              <a:buAutoNum type="arabicPeriod"/>
              <a:defRPr/>
            </a:pPr>
            <a:r>
              <a:rPr lang="uk-UA" dirty="0" smtClean="0"/>
              <a:t>Виберіть текстове поле з авторством цитати. На вкладці </a:t>
            </a:r>
            <a:r>
              <a:rPr lang="uk-UA" b="1" dirty="0" smtClean="0"/>
              <a:t>Анімація</a:t>
            </a:r>
            <a:r>
              <a:rPr lang="uk-UA" dirty="0" smtClean="0"/>
              <a:t> у групі </a:t>
            </a:r>
            <a:r>
              <a:rPr lang="uk-UA" b="1" dirty="0" smtClean="0"/>
              <a:t>Додаткові параметри анімації </a:t>
            </a:r>
            <a:r>
              <a:rPr lang="uk-UA" dirty="0" smtClean="0"/>
              <a:t>натисніть кнопку </a:t>
            </a:r>
            <a:r>
              <a:rPr lang="uk-UA" b="1" dirty="0" smtClean="0"/>
              <a:t>Додати </a:t>
            </a:r>
            <a:r>
              <a:rPr lang="uk-UA" dirty="0" smtClean="0"/>
              <a:t>, а потім у розділі </a:t>
            </a:r>
            <a:r>
              <a:rPr lang="uk-UA" b="1" dirty="0" smtClean="0"/>
              <a:t>Вхід</a:t>
            </a:r>
            <a:r>
              <a:rPr lang="uk-UA" dirty="0" smtClean="0"/>
              <a:t> виберіть пункт </a:t>
            </a:r>
            <a:r>
              <a:rPr lang="uk-UA" b="1" dirty="0" smtClean="0"/>
              <a:t>Вицвітання</a:t>
            </a:r>
            <a:r>
              <a:rPr lang="uk-UA" dirty="0" smtClean="0"/>
              <a:t>.</a:t>
            </a:r>
          </a:p>
          <a:p>
            <a:pPr marL="228600" indent="-228600" eaLnBrk="1" fontAlgn="auto" hangingPunct="1">
              <a:spcBef>
                <a:spcPts val="0"/>
              </a:spcBef>
              <a:spcAft>
                <a:spcPts val="0"/>
              </a:spcAft>
              <a:buFont typeface="+mj-lt"/>
              <a:buAutoNum type="arabicPeriod"/>
              <a:defRPr/>
            </a:pPr>
            <a:r>
              <a:rPr lang="uk-UA" dirty="0" smtClean="0"/>
              <a:t>Також на вкладці </a:t>
            </a:r>
            <a:r>
              <a:rPr lang="uk-UA" b="1" dirty="0" smtClean="0"/>
              <a:t>Анімація</a:t>
            </a:r>
            <a:r>
              <a:rPr lang="uk-UA" dirty="0" smtClean="0"/>
              <a:t> у групі </a:t>
            </a:r>
            <a:r>
              <a:rPr lang="uk-UA" b="1" dirty="0" smtClean="0"/>
              <a:t>Хронометраж</a:t>
            </a:r>
            <a:r>
              <a:rPr lang="uk-UA" dirty="0" smtClean="0"/>
              <a:t> виконайте наведені нижче дії.</a:t>
            </a:r>
          </a:p>
          <a:p>
            <a:pPr marL="685800" lvl="1" indent="-228600" eaLnBrk="1" fontAlgn="auto" hangingPunct="1">
              <a:spcBef>
                <a:spcPts val="0"/>
              </a:spcBef>
              <a:spcAft>
                <a:spcPts val="0"/>
              </a:spcAft>
              <a:buFont typeface="Arial" pitchFamily="34" charset="0"/>
              <a:buChar char="•"/>
              <a:defRPr/>
            </a:pPr>
            <a:r>
              <a:rPr lang="uk-UA" dirty="0" smtClean="0"/>
              <a:t>Зі списку </a:t>
            </a:r>
            <a:r>
              <a:rPr lang="uk-UA" b="1" dirty="0" smtClean="0"/>
              <a:t>Початок</a:t>
            </a:r>
            <a:r>
              <a:rPr lang="uk-UA" dirty="0" smtClean="0"/>
              <a:t> виберіть пункт </a:t>
            </a:r>
            <a:r>
              <a:rPr lang="uk-UA" b="1" dirty="0" smtClean="0"/>
              <a:t>З</a:t>
            </a:r>
            <a:r>
              <a:rPr lang="uk-UA" dirty="0" smtClean="0"/>
              <a:t> </a:t>
            </a:r>
            <a:r>
              <a:rPr lang="uk-UA" b="1" dirty="0" smtClean="0"/>
              <a:t>попереднім</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У полі </a:t>
            </a:r>
            <a:r>
              <a:rPr lang="uk-UA" b="1" dirty="0" smtClean="0"/>
              <a:t>Затримка</a:t>
            </a:r>
            <a:r>
              <a:rPr lang="uk-UA" dirty="0" smtClean="0"/>
              <a:t> введіть значення </a:t>
            </a:r>
            <a:r>
              <a:rPr lang="uk-UA" b="1" dirty="0" smtClean="0"/>
              <a:t>22,5 секунди</a:t>
            </a:r>
            <a:r>
              <a:rPr lang="uk-UA" dirty="0" smtClean="0"/>
              <a:t>.</a:t>
            </a:r>
          </a:p>
          <a:p>
            <a:pPr marL="685800" lvl="1" indent="-228600" eaLnBrk="1" fontAlgn="auto" hangingPunct="1">
              <a:spcBef>
                <a:spcPts val="0"/>
              </a:spcBef>
              <a:spcAft>
                <a:spcPts val="0"/>
              </a:spcAft>
              <a:buFont typeface="Arial" pitchFamily="34" charset="0"/>
              <a:buChar char="•"/>
              <a:defRPr/>
            </a:pPr>
            <a:r>
              <a:rPr lang="uk-UA" dirty="0" smtClean="0"/>
              <a:t>У списку </a:t>
            </a:r>
            <a:r>
              <a:rPr lang="uk-UA" b="1" dirty="0" smtClean="0"/>
              <a:t>Тривалість </a:t>
            </a:r>
            <a:r>
              <a:rPr lang="uk-UA" dirty="0" smtClean="0"/>
              <a:t>введіть значення </a:t>
            </a:r>
            <a:r>
              <a:rPr lang="uk-UA" b="1" dirty="0" smtClean="0"/>
              <a:t>0,5 секунди</a:t>
            </a:r>
            <a:r>
              <a:rPr lang="uk-UA" dirty="0" smtClean="0"/>
              <a:t>.</a:t>
            </a:r>
          </a:p>
          <a:p>
            <a:pPr marL="228600" indent="-228600" eaLnBrk="1" fontAlgn="auto" hangingPunct="1">
              <a:spcBef>
                <a:spcPts val="0"/>
              </a:spcBef>
              <a:spcAft>
                <a:spcPts val="0"/>
              </a:spcAft>
              <a:buFont typeface="+mj-lt"/>
              <a:buAutoNum type="arabicPeriod"/>
              <a:defRPr/>
            </a:pPr>
            <a:endParaRPr lang="uk-UA"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289085-D50E-4519-92E8-D0258C2EF51D}" type="slidenum">
              <a:rPr lang="uk-UA" smtClean="0"/>
              <a:pPr fontAlgn="base">
                <a:spcBef>
                  <a:spcPct val="0"/>
                </a:spcBef>
                <a:spcAft>
                  <a:spcPct val="0"/>
                </a:spcAft>
                <a:defRPr/>
              </a:pPr>
              <a:t>22</a:t>
            </a:fld>
            <a:endParaRPr lang="uk-U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13.02.2015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13.02.2015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13.02.2015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13.02.2015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19458" name="Picture 2" descr="http://3.bp.blogspot.com/-By2K09uQt6Q/UhdR_W1pvdI/AAAAAAAABhs/RTa3PnSSCIs/s400/default.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619672" y="2204865"/>
            <a:ext cx="5238328" cy="1754326"/>
          </a:xfrm>
          <a:prstGeom prst="rect">
            <a:avLst/>
          </a:prstGeom>
        </p:spPr>
        <p:txBody>
          <a:bodyPr wrap="square">
            <a:spAutoFit/>
          </a:bodyPr>
          <a:lstStyle/>
          <a:p>
            <a:pPr algn="ctr"/>
            <a:r>
              <a:rPr lang="uk-UA" sz="3600" b="1" dirty="0" smtClean="0"/>
              <a:t>«Любов – основа родинного, подружнього та суспільного життя» </a:t>
            </a:r>
            <a:endParaRPr lang="uk-UA"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026" name="Picture 2" descr="D:\Фото шкільних подій\Випускники\Зустріч випускників 2014\104D3000\ФОТО ВИПУСКНИКІВ\фото випускників\MvM7SGsoVPE.jpg"/>
          <p:cNvPicPr>
            <a:picLocks noGrp="1" noChangeAspect="1" noChangeArrowheads="1"/>
          </p:cNvPicPr>
          <p:nvPr>
            <p:ph idx="1"/>
          </p:nvPr>
        </p:nvPicPr>
        <p:blipFill>
          <a:blip r:embed="rId2" cstate="print"/>
          <a:srcRect/>
          <a:stretch>
            <a:fillRect/>
          </a:stretch>
        </p:blipFill>
        <p:spPr bwMode="auto">
          <a:xfrm>
            <a:off x="2267744" y="0"/>
            <a:ext cx="4104456"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026" name="Picture 2" descr="D:\Фото шкільних подій\Випускники\Володя Ковальчук\Весільні фото Ковальчука Володимира\IMG_1505.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pPr eaLnBrk="1" hangingPunct="1"/>
            <a:r>
              <a:rPr lang="uk-UA" altLang="uk-UA" b="1" smtClean="0"/>
              <a:t>Здерка Анна</a:t>
            </a:r>
            <a:endParaRPr lang="ru-RU" altLang="uk-UA" b="1" smtClean="0"/>
          </a:p>
        </p:txBody>
      </p:sp>
      <p:sp>
        <p:nvSpPr>
          <p:cNvPr id="21507" name="Rectangle 3"/>
          <p:cNvSpPr>
            <a:spLocks noGrp="1"/>
          </p:cNvSpPr>
          <p:nvPr>
            <p:ph idx="1"/>
          </p:nvPr>
        </p:nvSpPr>
        <p:spPr/>
        <p:txBody>
          <a:bodyPr/>
          <a:lstStyle/>
          <a:p>
            <a:pPr eaLnBrk="1" hangingPunct="1"/>
            <a:endParaRPr lang="uk-UA" altLang="uk-UA" smtClean="0"/>
          </a:p>
        </p:txBody>
      </p:sp>
      <p:pic>
        <p:nvPicPr>
          <p:cNvPr id="21508" name="Picture 4" descr="qUWek1SO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eaLnBrk="1" hangingPunct="1"/>
            <a:endParaRPr lang="uk-UA" altLang="uk-UA" smtClean="0"/>
          </a:p>
        </p:txBody>
      </p:sp>
      <p:sp>
        <p:nvSpPr>
          <p:cNvPr id="20483" name="Rectangle 3"/>
          <p:cNvSpPr>
            <a:spLocks noGrp="1"/>
          </p:cNvSpPr>
          <p:nvPr>
            <p:ph idx="1"/>
          </p:nvPr>
        </p:nvSpPr>
        <p:spPr/>
        <p:txBody>
          <a:bodyPr/>
          <a:lstStyle/>
          <a:p>
            <a:pPr eaLnBrk="1" hangingPunct="1"/>
            <a:endParaRPr lang="uk-UA" altLang="uk-UA" smtClean="0"/>
          </a:p>
        </p:txBody>
      </p:sp>
      <p:pic>
        <p:nvPicPr>
          <p:cNvPr id="20484" name="Picture 4" descr="Ілля Плохих"/>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485" name="Text Box 5"/>
          <p:cNvSpPr txBox="1">
            <a:spLocks noChangeArrowheads="1"/>
          </p:cNvSpPr>
          <p:nvPr/>
        </p:nvSpPr>
        <p:spPr bwMode="auto">
          <a:xfrm>
            <a:off x="5632450" y="84138"/>
            <a:ext cx="3344863" cy="946150"/>
          </a:xfrm>
          <a:prstGeom prst="rect">
            <a:avLst/>
          </a:prstGeom>
          <a:noFill/>
          <a:ln w="9525">
            <a:noFill/>
            <a:miter lim="800000"/>
            <a:headEnd/>
            <a:tailEnd/>
          </a:ln>
          <a:effectLst/>
        </p:spPr>
        <p:txBody>
          <a:bodyPr>
            <a:spAutoFit/>
          </a:bodyPr>
          <a:lstStyle/>
          <a:p>
            <a:pPr eaLnBrk="1" hangingPunct="1"/>
            <a:r>
              <a:rPr lang="uk-UA" altLang="uk-UA" sz="2800" b="1">
                <a:solidFill>
                  <a:srgbClr val="060256"/>
                </a:solidFill>
              </a:rPr>
              <a:t>Плохих Ілля </a:t>
            </a:r>
          </a:p>
          <a:p>
            <a:pPr eaLnBrk="1" hangingPunct="1"/>
            <a:r>
              <a:rPr lang="uk-UA" altLang="uk-UA" sz="2800" b="1">
                <a:solidFill>
                  <a:srgbClr val="060256"/>
                </a:solidFill>
              </a:rPr>
              <a:t>з дружиною Зоєю</a:t>
            </a:r>
            <a:endParaRPr lang="ru-RU" altLang="uk-UA" sz="2800" b="1">
              <a:solidFill>
                <a:srgbClr val="06025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flipV="1">
            <a:off x="457200" y="404664"/>
            <a:ext cx="8229600" cy="72008"/>
          </a:xfrm>
        </p:spPr>
        <p:txBody>
          <a:bodyPr>
            <a:normAutofit fontScale="90000"/>
          </a:bodyPr>
          <a:lstStyle/>
          <a:p>
            <a:endParaRPr lang="uk-UA" dirty="0"/>
          </a:p>
        </p:txBody>
      </p:sp>
      <p:pic>
        <p:nvPicPr>
          <p:cNvPr id="2050" name="Picture 2" descr="D:\Фото шкільних подій\Випускники\Зустріч випускників 2014\104D3000\ФОТО ВИПУСКНИКІВ\VHo3FTi1Byg.jpg"/>
          <p:cNvPicPr>
            <a:picLocks noGrp="1" noChangeAspect="1" noChangeArrowheads="1"/>
          </p:cNvPicPr>
          <p:nvPr>
            <p:ph sz="half" idx="1"/>
          </p:nvPr>
        </p:nvPicPr>
        <p:blipFill>
          <a:blip r:embed="rId2" cstate="print"/>
          <a:stretch>
            <a:fillRect/>
          </a:stretch>
        </p:blipFill>
        <p:spPr bwMode="auto">
          <a:xfrm>
            <a:off x="0" y="0"/>
            <a:ext cx="4283968" cy="6858000"/>
          </a:xfrm>
          <a:prstGeom prst="rect">
            <a:avLst/>
          </a:prstGeom>
          <a:noFill/>
        </p:spPr>
      </p:pic>
      <p:sp>
        <p:nvSpPr>
          <p:cNvPr id="5" name="Содержимое 4"/>
          <p:cNvSpPr>
            <a:spLocks noGrp="1"/>
          </p:cNvSpPr>
          <p:nvPr>
            <p:ph sz="half" idx="2"/>
          </p:nvPr>
        </p:nvSpPr>
        <p:spPr>
          <a:xfrm>
            <a:off x="4648200" y="620688"/>
            <a:ext cx="4038600" cy="5734237"/>
          </a:xfrm>
        </p:spPr>
        <p:txBody>
          <a:bodyPr/>
          <a:lstStyle/>
          <a:p>
            <a:endParaRPr lang="uk-UA" b="1" dirty="0" smtClean="0"/>
          </a:p>
          <a:p>
            <a:endParaRPr lang="uk-UA" b="1" dirty="0" smtClean="0"/>
          </a:p>
          <a:p>
            <a:endParaRPr lang="uk-UA" b="1" dirty="0" smtClean="0"/>
          </a:p>
          <a:p>
            <a:pPr algn="ctr"/>
            <a:r>
              <a:rPr lang="uk-UA" b="1" dirty="0" smtClean="0"/>
              <a:t>Петрова Ірина </a:t>
            </a:r>
          </a:p>
          <a:p>
            <a:pPr algn="ctr">
              <a:buNone/>
            </a:pPr>
            <a:r>
              <a:rPr lang="uk-UA" b="1" dirty="0" smtClean="0"/>
              <a:t>з чоловіком </a:t>
            </a:r>
            <a:endParaRPr lang="uk-UA"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Фото шкільних подій\Випускники\Зустріч випускників 2014\104D3000\ФОТО ВИПУСКНИКІВ\03\img14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p:cNvSpPr>
          <p:nvPr>
            <p:ph type="title"/>
          </p:nvPr>
        </p:nvSpPr>
        <p:spPr>
          <a:xfrm>
            <a:off x="457200" y="260648"/>
            <a:ext cx="8229600" cy="1224136"/>
          </a:xfrm>
        </p:spPr>
        <p:txBody>
          <a:bodyPr>
            <a:normAutofit fontScale="90000"/>
          </a:bodyPr>
          <a:lstStyle/>
          <a:p>
            <a:pPr eaLnBrk="1" hangingPunct="1"/>
            <a:r>
              <a:rPr lang="uk-UA" altLang="uk-UA" sz="4000" b="1" i="1" dirty="0" smtClean="0">
                <a:solidFill>
                  <a:srgbClr val="000066"/>
                </a:solidFill>
              </a:rPr>
              <a:t>   Галина </a:t>
            </a:r>
            <a:r>
              <a:rPr lang="uk-UA" altLang="uk-UA" sz="4000" b="1" i="1" dirty="0" err="1" smtClean="0">
                <a:solidFill>
                  <a:srgbClr val="000066"/>
                </a:solidFill>
              </a:rPr>
              <a:t>Юськів</a:t>
            </a:r>
            <a:r>
              <a:rPr lang="uk-UA" altLang="uk-UA" sz="4000" b="1" i="1" dirty="0" smtClean="0">
                <a:solidFill>
                  <a:srgbClr val="000066"/>
                </a:solidFill>
              </a:rPr>
              <a:t> (</a:t>
            </a:r>
            <a:r>
              <a:rPr lang="uk-UA" altLang="uk-UA" sz="4000" b="1" i="1" dirty="0" err="1" smtClean="0">
                <a:solidFill>
                  <a:srgbClr val="000066"/>
                </a:solidFill>
              </a:rPr>
              <a:t>Надіївська</a:t>
            </a:r>
            <a:r>
              <a:rPr lang="uk-UA" altLang="uk-UA" sz="4000" b="1" i="1" dirty="0" smtClean="0">
                <a:solidFill>
                  <a:srgbClr val="000066"/>
                </a:solidFill>
              </a:rPr>
              <a:t>) та її донечки Настуся та Софійка</a:t>
            </a:r>
            <a:endParaRPr lang="ru-RU" altLang="uk-UA" sz="4000" b="1" i="1" dirty="0" smtClean="0">
              <a:solidFill>
                <a:srgbClr val="000066"/>
              </a:solidFill>
            </a:endParaRPr>
          </a:p>
        </p:txBody>
      </p:sp>
      <p:sp>
        <p:nvSpPr>
          <p:cNvPr id="16387" name="Rectangle 7"/>
          <p:cNvSpPr>
            <a:spLocks noGrp="1"/>
          </p:cNvSpPr>
          <p:nvPr>
            <p:ph idx="1"/>
          </p:nvPr>
        </p:nvSpPr>
        <p:spPr>
          <a:xfrm>
            <a:off x="457200" y="1600200"/>
            <a:ext cx="4038600" cy="4525963"/>
          </a:xfrm>
        </p:spPr>
        <p:txBody>
          <a:bodyPr/>
          <a:lstStyle/>
          <a:p>
            <a:pPr eaLnBrk="1" hangingPunct="1"/>
            <a:endParaRPr lang="uk-UA" altLang="uk-UA" sz="2800" smtClean="0"/>
          </a:p>
        </p:txBody>
      </p:sp>
      <p:pic>
        <p:nvPicPr>
          <p:cNvPr id="16389" name="Picture 9" descr="Донечки Галі Юськів Надіївської"/>
          <p:cNvPicPr>
            <a:picLocks noGrp="1" noChangeAspect="1" noChangeArrowheads="1"/>
          </p:cNvPicPr>
          <p:nvPr>
            <p:ph sz="half" idx="4294967295"/>
          </p:nvPr>
        </p:nvPicPr>
        <p:blipFill>
          <a:blip r:embed="rId2" cstate="print"/>
          <a:srcRect/>
          <a:stretch>
            <a:fillRect/>
          </a:stretch>
        </p:blipFill>
        <p:spPr>
          <a:xfrm>
            <a:off x="5327650" y="1557338"/>
            <a:ext cx="3816350" cy="5111750"/>
          </a:xfrm>
        </p:spPr>
      </p:pic>
      <p:pic>
        <p:nvPicPr>
          <p:cNvPr id="16388" name="Picture 5" descr="2TkjBT9iVZw"/>
          <p:cNvPicPr>
            <a:picLocks noChangeAspect="1" noChangeArrowheads="1"/>
          </p:cNvPicPr>
          <p:nvPr/>
        </p:nvPicPr>
        <p:blipFill>
          <a:blip r:embed="rId3" cstate="print"/>
          <a:srcRect/>
          <a:stretch>
            <a:fillRect/>
          </a:stretch>
        </p:blipFill>
        <p:spPr bwMode="auto">
          <a:xfrm>
            <a:off x="468313" y="1557338"/>
            <a:ext cx="3887787"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normAutofit fontScale="90000"/>
          </a:bodyPr>
          <a:lstStyle/>
          <a:p>
            <a:pPr algn="ctr"/>
            <a:r>
              <a:rPr lang="uk-UA" altLang="uk-UA" sz="4000" b="1" dirty="0" smtClean="0">
                <a:solidFill>
                  <a:srgbClr val="002060"/>
                </a:solidFill>
              </a:rPr>
              <a:t>Наталія Варварин (Антошин) з донечками </a:t>
            </a:r>
            <a:br>
              <a:rPr lang="uk-UA" altLang="uk-UA" sz="4000" b="1" dirty="0" smtClean="0">
                <a:solidFill>
                  <a:srgbClr val="002060"/>
                </a:solidFill>
              </a:rPr>
            </a:br>
            <a:endParaRPr lang="ru-RU" altLang="uk-UA" sz="4000" b="1" dirty="0" smtClean="0">
              <a:solidFill>
                <a:srgbClr val="002060"/>
              </a:solidFill>
            </a:endParaRPr>
          </a:p>
        </p:txBody>
      </p:sp>
      <p:sp>
        <p:nvSpPr>
          <p:cNvPr id="18435" name="Rectangle 3"/>
          <p:cNvSpPr>
            <a:spLocks noGrp="1"/>
          </p:cNvSpPr>
          <p:nvPr>
            <p:ph idx="1"/>
          </p:nvPr>
        </p:nvSpPr>
        <p:spPr/>
        <p:txBody>
          <a:bodyPr/>
          <a:lstStyle/>
          <a:p>
            <a:pPr eaLnBrk="1" hangingPunct="1"/>
            <a:endParaRPr lang="uk-UA" altLang="uk-UA" dirty="0" smtClean="0"/>
          </a:p>
        </p:txBody>
      </p:sp>
      <p:pic>
        <p:nvPicPr>
          <p:cNvPr id="5" name="Picture 4" descr="Наталя Варварин Антошин з дітьми"/>
          <p:cNvPicPr>
            <a:picLocks noChangeAspect="1" noChangeArrowheads="1"/>
          </p:cNvPicPr>
          <p:nvPr/>
        </p:nvPicPr>
        <p:blipFill>
          <a:blip r:embed="rId2" cstate="print"/>
          <a:srcRect/>
          <a:stretch>
            <a:fillRect/>
          </a:stretch>
        </p:blipFill>
        <p:spPr bwMode="auto">
          <a:xfrm>
            <a:off x="0" y="1484313"/>
            <a:ext cx="9144000" cy="537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pPr eaLnBrk="1" hangingPunct="1"/>
            <a:r>
              <a:rPr lang="uk-UA" altLang="uk-UA" b="1" smtClean="0"/>
              <a:t>Щасливі матусі</a:t>
            </a:r>
            <a:endParaRPr lang="ru-RU" altLang="uk-UA" b="1" smtClean="0"/>
          </a:p>
        </p:txBody>
      </p:sp>
      <p:sp>
        <p:nvSpPr>
          <p:cNvPr id="14339" name="Rectangle 3"/>
          <p:cNvSpPr>
            <a:spLocks noGrp="1"/>
          </p:cNvSpPr>
          <p:nvPr>
            <p:ph idx="1"/>
          </p:nvPr>
        </p:nvSpPr>
        <p:spPr/>
        <p:txBody>
          <a:bodyPr/>
          <a:lstStyle/>
          <a:p>
            <a:pPr eaLnBrk="1" hangingPunct="1"/>
            <a:endParaRPr lang="uk-UA" altLang="uk-UA" smtClean="0"/>
          </a:p>
        </p:txBody>
      </p:sp>
      <p:pic>
        <p:nvPicPr>
          <p:cNvPr id="14340" name="Picture 4" descr="Лерет Наталя Перон"/>
          <p:cNvPicPr>
            <a:picLocks noChangeAspect="1" noChangeArrowheads="1"/>
          </p:cNvPicPr>
          <p:nvPr/>
        </p:nvPicPr>
        <p:blipFill>
          <a:blip r:embed="rId2" cstate="print"/>
          <a:srcRect/>
          <a:stretch>
            <a:fillRect/>
          </a:stretch>
        </p:blipFill>
        <p:spPr bwMode="auto">
          <a:xfrm>
            <a:off x="0" y="1196975"/>
            <a:ext cx="9144000" cy="5661025"/>
          </a:xfrm>
          <a:prstGeom prst="rect">
            <a:avLst/>
          </a:prstGeom>
          <a:noFill/>
          <a:ln w="9525">
            <a:noFill/>
            <a:miter lim="800000"/>
            <a:headEnd/>
            <a:tailEnd/>
          </a:ln>
        </p:spPr>
      </p:pic>
      <p:sp>
        <p:nvSpPr>
          <p:cNvPr id="14341" name="Text Box 5"/>
          <p:cNvSpPr txBox="1">
            <a:spLocks noChangeArrowheads="1"/>
          </p:cNvSpPr>
          <p:nvPr/>
        </p:nvSpPr>
        <p:spPr bwMode="auto">
          <a:xfrm>
            <a:off x="179388" y="1360488"/>
            <a:ext cx="2305050" cy="1917700"/>
          </a:xfrm>
          <a:prstGeom prst="rect">
            <a:avLst/>
          </a:prstGeom>
          <a:noFill/>
          <a:ln w="9525">
            <a:noFill/>
            <a:miter lim="800000"/>
            <a:headEnd/>
            <a:tailEnd/>
          </a:ln>
          <a:effectLst/>
        </p:spPr>
        <p:txBody>
          <a:bodyPr>
            <a:spAutoFit/>
          </a:bodyPr>
          <a:lstStyle/>
          <a:p>
            <a:pPr eaLnBrk="1" hangingPunct="1"/>
            <a:r>
              <a:rPr lang="uk-UA" altLang="uk-UA" sz="2400" b="1">
                <a:solidFill>
                  <a:schemeClr val="bg1"/>
                </a:solidFill>
              </a:rPr>
              <a:t>Лерет (Перон) Наталя </a:t>
            </a:r>
          </a:p>
          <a:p>
            <a:pPr eaLnBrk="1" hangingPunct="1"/>
            <a:r>
              <a:rPr lang="uk-UA" altLang="uk-UA" sz="2400" b="1">
                <a:solidFill>
                  <a:schemeClr val="bg1"/>
                </a:solidFill>
              </a:rPr>
              <a:t>з донечкою Даринкою</a:t>
            </a:r>
          </a:p>
          <a:p>
            <a:pPr eaLnBrk="1" hangingPunct="1"/>
            <a:r>
              <a:rPr lang="uk-UA" altLang="uk-UA" sz="2400" b="1">
                <a:solidFill>
                  <a:schemeClr val="bg1"/>
                </a:solidFill>
              </a:rPr>
              <a:t> та чоловіком</a:t>
            </a:r>
            <a:endParaRPr lang="ru-RU" altLang="uk-UA" sz="2400" b="1">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457200" y="260648"/>
            <a:ext cx="8229600" cy="1008112"/>
          </a:xfrm>
        </p:spPr>
        <p:txBody>
          <a:bodyPr>
            <a:noAutofit/>
          </a:bodyPr>
          <a:lstStyle/>
          <a:p>
            <a:r>
              <a:rPr lang="uk-UA" altLang="uk-UA" sz="3200" b="1" i="1" dirty="0" smtClean="0">
                <a:solidFill>
                  <a:srgbClr val="002060"/>
                </a:solidFill>
              </a:rPr>
              <a:t>Вінницька (</a:t>
            </a:r>
            <a:r>
              <a:rPr lang="uk-UA" altLang="uk-UA" sz="3200" b="1" i="1" dirty="0" err="1" smtClean="0">
                <a:solidFill>
                  <a:srgbClr val="002060"/>
                </a:solidFill>
              </a:rPr>
              <a:t>Гніздюх</a:t>
            </a:r>
            <a:r>
              <a:rPr lang="uk-UA" altLang="uk-UA" sz="3200" b="1" i="1" dirty="0" smtClean="0">
                <a:solidFill>
                  <a:srgbClr val="002060"/>
                </a:solidFill>
              </a:rPr>
              <a:t>) Тетяна </a:t>
            </a:r>
            <a:br>
              <a:rPr lang="uk-UA" altLang="uk-UA" sz="3200" b="1" i="1" dirty="0" smtClean="0">
                <a:solidFill>
                  <a:srgbClr val="002060"/>
                </a:solidFill>
              </a:rPr>
            </a:br>
            <a:r>
              <a:rPr lang="uk-UA" altLang="uk-UA" sz="3200" b="1" i="1" dirty="0" smtClean="0">
                <a:solidFill>
                  <a:srgbClr val="002060"/>
                </a:solidFill>
              </a:rPr>
              <a:t>з сином Максимком та чоловіком</a:t>
            </a:r>
            <a:endParaRPr lang="ru-RU" altLang="uk-UA" sz="3200" b="1" i="1" dirty="0" smtClean="0">
              <a:solidFill>
                <a:srgbClr val="002060"/>
              </a:solidFill>
            </a:endParaRPr>
          </a:p>
        </p:txBody>
      </p:sp>
      <p:sp>
        <p:nvSpPr>
          <p:cNvPr id="18435" name="Rectangle 3"/>
          <p:cNvSpPr>
            <a:spLocks noGrp="1"/>
          </p:cNvSpPr>
          <p:nvPr>
            <p:ph idx="1"/>
          </p:nvPr>
        </p:nvSpPr>
        <p:spPr/>
        <p:txBody>
          <a:bodyPr/>
          <a:lstStyle/>
          <a:p>
            <a:pPr eaLnBrk="1" hangingPunct="1"/>
            <a:endParaRPr lang="uk-UA" altLang="uk-UA" smtClean="0"/>
          </a:p>
        </p:txBody>
      </p:sp>
      <p:pic>
        <p:nvPicPr>
          <p:cNvPr id="18436" name="Picture 4" descr="Таня Вінницька"/>
          <p:cNvPicPr>
            <a:picLocks noChangeAspect="1" noChangeArrowheads="1"/>
          </p:cNvPicPr>
          <p:nvPr/>
        </p:nvPicPr>
        <p:blipFill>
          <a:blip r:embed="rId2" cstate="print"/>
          <a:srcRect/>
          <a:stretch>
            <a:fillRect/>
          </a:stretch>
        </p:blipFill>
        <p:spPr bwMode="auto">
          <a:xfrm>
            <a:off x="611188" y="1484313"/>
            <a:ext cx="8064500" cy="5202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1026" name="Picture 2" descr="https://encrypted-tbn2.gstatic.com/images?q=tbn:ANd9GcS5SyG_E6uS9HlfHXzmhaOmK5_Mp0VWfHDCEharMvohbQcrt2B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p:txBody>
          <a:bodyPr/>
          <a:lstStyle/>
          <a:p>
            <a:endParaRPr lang="uk-UA"/>
          </a:p>
        </p:txBody>
      </p:sp>
      <p:pic>
        <p:nvPicPr>
          <p:cNvPr id="16386" name="Picture 2" descr="http://99px.ru/sstorage/56/2013/02/image_56250213185947410953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17" descr="99485490af74.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277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2772" name="AutoShape 11"/>
          <p:cNvSpPr>
            <a:spLocks noChangeAspect="1" noChangeArrowheads="1" noTextEdit="1"/>
          </p:cNvSpPr>
          <p:nvPr/>
        </p:nvSpPr>
        <p:spPr bwMode="auto">
          <a:xfrm>
            <a:off x="155575" y="928688"/>
            <a:ext cx="9845675" cy="4471987"/>
          </a:xfrm>
          <a:prstGeom prst="rect">
            <a:avLst/>
          </a:prstGeom>
          <a:noFill/>
          <a:ln w="9525">
            <a:noFill/>
            <a:miter lim="800000"/>
            <a:headEnd/>
            <a:tailEnd/>
          </a:ln>
        </p:spPr>
        <p:txBody>
          <a:bodyPr/>
          <a:lstStyle/>
          <a:p>
            <a:endParaRPr lang="uk-UA"/>
          </a:p>
        </p:txBody>
      </p:sp>
      <p:sp>
        <p:nvSpPr>
          <p:cNvPr id="2058" name="Rectangle 10"/>
          <p:cNvSpPr>
            <a:spLocks noChangeArrowheads="1"/>
          </p:cNvSpPr>
          <p:nvPr/>
        </p:nvSpPr>
        <p:spPr bwMode="auto">
          <a:xfrm>
            <a:off x="142844" y="4728017"/>
            <a:ext cx="2246280" cy="78866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endParaRPr lang="uk-UA" sz="1400" b="1" dirty="0">
              <a:solidFill>
                <a:schemeClr val="tx1"/>
              </a:solidFill>
              <a:latin typeface="Arial" pitchFamily="34" charset="0"/>
              <a:cs typeface="Times New Roman" pitchFamily="18" charset="0"/>
            </a:endParaRPr>
          </a:p>
          <a:p>
            <a:pPr algn="ctr">
              <a:defRPr/>
            </a:pPr>
            <a:r>
              <a:rPr lang="uk-UA" sz="1400" b="1" dirty="0">
                <a:solidFill>
                  <a:schemeClr val="tx1"/>
                </a:solidFill>
                <a:latin typeface="Arial" pitchFamily="34" charset="0"/>
                <a:cs typeface="Times New Roman" pitchFamily="18" charset="0"/>
              </a:rPr>
              <a:t>відповідальність</a:t>
            </a:r>
            <a:endParaRPr lang="uk-UA" sz="1400" dirty="0">
              <a:solidFill>
                <a:schemeClr val="tx1"/>
              </a:solidFill>
              <a:latin typeface="Arial" pitchFamily="34" charset="0"/>
            </a:endParaRPr>
          </a:p>
        </p:txBody>
      </p:sp>
      <p:sp>
        <p:nvSpPr>
          <p:cNvPr id="2057" name="Rectangle 9"/>
          <p:cNvSpPr>
            <a:spLocks noChangeArrowheads="1"/>
          </p:cNvSpPr>
          <p:nvPr/>
        </p:nvSpPr>
        <p:spPr bwMode="auto">
          <a:xfrm>
            <a:off x="1179118" y="3937471"/>
            <a:ext cx="1900040" cy="79054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endParaRPr lang="uk-UA" sz="1400" b="1">
              <a:solidFill>
                <a:schemeClr val="tx1"/>
              </a:solidFill>
              <a:latin typeface="Arial" pitchFamily="34" charset="0"/>
              <a:cs typeface="Times New Roman" pitchFamily="18" charset="0"/>
            </a:endParaRPr>
          </a:p>
          <a:p>
            <a:pPr algn="ctr">
              <a:defRPr/>
            </a:pPr>
            <a:r>
              <a:rPr lang="uk-UA" sz="1400" b="1">
                <a:solidFill>
                  <a:schemeClr val="tx1"/>
                </a:solidFill>
                <a:latin typeface="Arial" pitchFamily="34" charset="0"/>
                <a:cs typeface="Times New Roman" pitchFamily="18" charset="0"/>
              </a:rPr>
              <a:t>щирість</a:t>
            </a:r>
            <a:endParaRPr lang="uk-UA" sz="1400">
              <a:solidFill>
                <a:schemeClr val="tx1"/>
              </a:solidFill>
              <a:latin typeface="Arial" pitchFamily="34" charset="0"/>
            </a:endParaRPr>
          </a:p>
        </p:txBody>
      </p:sp>
      <p:sp>
        <p:nvSpPr>
          <p:cNvPr id="2056" name="Rectangle 8"/>
          <p:cNvSpPr>
            <a:spLocks noChangeArrowheads="1"/>
          </p:cNvSpPr>
          <p:nvPr/>
        </p:nvSpPr>
        <p:spPr bwMode="auto">
          <a:xfrm>
            <a:off x="2215393" y="3148810"/>
            <a:ext cx="1900040" cy="78866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endParaRPr lang="uk-UA" sz="1400" b="1">
              <a:solidFill>
                <a:schemeClr val="tx1"/>
              </a:solidFill>
              <a:latin typeface="Arial" pitchFamily="34" charset="0"/>
              <a:cs typeface="Times New Roman" pitchFamily="18" charset="0"/>
            </a:endParaRPr>
          </a:p>
          <a:p>
            <a:pPr algn="ctr">
              <a:defRPr/>
            </a:pPr>
            <a:r>
              <a:rPr lang="uk-UA" sz="1400" b="1">
                <a:solidFill>
                  <a:schemeClr val="tx1"/>
                </a:solidFill>
                <a:latin typeface="Arial" pitchFamily="34" charset="0"/>
                <a:cs typeface="Times New Roman" pitchFamily="18" charset="0"/>
              </a:rPr>
              <a:t>надійність</a:t>
            </a:r>
            <a:endParaRPr lang="uk-UA" sz="1400">
              <a:solidFill>
                <a:schemeClr val="tx1"/>
              </a:solidFill>
              <a:latin typeface="Arial" pitchFamily="34" charset="0"/>
            </a:endParaRPr>
          </a:p>
        </p:txBody>
      </p:sp>
      <p:sp>
        <p:nvSpPr>
          <p:cNvPr id="2055" name="Rectangle 7"/>
          <p:cNvSpPr>
            <a:spLocks noChangeArrowheads="1"/>
          </p:cNvSpPr>
          <p:nvPr/>
        </p:nvSpPr>
        <p:spPr bwMode="auto">
          <a:xfrm>
            <a:off x="2734141" y="2360150"/>
            <a:ext cx="1727532" cy="78866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endParaRPr lang="uk-UA" sz="1400" b="1">
              <a:solidFill>
                <a:schemeClr val="tx1"/>
              </a:solidFill>
              <a:latin typeface="Arial" pitchFamily="34" charset="0"/>
              <a:cs typeface="Times New Roman" pitchFamily="18" charset="0"/>
            </a:endParaRPr>
          </a:p>
          <a:p>
            <a:pPr algn="ctr">
              <a:defRPr/>
            </a:pPr>
            <a:r>
              <a:rPr lang="uk-UA" sz="1400" b="1">
                <a:solidFill>
                  <a:schemeClr val="tx1"/>
                </a:solidFill>
                <a:latin typeface="Arial" pitchFamily="34" charset="0"/>
                <a:cs typeface="Times New Roman" pitchFamily="18" charset="0"/>
              </a:rPr>
              <a:t>мужність</a:t>
            </a:r>
            <a:endParaRPr lang="uk-UA" sz="1400">
              <a:solidFill>
                <a:schemeClr val="tx1"/>
              </a:solidFill>
              <a:latin typeface="Arial" pitchFamily="34" charset="0"/>
            </a:endParaRPr>
          </a:p>
        </p:txBody>
      </p:sp>
      <p:sp>
        <p:nvSpPr>
          <p:cNvPr id="2054" name="Rectangle 6"/>
          <p:cNvSpPr>
            <a:spLocks noChangeArrowheads="1"/>
          </p:cNvSpPr>
          <p:nvPr/>
        </p:nvSpPr>
        <p:spPr bwMode="auto">
          <a:xfrm>
            <a:off x="4979198" y="2360150"/>
            <a:ext cx="1900040" cy="78866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endParaRPr lang="uk-UA" sz="1400" b="1">
              <a:solidFill>
                <a:schemeClr val="tx1"/>
              </a:solidFill>
              <a:latin typeface="Arial" pitchFamily="34" charset="0"/>
              <a:cs typeface="Times New Roman" pitchFamily="18" charset="0"/>
            </a:endParaRPr>
          </a:p>
          <a:p>
            <a:pPr algn="ctr">
              <a:defRPr/>
            </a:pPr>
            <a:r>
              <a:rPr lang="uk-UA" sz="1400" b="1">
                <a:solidFill>
                  <a:schemeClr val="tx1"/>
                </a:solidFill>
                <a:latin typeface="Arial" pitchFamily="34" charset="0"/>
                <a:cs typeface="Times New Roman" pitchFamily="18" charset="0"/>
              </a:rPr>
              <a:t>відданість</a:t>
            </a:r>
            <a:endParaRPr lang="uk-UA" sz="1400">
              <a:solidFill>
                <a:schemeClr val="tx1"/>
              </a:solidFill>
              <a:latin typeface="Arial" pitchFamily="34" charset="0"/>
            </a:endParaRPr>
          </a:p>
        </p:txBody>
      </p:sp>
      <p:sp>
        <p:nvSpPr>
          <p:cNvPr id="2053" name="Rectangle 5"/>
          <p:cNvSpPr>
            <a:spLocks noChangeArrowheads="1"/>
          </p:cNvSpPr>
          <p:nvPr/>
        </p:nvSpPr>
        <p:spPr bwMode="auto">
          <a:xfrm>
            <a:off x="5324214" y="3148810"/>
            <a:ext cx="2072549" cy="78866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endParaRPr lang="uk-UA" sz="1400" b="1">
              <a:solidFill>
                <a:schemeClr val="tx1"/>
              </a:solidFill>
              <a:latin typeface="Arial" pitchFamily="34" charset="0"/>
              <a:cs typeface="Times New Roman" pitchFamily="18" charset="0"/>
            </a:endParaRPr>
          </a:p>
          <a:p>
            <a:pPr algn="ctr">
              <a:defRPr/>
            </a:pPr>
            <a:r>
              <a:rPr lang="uk-UA" sz="1400" b="1">
                <a:solidFill>
                  <a:schemeClr val="tx1"/>
                </a:solidFill>
                <a:latin typeface="Arial" pitchFamily="34" charset="0"/>
                <a:cs typeface="Times New Roman" pitchFamily="18" charset="0"/>
              </a:rPr>
              <a:t>жіночність</a:t>
            </a:r>
            <a:endParaRPr lang="uk-UA" sz="1400">
              <a:solidFill>
                <a:schemeClr val="tx1"/>
              </a:solidFill>
              <a:latin typeface="Arial" pitchFamily="34" charset="0"/>
            </a:endParaRPr>
          </a:p>
        </p:txBody>
      </p:sp>
      <p:sp>
        <p:nvSpPr>
          <p:cNvPr id="2052" name="Rectangle 4"/>
          <p:cNvSpPr>
            <a:spLocks noChangeArrowheads="1"/>
          </p:cNvSpPr>
          <p:nvPr/>
        </p:nvSpPr>
        <p:spPr bwMode="auto">
          <a:xfrm>
            <a:off x="6187980" y="3937471"/>
            <a:ext cx="2072549" cy="78866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endParaRPr lang="uk-UA" sz="1400" b="1">
              <a:solidFill>
                <a:schemeClr val="tx1"/>
              </a:solidFill>
              <a:latin typeface="Arial" pitchFamily="34" charset="0"/>
              <a:cs typeface="Times New Roman" pitchFamily="18" charset="0"/>
            </a:endParaRPr>
          </a:p>
          <a:p>
            <a:pPr algn="ctr">
              <a:defRPr/>
            </a:pPr>
            <a:r>
              <a:rPr lang="uk-UA" sz="1400" b="1">
                <a:solidFill>
                  <a:schemeClr val="tx1"/>
                </a:solidFill>
                <a:latin typeface="Arial" pitchFamily="34" charset="0"/>
                <a:cs typeface="Times New Roman" pitchFamily="18" charset="0"/>
              </a:rPr>
              <a:t>теплота</a:t>
            </a:r>
            <a:endParaRPr lang="uk-UA" sz="1400">
              <a:solidFill>
                <a:schemeClr val="tx1"/>
              </a:solidFill>
              <a:latin typeface="Arial" pitchFamily="34" charset="0"/>
            </a:endParaRPr>
          </a:p>
        </p:txBody>
      </p:sp>
      <p:sp>
        <p:nvSpPr>
          <p:cNvPr id="2051" name="Rectangle 3"/>
          <p:cNvSpPr>
            <a:spLocks noChangeArrowheads="1"/>
          </p:cNvSpPr>
          <p:nvPr/>
        </p:nvSpPr>
        <p:spPr bwMode="auto">
          <a:xfrm>
            <a:off x="6706730" y="4728017"/>
            <a:ext cx="2245057" cy="78866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endParaRPr lang="uk-UA" sz="1400" b="1">
              <a:solidFill>
                <a:schemeClr val="tx1"/>
              </a:solidFill>
              <a:latin typeface="Arial" pitchFamily="34" charset="0"/>
              <a:cs typeface="Times New Roman" pitchFamily="18" charset="0"/>
            </a:endParaRPr>
          </a:p>
          <a:p>
            <a:pPr algn="ctr">
              <a:defRPr/>
            </a:pPr>
            <a:r>
              <a:rPr lang="uk-UA" sz="1400" b="1">
                <a:solidFill>
                  <a:schemeClr val="tx1"/>
                </a:solidFill>
                <a:latin typeface="Arial" pitchFamily="34" charset="0"/>
                <a:cs typeface="Times New Roman" pitchFamily="18" charset="0"/>
              </a:rPr>
              <a:t>вірність</a:t>
            </a:r>
            <a:endParaRPr lang="uk-UA" sz="1400">
              <a:solidFill>
                <a:schemeClr val="tx1"/>
              </a:solidFill>
              <a:latin typeface="Arial" pitchFamily="34" charset="0"/>
            </a:endParaRPr>
          </a:p>
        </p:txBody>
      </p:sp>
      <p:sp>
        <p:nvSpPr>
          <p:cNvPr id="2050" name="Rectangle 2"/>
          <p:cNvSpPr>
            <a:spLocks noChangeArrowheads="1"/>
          </p:cNvSpPr>
          <p:nvPr/>
        </p:nvSpPr>
        <p:spPr bwMode="auto">
          <a:xfrm>
            <a:off x="3597907" y="1309231"/>
            <a:ext cx="1898816" cy="105091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endParaRPr lang="uk-UA" sz="1400" b="1">
              <a:solidFill>
                <a:schemeClr val="tx1"/>
              </a:solidFill>
              <a:latin typeface="Arial" pitchFamily="34" charset="0"/>
              <a:cs typeface="Times New Roman" pitchFamily="18" charset="0"/>
            </a:endParaRPr>
          </a:p>
          <a:p>
            <a:pPr algn="ctr">
              <a:defRPr/>
            </a:pPr>
            <a:r>
              <a:rPr lang="uk-UA" sz="1400" b="1">
                <a:solidFill>
                  <a:schemeClr val="tx1"/>
                </a:solidFill>
                <a:latin typeface="Arial" pitchFamily="34" charset="0"/>
                <a:cs typeface="Times New Roman" pitchFamily="18" charset="0"/>
              </a:rPr>
              <a:t>ЩАСТЯ</a:t>
            </a:r>
            <a:endParaRPr lang="uk-UA" sz="1400">
              <a:solidFill>
                <a:schemeClr val="tx1"/>
              </a:solidFill>
              <a:latin typeface="Arial" pitchFamily="34" charset="0"/>
            </a:endParaRPr>
          </a:p>
        </p:txBody>
      </p:sp>
      <p:sp>
        <p:nvSpPr>
          <p:cNvPr id="16" name="Заголовок 15"/>
          <p:cNvSpPr>
            <a:spLocks noGrp="1"/>
          </p:cNvSpPr>
          <p:nvPr>
            <p:ph type="title"/>
          </p:nvPr>
        </p:nvSpPr>
        <p:spPr/>
        <p:txBody>
          <a:bodyPr rtlCol="0">
            <a:normAutofit/>
          </a:bodyPr>
          <a:lstStyle/>
          <a:p>
            <a:pPr eaLnBrk="1" fontAlgn="auto" hangingPunct="1">
              <a:spcAft>
                <a:spcPts val="0"/>
              </a:spcAft>
              <a:defRPr/>
            </a:pPr>
            <a:r>
              <a:rPr lang="uk-UA" b="1" dirty="0" smtClean="0">
                <a:solidFill>
                  <a:schemeClr val="bg2">
                    <a:lumMod val="25000"/>
                  </a:schemeClr>
                </a:solidFill>
                <a:latin typeface="Bookman Old Style" pitchFamily="18" charset="0"/>
              </a:rPr>
              <a:t>Ідеальні відносини</a:t>
            </a:r>
            <a:endParaRPr lang="ru-RU" dirty="0" smtClean="0">
              <a:solidFill>
                <a:schemeClr val="bg2">
                  <a:lumMod val="25000"/>
                </a:schemeClr>
              </a:solidFill>
              <a:latin typeface="Bookman Old Styl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checkerboard(across)">
                                      <p:cBhvr>
                                        <p:cTn id="7" dur="500"/>
                                        <p:tgtEl>
                                          <p:spTgt spid="205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heckerboard(across)">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7"/>
                                        </p:tgtEl>
                                        <p:attrNameLst>
                                          <p:attrName>style.visibility</p:attrName>
                                        </p:attrNameLst>
                                      </p:cBhvr>
                                      <p:to>
                                        <p:strVal val="visible"/>
                                      </p:to>
                                    </p:set>
                                    <p:animEffect transition="in" filter="checkerboard(across)">
                                      <p:cBhvr>
                                        <p:cTn id="17" dur="500"/>
                                        <p:tgtEl>
                                          <p:spTgt spid="205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checkerboard(across)">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checkerboard(across)">
                                      <p:cBhvr>
                                        <p:cTn id="27" dur="500"/>
                                        <p:tgtEl>
                                          <p:spTgt spid="205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animEffect transition="in" filter="checkerboard(across)">
                                      <p:cBhvr>
                                        <p:cTn id="32" dur="500"/>
                                        <p:tgtEl>
                                          <p:spTgt spid="205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055"/>
                                        </p:tgtEl>
                                        <p:attrNameLst>
                                          <p:attrName>style.visibility</p:attrName>
                                        </p:attrNameLst>
                                      </p:cBhvr>
                                      <p:to>
                                        <p:strVal val="visible"/>
                                      </p:to>
                                    </p:set>
                                    <p:animEffect transition="in" filter="checkerboard(across)">
                                      <p:cBhvr>
                                        <p:cTn id="37" dur="500"/>
                                        <p:tgtEl>
                                          <p:spTgt spid="205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054"/>
                                        </p:tgtEl>
                                        <p:attrNameLst>
                                          <p:attrName>style.visibility</p:attrName>
                                        </p:attrNameLst>
                                      </p:cBhvr>
                                      <p:to>
                                        <p:strVal val="visible"/>
                                      </p:to>
                                    </p:set>
                                    <p:animEffect transition="in" filter="checkerboard(across)">
                                      <p:cBhvr>
                                        <p:cTn id="42" dur="500"/>
                                        <p:tgtEl>
                                          <p:spTgt spid="2054"/>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Effect transition="in" filter="checkerboard(across)">
                                      <p:cBhvr>
                                        <p:cTn id="4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rcRect/>
          <a:stretch>
            <a:fillRect/>
          </a:stretch>
        </p:blipFill>
        <p:spPr bwMode="auto">
          <a:xfrm>
            <a:off x="-1588" y="0"/>
            <a:ext cx="18288001" cy="6858000"/>
          </a:xfrm>
          <a:prstGeom prst="rect">
            <a:avLst/>
          </a:prstGeom>
          <a:noFill/>
          <a:ln w="9525">
            <a:noFill/>
            <a:miter lim="800000"/>
            <a:headEnd/>
            <a:tailEnd/>
          </a:ln>
        </p:spPr>
      </p:pic>
      <p:pic>
        <p:nvPicPr>
          <p:cNvPr id="16" name="Picture 15" descr="flake1.png"/>
          <p:cNvPicPr>
            <a:picLocks noChangeAspect="1"/>
          </p:cNvPicPr>
          <p:nvPr/>
        </p:nvPicPr>
        <p:blipFill>
          <a:blip r:embed="rId4" cstate="print"/>
          <a:srcRect/>
          <a:stretch>
            <a:fillRect/>
          </a:stretch>
        </p:blipFill>
        <p:spPr bwMode="auto">
          <a:xfrm rot="1170377">
            <a:off x="-635000" y="2814638"/>
            <a:ext cx="327025" cy="379412"/>
          </a:xfrm>
          <a:prstGeom prst="rect">
            <a:avLst/>
          </a:prstGeom>
          <a:noFill/>
          <a:ln w="9525">
            <a:noFill/>
            <a:miter lim="800000"/>
            <a:headEnd/>
            <a:tailEnd/>
          </a:ln>
        </p:spPr>
      </p:pic>
      <p:pic>
        <p:nvPicPr>
          <p:cNvPr id="17" name="Picture 16" descr="flake1.png"/>
          <p:cNvPicPr>
            <a:picLocks noChangeAspect="1"/>
          </p:cNvPicPr>
          <p:nvPr/>
        </p:nvPicPr>
        <p:blipFill>
          <a:blip r:embed="rId5" cstate="print"/>
          <a:srcRect/>
          <a:stretch>
            <a:fillRect/>
          </a:stretch>
        </p:blipFill>
        <p:spPr bwMode="auto">
          <a:xfrm rot="1170377">
            <a:off x="-793750" y="3500438"/>
            <a:ext cx="439737" cy="511175"/>
          </a:xfrm>
          <a:prstGeom prst="rect">
            <a:avLst/>
          </a:prstGeom>
          <a:noFill/>
          <a:ln w="9525">
            <a:noFill/>
            <a:miter lim="800000"/>
            <a:headEnd/>
            <a:tailEnd/>
          </a:ln>
        </p:spPr>
      </p:pic>
      <p:pic>
        <p:nvPicPr>
          <p:cNvPr id="20" name="Picture 19" descr="flake5.png"/>
          <p:cNvPicPr>
            <a:picLocks/>
          </p:cNvPicPr>
          <p:nvPr/>
        </p:nvPicPr>
        <p:blipFill>
          <a:blip r:embed="rId6" cstate="print"/>
          <a:srcRect/>
          <a:stretch>
            <a:fillRect/>
          </a:stretch>
        </p:blipFill>
        <p:spPr bwMode="auto">
          <a:xfrm rot="1019252">
            <a:off x="1214438" y="514350"/>
            <a:ext cx="792162" cy="917575"/>
          </a:xfrm>
          <a:prstGeom prst="rect">
            <a:avLst/>
          </a:prstGeom>
          <a:noFill/>
          <a:ln w="9525">
            <a:noFill/>
            <a:miter lim="800000"/>
            <a:headEnd/>
            <a:tailEnd/>
          </a:ln>
        </p:spPr>
      </p:pic>
      <p:sp>
        <p:nvSpPr>
          <p:cNvPr id="22" name="TextBox 21"/>
          <p:cNvSpPr txBox="1"/>
          <p:nvPr/>
        </p:nvSpPr>
        <p:spPr>
          <a:xfrm>
            <a:off x="1944688" y="819150"/>
            <a:ext cx="5075584" cy="2215991"/>
          </a:xfrm>
          <a:prstGeom prst="rect">
            <a:avLst/>
          </a:prstGeom>
          <a:noFill/>
        </p:spPr>
        <p:txBody>
          <a:bodyPr wrap="square">
            <a:spAutoFit/>
          </a:bodyPr>
          <a:lstStyle/>
          <a:p>
            <a:pPr fontAlgn="auto">
              <a:spcBef>
                <a:spcPts val="0"/>
              </a:spcBef>
              <a:spcAft>
                <a:spcPts val="0"/>
              </a:spcAft>
              <a:defRPr/>
            </a:pPr>
            <a:r>
              <a:rPr lang="uk-UA" sz="2400" b="1" dirty="0">
                <a:solidFill>
                  <a:schemeClr val="bg1"/>
                </a:solidFill>
                <a:latin typeface="+mn-lt"/>
              </a:rPr>
              <a:t>Не в тому щастя, щоби просто жити</a:t>
            </a:r>
            <a:endParaRPr lang="ru-RU" sz="2400" b="1" dirty="0">
              <a:solidFill>
                <a:schemeClr val="bg1"/>
              </a:solidFill>
              <a:latin typeface="+mn-lt"/>
            </a:endParaRPr>
          </a:p>
          <a:p>
            <a:pPr fontAlgn="auto">
              <a:spcBef>
                <a:spcPts val="0"/>
              </a:spcBef>
              <a:spcAft>
                <a:spcPts val="0"/>
              </a:spcAft>
              <a:defRPr/>
            </a:pPr>
            <a:r>
              <a:rPr lang="uk-UA" sz="2400" b="1" dirty="0">
                <a:solidFill>
                  <a:schemeClr val="bg1"/>
                </a:solidFill>
                <a:latin typeface="+mn-lt"/>
              </a:rPr>
              <a:t>Іти вперед не дивлячись убік.</a:t>
            </a:r>
            <a:endParaRPr lang="ru-RU" sz="2400" b="1" dirty="0">
              <a:solidFill>
                <a:schemeClr val="bg1"/>
              </a:solidFill>
              <a:latin typeface="+mn-lt"/>
            </a:endParaRPr>
          </a:p>
          <a:p>
            <a:pPr fontAlgn="auto">
              <a:spcBef>
                <a:spcPts val="0"/>
              </a:spcBef>
              <a:spcAft>
                <a:spcPts val="0"/>
              </a:spcAft>
              <a:defRPr/>
            </a:pPr>
            <a:r>
              <a:rPr lang="uk-UA" sz="2400" b="1" dirty="0">
                <a:solidFill>
                  <a:schemeClr val="bg1"/>
                </a:solidFill>
                <a:latin typeface="+mn-lt"/>
              </a:rPr>
              <a:t>А щастя  - для людей  добро творити</a:t>
            </a:r>
            <a:endParaRPr lang="ru-RU" sz="2400" b="1" dirty="0">
              <a:solidFill>
                <a:schemeClr val="bg1"/>
              </a:solidFill>
              <a:latin typeface="+mn-lt"/>
            </a:endParaRPr>
          </a:p>
          <a:p>
            <a:pPr fontAlgn="auto">
              <a:spcBef>
                <a:spcPts val="0"/>
              </a:spcBef>
              <a:spcAft>
                <a:spcPts val="0"/>
              </a:spcAft>
              <a:defRPr/>
            </a:pPr>
            <a:r>
              <a:rPr lang="uk-UA" sz="2400" b="1" dirty="0">
                <a:solidFill>
                  <a:schemeClr val="bg1"/>
                </a:solidFill>
                <a:latin typeface="+mn-lt"/>
              </a:rPr>
              <a:t>Пліч-о-пліч з вірним другом будь навік.</a:t>
            </a:r>
            <a:endParaRPr lang="ru-RU" sz="2400" b="1" dirty="0">
              <a:solidFill>
                <a:schemeClr val="bg1"/>
              </a:solidFill>
              <a:latin typeface="+mn-lt"/>
            </a:endParaRPr>
          </a:p>
          <a:p>
            <a:pPr marL="117475" indent="-117475" fontAlgn="auto">
              <a:spcBef>
                <a:spcPts val="0"/>
              </a:spcBef>
              <a:spcAft>
                <a:spcPts val="0"/>
              </a:spcAft>
              <a:defRPr/>
            </a:pPr>
            <a:endParaRPr lang="uk-UA" i="1" dirty="0">
              <a:solidFill>
                <a:schemeClr val="bg1"/>
              </a:solidFill>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3000" spd="-100000" fill="hold"/>
                                        <p:tgtEl>
                                          <p:spTgt spid="16"/>
                                        </p:tgtEl>
                                        <p:attrNameLst>
                                          <p:attrName>ppt_x</p:attrName>
                                          <p:attrName>ppt_y</p:attrName>
                                        </p:attrNameLst>
                                      </p:cBhvr>
                                      <p:rCtr x="-528" y="69"/>
                                    </p:animMotion>
                                  </p:childTnLst>
                                </p:cTn>
                              </p:par>
                              <p:par>
                                <p:cTn id="7" presetID="8" presetClass="emph" presetSubtype="0" repeatCount="2000" fill="hold" nodeType="withEffect">
                                  <p:stCondLst>
                                    <p:cond delay="0"/>
                                  </p:stCondLst>
                                  <p:childTnLst>
                                    <p:animRot by="21600000">
                                      <p:cBhvr>
                                        <p:cTn id="8" dur="3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3000" fill="hold"/>
                                        <p:tgtEl>
                                          <p:spTgt spid="16"/>
                                        </p:tgtEl>
                                      </p:cBhvr>
                                      <p:by x="60000" y="60000"/>
                                    </p:animScale>
                                  </p:childTnLst>
                                </p:cTn>
                              </p:par>
                              <p:par>
                                <p:cTn id="11" presetID="0" presetClass="path" presetSubtype="0" fill="hold" nodeType="withEffect">
                                  <p:stCondLst>
                                    <p:cond delay="8000"/>
                                  </p:stCondLst>
                                  <p:childTnLst>
                                    <p:animMotion origin="layout" path="M 1.11354 0.0518 C 1.07795 0.06267 1.03489 0.0821 0.97951 0.07146 C 0.92395 0.06082 0.85764 -0.00023 0.78107 -0.01064 C 0.70399 -0.02105 0.61441 0.02359 0.5184 0.00971 C 0.42257 -0.00416 0.29132 -0.08048 0.20503 -0.09366 C 0.11857 -0.10662 0.03472 -0.07285 3.61111E-6 -0.06869 " pathEditMode="fixed" rAng="0" ptsTypes="aaaaaa">
                                      <p:cBhvr>
                                        <p:cTn id="12" dur="3000" spd="-100000" fill="hold"/>
                                        <p:tgtEl>
                                          <p:spTgt spid="17"/>
                                        </p:tgtEl>
                                        <p:attrNameLst>
                                          <p:attrName>ppt_x</p:attrName>
                                          <p:attrName>ppt_y</p:attrName>
                                        </p:attrNameLst>
                                      </p:cBhvr>
                                      <p:rCtr x="-557" y="-64"/>
                                    </p:animMotion>
                                  </p:childTnLst>
                                </p:cTn>
                              </p:par>
                              <p:par>
                                <p:cTn id="13" presetID="8" presetClass="emph" presetSubtype="0" fill="hold" nodeType="withEffect">
                                  <p:stCondLst>
                                    <p:cond delay="8000"/>
                                  </p:stCondLst>
                                  <p:childTnLst>
                                    <p:animRot by="-21600000">
                                      <p:cBhvr>
                                        <p:cTn id="14" dur="3000" fill="hold"/>
                                        <p:tgtEl>
                                          <p:spTgt spid="17"/>
                                        </p:tgtEl>
                                        <p:attrNameLst>
                                          <p:attrName>r</p:attrName>
                                        </p:attrNameLst>
                                      </p:cBhvr>
                                    </p:animRot>
                                  </p:childTnLst>
                                </p:cTn>
                              </p:par>
                              <p:par>
                                <p:cTn id="15" presetID="6" presetClass="emph" presetSubtype="0" accel="50000" decel="50000" autoRev="1" fill="hold" nodeType="withEffect">
                                  <p:stCondLst>
                                    <p:cond delay="8000"/>
                                  </p:stCondLst>
                                  <p:childTnLst>
                                    <p:animScale>
                                      <p:cBhvr>
                                        <p:cTn id="16" dur="3000" fill="hold"/>
                                        <p:tgtEl>
                                          <p:spTgt spid="17"/>
                                        </p:tgtEl>
                                      </p:cBhvr>
                                      <p:by x="40000" y="40000"/>
                                    </p:animScale>
                                  </p:childTnLst>
                                </p:cTn>
                              </p:par>
                              <p:par>
                                <p:cTn id="17" presetID="35" presetClass="path" presetSubtype="0" accel="50000" decel="50000" fill="hold" nodeType="withEffect">
                                  <p:stCondLst>
                                    <p:cond delay="17000"/>
                                  </p:stCondLst>
                                  <p:childTnLst>
                                    <p:animMotion origin="layout" path="M -0.00017 0 L -1.00017 0 " pathEditMode="relative" rAng="0" ptsTypes="AA">
                                      <p:cBhvr>
                                        <p:cTn id="18" dur="3000" fill="hold"/>
                                        <p:tgtEl>
                                          <p:spTgt spid="4"/>
                                        </p:tgtEl>
                                        <p:attrNameLst>
                                          <p:attrName>ppt_x</p:attrName>
                                          <p:attrName>ppt_y</p:attrName>
                                        </p:attrNameLst>
                                      </p:cBhvr>
                                      <p:rCtr x="-500" y="0"/>
                                    </p:animMotion>
                                  </p:childTnLst>
                                </p:cTn>
                              </p:par>
                              <p:par>
                                <p:cTn id="19" presetID="53" presetClass="entr" presetSubtype="0" fill="hold" nodeType="withEffect">
                                  <p:stCondLst>
                                    <p:cond delay="160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3000" fill="hold"/>
                                        <p:tgtEl>
                                          <p:spTgt spid="20"/>
                                        </p:tgtEl>
                                        <p:attrNameLst>
                                          <p:attrName>ppt_w</p:attrName>
                                        </p:attrNameLst>
                                      </p:cBhvr>
                                      <p:tavLst>
                                        <p:tav tm="0">
                                          <p:val>
                                            <p:fltVal val="0"/>
                                          </p:val>
                                        </p:tav>
                                        <p:tav tm="100000">
                                          <p:val>
                                            <p:strVal val="#ppt_w"/>
                                          </p:val>
                                        </p:tav>
                                      </p:tavLst>
                                    </p:anim>
                                    <p:anim calcmode="lin" valueType="num">
                                      <p:cBhvr>
                                        <p:cTn id="22" dur="3000" fill="hold"/>
                                        <p:tgtEl>
                                          <p:spTgt spid="20"/>
                                        </p:tgtEl>
                                        <p:attrNameLst>
                                          <p:attrName>ppt_h</p:attrName>
                                        </p:attrNameLst>
                                      </p:cBhvr>
                                      <p:tavLst>
                                        <p:tav tm="0">
                                          <p:val>
                                            <p:fltVal val="0"/>
                                          </p:val>
                                        </p:tav>
                                        <p:tav tm="100000">
                                          <p:val>
                                            <p:strVal val="#ppt_h"/>
                                          </p:val>
                                        </p:tav>
                                      </p:tavLst>
                                    </p:anim>
                                    <p:animEffect transition="in" filter="fade">
                                      <p:cBhvr>
                                        <p:cTn id="23" dur="3000"/>
                                        <p:tgtEl>
                                          <p:spTgt spid="20"/>
                                        </p:tgtEl>
                                      </p:cBhvr>
                                    </p:animEffect>
                                  </p:childTnLst>
                                </p:cTn>
                              </p:par>
                              <p:par>
                                <p:cTn id="24" presetID="0" presetClass="path" presetSubtype="0" accel="50000" decel="50000" fill="hold" nodeType="withEffect">
                                  <p:stCondLst>
                                    <p:cond delay="16000"/>
                                  </p:stCondLst>
                                  <p:childTnLst>
                                    <p:animMotion origin="layout" path="M 2.77778E-6 -5.55042E-7 C 0.10799 0.02174 0.21649 0.04371 0.30885 0.08742 C 0.40139 0.13113 0.50521 0.19149 0.55521 0.26249 C 0.60521 0.33348 0.62621 0.43501 0.60903 0.51295 C 0.59167 0.59089 0.55104 0.68848 0.45069 0.72965 C 0.35017 0.77081 0.12656 0.77544 0.00573 0.75948 C -0.11493 0.74352 -0.19392 0.68871 -0.27309 0.63413 " pathEditMode="relative" ptsTypes="aaaaaaA">
                                      <p:cBhvr>
                                        <p:cTn id="25" dur="3000" spd="-100000" fill="hold"/>
                                        <p:tgtEl>
                                          <p:spTgt spid="20"/>
                                        </p:tgtEl>
                                        <p:attrNameLst>
                                          <p:attrName>ppt_x</p:attrName>
                                          <p:attrName>ppt_y</p:attrName>
                                        </p:attrNameLst>
                                      </p:cBhvr>
                                    </p:animMotion>
                                  </p:childTnLst>
                                </p:cTn>
                              </p:par>
                              <p:par>
                                <p:cTn id="26" presetID="10" presetClass="entr" presetSubtype="0" fill="hold" nodeType="withEffect">
                                  <p:stCondLst>
                                    <p:cond delay="21000"/>
                                  </p:stCondLst>
                                  <p:iterate type="lt">
                                    <p:tmPct val="4000"/>
                                  </p:iterate>
                                  <p:childTnLst>
                                    <p:set>
                                      <p:cBhvr>
                                        <p:cTn id="27" dur="1" fill="hold">
                                          <p:stCondLst>
                                            <p:cond delay="0"/>
                                          </p:stCondLst>
                                        </p:cTn>
                                        <p:tgtEl>
                                          <p:spTgt spid="22"/>
                                        </p:tgtEl>
                                        <p:attrNameLst>
                                          <p:attrName>style.visibility</p:attrName>
                                        </p:attrNameLst>
                                      </p:cBhvr>
                                      <p:to>
                                        <p:strVal val="visible"/>
                                      </p:to>
                                    </p:set>
                                    <p:animEffect transition="in" filter="fade">
                                      <p:cBhvr>
                                        <p:cTn id="2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dirty="0"/>
          </a:p>
        </p:txBody>
      </p:sp>
      <p:sp>
        <p:nvSpPr>
          <p:cNvPr id="3" name="Подзаголовок 2"/>
          <p:cNvSpPr>
            <a:spLocks noGrp="1"/>
          </p:cNvSpPr>
          <p:nvPr>
            <p:ph type="subTitle" idx="1"/>
          </p:nvPr>
        </p:nvSpPr>
        <p:spPr/>
        <p:txBody>
          <a:bodyPr/>
          <a:lstStyle/>
          <a:p>
            <a:endParaRPr lang="uk-UA"/>
          </a:p>
        </p:txBody>
      </p:sp>
      <p:pic>
        <p:nvPicPr>
          <p:cNvPr id="1026" name="Picture 2" descr="http://www.mirboga.ru/sites/default/files/imagecache/fb/mainimages/article/08/52/8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7" name="Rectangle 3"/>
          <p:cNvSpPr>
            <a:spLocks noChangeArrowheads="1"/>
          </p:cNvSpPr>
          <p:nvPr/>
        </p:nvSpPr>
        <p:spPr bwMode="auto">
          <a:xfrm>
            <a:off x="755576" y="344266"/>
            <a:ext cx="741682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4000" b="1" i="1" u="none" strike="noStrike" cap="none" normalizeH="0" baseline="0" dirty="0" smtClean="0">
                <a:ln>
                  <a:noFill/>
                </a:ln>
                <a:solidFill>
                  <a:schemeClr val="accent4">
                    <a:lumMod val="50000"/>
                  </a:schemeClr>
                </a:solidFill>
                <a:effectLst/>
                <a:latin typeface="Calibri" pitchFamily="34" charset="0"/>
                <a:ea typeface="Times New Roman" pitchFamily="18" charset="0"/>
                <a:cs typeface="Times New Roman" pitchFamily="18" charset="0"/>
              </a:rPr>
              <a:t>«Істинна   любов не ставить  ніяких умов, вона самовіддана і незрадлива,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4000" b="1" i="1" u="none" strike="noStrike" cap="none" normalizeH="0" baseline="0" dirty="0" smtClean="0">
                <a:ln>
                  <a:noFill/>
                </a:ln>
                <a:solidFill>
                  <a:schemeClr val="accent4">
                    <a:lumMod val="50000"/>
                  </a:schemeClr>
                </a:solidFill>
                <a:effectLst/>
                <a:latin typeface="Calibri" pitchFamily="34" charset="0"/>
                <a:ea typeface="Times New Roman" pitchFamily="18" charset="0"/>
                <a:cs typeface="Times New Roman" pitchFamily="18" charset="0"/>
              </a:rPr>
              <a:t>тому приносить істинні радість і щастя».</a:t>
            </a:r>
            <a:endParaRPr kumimoji="0" lang="uk-UA" sz="40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1026" name="Picture 2" descr="http://sr.photos2.fotosearch.com/bthumb/DSN/DSN047/23334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17410" name="Picture 2" descr="http://baursak.info/pictures07/045_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21506" name="Picture 2" descr="https://encrypted-tbn0.gstatic.com/images?q=tbn:ANd9GcSNX9rPp4cdK4mN8AdsWf0MK_5CdFRbQ3M4b-vH6BLB_HuYynU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22530" name="Picture 2" descr="http://www.belaboka.ru/UserFiles/Image/Nabory_nova_sloboda/23%C2%A0827_1.jpg"/>
          <p:cNvPicPr>
            <a:picLocks noChangeAspect="1" noChangeArrowheads="1"/>
          </p:cNvPicPr>
          <p:nvPr/>
        </p:nvPicPr>
        <p:blipFill>
          <a:blip r:embed="rId2" cstate="print"/>
          <a:srcRect/>
          <a:stretch>
            <a:fillRect/>
          </a:stretch>
        </p:blipFill>
        <p:spPr bwMode="auto">
          <a:xfrm>
            <a:off x="2483768" y="0"/>
            <a:ext cx="4104456"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dirty="0"/>
          </a:p>
        </p:txBody>
      </p:sp>
      <p:pic>
        <p:nvPicPr>
          <p:cNvPr id="20482" name="Picture 2" descr="http://cs310927.vk.me/v310927930/250/bONWF_heKc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0" y="332657"/>
            <a:ext cx="5364088" cy="6699658"/>
          </a:xfrm>
          <a:prstGeom prst="rect">
            <a:avLst/>
          </a:prstGeom>
        </p:spPr>
        <p:txBody>
          <a:bodyPr wrap="square">
            <a:spAutoFit/>
          </a:bodyPr>
          <a:lstStyle/>
          <a:p>
            <a:r>
              <a:rPr lang="uk-UA" sz="6000" b="1" i="1" dirty="0" smtClean="0"/>
              <a:t>Підберіть асоціації до слів </a:t>
            </a:r>
          </a:p>
          <a:p>
            <a:r>
              <a:rPr lang="uk-UA" sz="6000" b="1" i="1" dirty="0" smtClean="0">
                <a:solidFill>
                  <a:srgbClr val="C00000"/>
                </a:solidFill>
              </a:rPr>
              <a:t>ШЛЮБ, </a:t>
            </a:r>
          </a:p>
          <a:p>
            <a:r>
              <a:rPr lang="uk-UA" sz="6000" b="1" i="1" dirty="0" smtClean="0">
                <a:solidFill>
                  <a:srgbClr val="C00000"/>
                </a:solidFill>
              </a:rPr>
              <a:t>СІМ</a:t>
            </a:r>
            <a:r>
              <a:rPr lang="ru-RU" sz="6000" b="1" i="1" dirty="0" smtClean="0">
                <a:solidFill>
                  <a:srgbClr val="C00000"/>
                </a:solidFill>
              </a:rPr>
              <a:t>’</a:t>
            </a:r>
            <a:r>
              <a:rPr lang="uk-UA" sz="6000" b="1" i="1" dirty="0" smtClean="0">
                <a:solidFill>
                  <a:srgbClr val="C00000"/>
                </a:solidFill>
              </a:rPr>
              <a:t>Я, </a:t>
            </a:r>
          </a:p>
          <a:p>
            <a:r>
              <a:rPr lang="uk-UA" sz="6000" b="1" i="1" dirty="0" smtClean="0">
                <a:solidFill>
                  <a:srgbClr val="C00000"/>
                </a:solidFill>
              </a:rPr>
              <a:t>ПАРА, РОДИНА</a:t>
            </a:r>
            <a:r>
              <a:rPr lang="uk-UA" sz="6000" b="1" i="1" dirty="0" smtClean="0"/>
              <a:t>. </a:t>
            </a:r>
            <a:endParaRPr lang="uk-UA" sz="6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14338" name="Picture 2" descr="http://webplus.info/images/wpi.cache/cards/c_1083_06c.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971600" y="1052736"/>
            <a:ext cx="5472608" cy="646331"/>
          </a:xfrm>
          <a:prstGeom prst="rect">
            <a:avLst/>
          </a:prstGeom>
        </p:spPr>
        <p:txBody>
          <a:bodyPr wrap="square">
            <a:spAutoFit/>
          </a:bodyPr>
          <a:lstStyle/>
          <a:p>
            <a:r>
              <a:rPr lang="ru-RU" sz="3600" b="1" i="1" dirty="0" err="1" smtClean="0"/>
              <a:t>Сім</a:t>
            </a:r>
            <a:r>
              <a:rPr lang="en-US" sz="3600" b="1" i="1" dirty="0" smtClean="0"/>
              <a:t>’</a:t>
            </a:r>
            <a:r>
              <a:rPr lang="ru-RU" sz="3600" b="1" i="1" dirty="0" smtClean="0"/>
              <a:t>я - мала </a:t>
            </a:r>
            <a:r>
              <a:rPr lang="ru-RU" sz="3600" b="1" i="1" dirty="0" err="1" smtClean="0"/>
              <a:t>церква</a:t>
            </a:r>
            <a:endParaRPr lang="uk-UA" sz="36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eaLnBrk="1" hangingPunct="1"/>
            <a:r>
              <a:rPr lang="uk-UA" altLang="uk-UA" b="1" i="1" smtClean="0"/>
              <a:t>Ми радіємо за вас...</a:t>
            </a:r>
            <a:endParaRPr lang="ru-RU" altLang="uk-UA" b="1" i="1" smtClean="0"/>
          </a:p>
        </p:txBody>
      </p:sp>
      <p:sp>
        <p:nvSpPr>
          <p:cNvPr id="19459" name="Rectangle 3"/>
          <p:cNvSpPr>
            <a:spLocks noGrp="1"/>
          </p:cNvSpPr>
          <p:nvPr>
            <p:ph idx="1"/>
          </p:nvPr>
        </p:nvSpPr>
        <p:spPr/>
        <p:txBody>
          <a:bodyPr/>
          <a:lstStyle/>
          <a:p>
            <a:pPr eaLnBrk="1" hangingPunct="1"/>
            <a:endParaRPr lang="uk-UA" altLang="uk-UA" smtClean="0"/>
          </a:p>
        </p:txBody>
      </p:sp>
      <p:pic>
        <p:nvPicPr>
          <p:cNvPr id="19460" name="Picture 4" descr="Весілля Богданни Горішної"/>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61" name="Text Box 5"/>
          <p:cNvSpPr txBox="1">
            <a:spLocks noChangeArrowheads="1"/>
          </p:cNvSpPr>
          <p:nvPr/>
        </p:nvSpPr>
        <p:spPr bwMode="auto">
          <a:xfrm>
            <a:off x="2339975" y="6256338"/>
            <a:ext cx="5360988" cy="457200"/>
          </a:xfrm>
          <a:prstGeom prst="rect">
            <a:avLst/>
          </a:prstGeom>
          <a:noFill/>
          <a:ln w="9525">
            <a:noFill/>
            <a:miter lim="800000"/>
            <a:headEnd/>
            <a:tailEnd/>
          </a:ln>
          <a:effectLst/>
        </p:spPr>
        <p:txBody>
          <a:bodyPr>
            <a:spAutoFit/>
          </a:bodyPr>
          <a:lstStyle/>
          <a:p>
            <a:pPr algn="ctr" eaLnBrk="1" hangingPunct="1"/>
            <a:r>
              <a:rPr lang="uk-UA" altLang="uk-UA" sz="2400" b="1"/>
              <a:t>Богданна Янкович (Горішна)</a:t>
            </a:r>
            <a:endParaRPr lang="ru-RU" altLang="uk-UA" sz="2400" b="1"/>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355</TotalTime>
  <Words>397</Words>
  <Application>Microsoft Office PowerPoint</Application>
  <PresentationFormat>Экран (4:3)</PresentationFormat>
  <Paragraphs>243</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Поток</vt:lpstr>
      <vt:lpstr>Слайд 1</vt:lpstr>
      <vt:lpstr>Слайд 2</vt:lpstr>
      <vt:lpstr>Слайд 3</vt:lpstr>
      <vt:lpstr>Слайд 4</vt:lpstr>
      <vt:lpstr>Слайд 5</vt:lpstr>
      <vt:lpstr>Слайд 6</vt:lpstr>
      <vt:lpstr>Слайд 7</vt:lpstr>
      <vt:lpstr>Слайд 8</vt:lpstr>
      <vt:lpstr>Ми радіємо за вас...</vt:lpstr>
      <vt:lpstr>Слайд 10</vt:lpstr>
      <vt:lpstr>Слайд 11</vt:lpstr>
      <vt:lpstr>Здерка Анна</vt:lpstr>
      <vt:lpstr>Слайд 13</vt:lpstr>
      <vt:lpstr>Слайд 14</vt:lpstr>
      <vt:lpstr>Слайд 15</vt:lpstr>
      <vt:lpstr>   Галина Юськів (Надіївська) та її донечки Настуся та Софійка</vt:lpstr>
      <vt:lpstr>Наталія Варварин (Антошин) з донечками  </vt:lpstr>
      <vt:lpstr>Щасливі матусі</vt:lpstr>
      <vt:lpstr>Вінницька (Гніздюх) Тетяна  з сином Максимком та чоловіком</vt:lpstr>
      <vt:lpstr>Слайд 20</vt:lpstr>
      <vt:lpstr>Ідеальні відносини</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РШ</dc:creator>
  <cp:lastModifiedBy>РШ</cp:lastModifiedBy>
  <cp:revision>47</cp:revision>
  <dcterms:created xsi:type="dcterms:W3CDTF">2015-02-11T12:37:36Z</dcterms:created>
  <dcterms:modified xsi:type="dcterms:W3CDTF">2015-02-13T10:10:32Z</dcterms:modified>
</cp:coreProperties>
</file>