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0" r:id="rId8"/>
    <p:sldId id="264" r:id="rId9"/>
  </p:sldIdLst>
  <p:sldSz cx="12192000" cy="6858000"/>
  <p:notesSz cx="6858000" cy="9144000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-84" y="-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2F3B2-44BB-4019-9928-9282D7C8B96F}" type="datetimeFigureOut">
              <a:rPr lang="uk-UA"/>
              <a:pPr>
                <a:defRPr/>
              </a:pPr>
              <a:t>25.12.2014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7C85F-24ED-498A-B7B7-275D5F607D7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203AA-9F2C-4EAF-B017-AE605B6E7E68}" type="datetimeFigureOut">
              <a:rPr lang="uk-UA"/>
              <a:pPr>
                <a:defRPr/>
              </a:pPr>
              <a:t>25.12.2014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C9061-5292-41D8-8875-5AC1B53793C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9E451-39DE-4C72-A6A2-BE9FEAC93A9A}" type="datetimeFigureOut">
              <a:rPr lang="uk-UA"/>
              <a:pPr>
                <a:defRPr/>
              </a:pPr>
              <a:t>25.12.2014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04478-8B50-4FD7-ABF4-5C23829D683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E8DE8-DBC7-454A-93CD-6A5C297B08C8}" type="datetimeFigureOut">
              <a:rPr lang="uk-UA"/>
              <a:pPr>
                <a:defRPr/>
              </a:pPr>
              <a:t>25.12.2014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75F09-9D72-46F3-9ABE-DA9A8CEB24A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4562B-05E4-495E-A134-28B59D31581B}" type="datetimeFigureOut">
              <a:rPr lang="uk-UA"/>
              <a:pPr>
                <a:defRPr/>
              </a:pPr>
              <a:t>25.12.2014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E8EC1-EC95-45ED-A9F5-620A7B10530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414C2-C81A-4880-98C6-4E6A5EEB34E6}" type="datetimeFigureOut">
              <a:rPr lang="uk-UA"/>
              <a:pPr>
                <a:defRPr/>
              </a:pPr>
              <a:t>25.12.2014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7C5C8-83F1-4A81-BB60-871EB5564E1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43399-D08F-4CE7-BEDD-4A9E8FB2C94A}" type="datetimeFigureOut">
              <a:rPr lang="uk-UA"/>
              <a:pPr>
                <a:defRPr/>
              </a:pPr>
              <a:t>25.12.2014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81BCE-A528-431D-8A8F-505D092FC7E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70D3C-DD4C-49C0-8C09-4611088A131B}" type="datetimeFigureOut">
              <a:rPr lang="uk-UA"/>
              <a:pPr>
                <a:defRPr/>
              </a:pPr>
              <a:t>25.12.2014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2B0C0-9FB0-4668-BA8D-687029F3CD8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A2795-0CEE-4FEC-B123-A6531EC64817}" type="datetimeFigureOut">
              <a:rPr lang="uk-UA"/>
              <a:pPr>
                <a:defRPr/>
              </a:pPr>
              <a:t>25.12.2014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C4E52-2553-433D-973C-037EAD1266A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F4E43-16EB-4E3F-900B-8C52AC5126AE}" type="datetimeFigureOut">
              <a:rPr lang="uk-UA"/>
              <a:pPr>
                <a:defRPr/>
              </a:pPr>
              <a:t>25.12.2014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359A2-D04B-4803-ADDC-E4BC5CAEC4E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46690-DC3A-4F71-80BE-34680D0C8892}" type="datetimeFigureOut">
              <a:rPr lang="uk-UA"/>
              <a:pPr>
                <a:defRPr/>
              </a:pPr>
              <a:t>25.12.2014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1F088-1A98-4DD3-8128-B8FB26907A5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</a:p>
        </p:txBody>
      </p:sp>
      <p:sp>
        <p:nvSpPr>
          <p:cNvPr id="33795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F48E4D-D510-4750-9862-8CCC4905AACF}" type="datetimeFigureOut">
              <a:rPr lang="uk-UA"/>
              <a:pPr>
                <a:defRPr/>
              </a:pPr>
              <a:t>25.12.2014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952C3C-1900-42F1-9C94-846FDB7F23A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/>
          <a:p>
            <a:pPr algn="ctr"/>
            <a:endParaRPr lang="ru-RU" sz="6000"/>
          </a:p>
        </p:txBody>
      </p:sp>
      <p:sp>
        <p:nvSpPr>
          <p:cNvPr id="1331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1524000" y="3603625"/>
            <a:ext cx="9144000" cy="16557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ru-RU" sz="2400"/>
          </a:p>
        </p:txBody>
      </p:sp>
      <p:pic>
        <p:nvPicPr>
          <p:cNvPr id="13318" name="Picture 6" descr="8971869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9951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catholic.tomsk.ru/images/jut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743200" y="0"/>
            <a:ext cx="736917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38" name="Місце для вмісту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9" name="Picture 2" descr="https://encrypted-tbn1.gstatic.com/images?q=tbn:ANd9GcRZhhBUaQ3bvpfRMCgL0bpqfy4yPXud_mrMzRlkzdDXKiNkeDS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9688" y="0"/>
            <a:ext cx="6537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5" name="Picture 5" descr="eNvgYSUqsR5QEag4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5" name="Picture 5" descr="%D0%98%D0%B8%D1%81%D1%83%D1%81+%D0%BE%D0%BE%D0%B1%D0%BD%D0%B8%D0%BC%D0%B0%D0%B5%D1%82+%D1%87%D0%B5%D0%BB%D0%BE%D0%B2%D0%B5%D0%BA%D0%B0+-+%D0%B4%D0%BE%D1%80%D0%BE%D0%B3%D0%B0+%D0%B2+%D0%BD%D0%B5%D0%B1%D0%BE+%D0%BA+%D0%91%D0%BE%D0%B3%D1%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3" name="Picture 5" descr="pray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4700" y="0"/>
            <a:ext cx="56959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9" name="Picture 5" descr="han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9" name="Picture 5" descr="1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uk-U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uk-U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0</Words>
  <Application>Microsoft Office PowerPoint</Application>
  <PresentationFormat>Произвольный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Calibri</vt:lpstr>
      <vt:lpstr>Arial</vt:lpstr>
      <vt:lpstr>Calibri Light</vt:lpstr>
      <vt:lpstr>Tahoma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Колобок</dc:creator>
  <cp:lastModifiedBy>User</cp:lastModifiedBy>
  <cp:revision>9</cp:revision>
  <dcterms:created xsi:type="dcterms:W3CDTF">2014-12-22T10:44:03Z</dcterms:created>
  <dcterms:modified xsi:type="dcterms:W3CDTF">2014-12-25T04:43:26Z</dcterms:modified>
</cp:coreProperties>
</file>