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59" r:id="rId5"/>
    <p:sldId id="270" r:id="rId6"/>
    <p:sldId id="283" r:id="rId7"/>
    <p:sldId id="269" r:id="rId8"/>
    <p:sldId id="268" r:id="rId9"/>
    <p:sldId id="284" r:id="rId10"/>
    <p:sldId id="281" r:id="rId11"/>
    <p:sldId id="272" r:id="rId12"/>
    <p:sldId id="271" r:id="rId13"/>
    <p:sldId id="274" r:id="rId14"/>
    <p:sldId id="275" r:id="rId15"/>
    <p:sldId id="276" r:id="rId16"/>
    <p:sldId id="277" r:id="rId17"/>
    <p:sldId id="278" r:id="rId18"/>
    <p:sldId id="257" r:id="rId19"/>
    <p:sldId id="262" r:id="rId20"/>
    <p:sldId id="282" r:id="rId21"/>
    <p:sldId id="26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encrypted-tbn2.gstatic.com/images?q=tbn:ANd9GcQIAHVlCtjkp8z6QUVivfe2WZ78mQG5bXZ4fNASbYs-oyJ4um6uj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 descr="https://encrypted-tbn2.gstatic.com/images?q=tbn:ANd9GcQblUbY1GDtx0AgiMHW54n9O4p09nUxR4WJOmXC_X8fFSThQewx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287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rightwallpapers.com.ua/Uploads/21-12-2013/47163d3b-b23a-43c4-9e25-0cc67ebe1c60/thumb2-872befcf8f2d8e8783ce03bc8402eda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611560" y="3789040"/>
            <a:ext cx="8532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i="1" dirty="0" smtClean="0">
                <a:latin typeface="+mj-lt"/>
                <a:ea typeface="Batang" panose="02030600000101010101" pitchFamily="18" charset="-127"/>
              </a:rPr>
              <a:t>Поспішайте робити</a:t>
            </a:r>
          </a:p>
          <a:p>
            <a:pPr algn="ctr"/>
            <a:r>
              <a:rPr lang="uk-UA" sz="4800" b="1" i="1" dirty="0" smtClean="0">
                <a:latin typeface="+mj-lt"/>
                <a:ea typeface="Batang" panose="02030600000101010101" pitchFamily="18" charset="-127"/>
              </a:rPr>
              <a:t> добрі вчинки, </a:t>
            </a:r>
          </a:p>
          <a:p>
            <a:pPr algn="ctr"/>
            <a:r>
              <a:rPr lang="uk-UA" sz="4800" b="1" i="1" dirty="0" smtClean="0">
                <a:latin typeface="+mj-lt"/>
                <a:ea typeface="Batang" panose="02030600000101010101" pitchFamily="18" charset="-127"/>
              </a:rPr>
              <a:t>бо може забракнути часу.</a:t>
            </a:r>
            <a:endParaRPr lang="uk-UA" sz="4800" b="1" i="1" dirty="0">
              <a:latin typeface="+mj-lt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645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https://encrypted-tbn3.gstatic.com/images?q=tbn:ANd9GcSX4WddLuE343IhvKGblXMq3xsEmuMx_zB7ItjmwVL9Doqet9zr8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 flipH="1">
            <a:off x="1449365" y="116632"/>
            <a:ext cx="58589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i="1" dirty="0">
                <a:solidFill>
                  <a:schemeClr val="bg1"/>
                </a:solidFill>
              </a:rPr>
              <a:t> </a:t>
            </a:r>
            <a:r>
              <a:rPr lang="uk-UA" sz="4000" i="1" dirty="0" smtClean="0">
                <a:solidFill>
                  <a:schemeClr val="bg1"/>
                </a:solidFill>
              </a:rPr>
              <a:t>  </a:t>
            </a:r>
            <a:r>
              <a:rPr lang="uk-UA" sz="4000" b="1" i="1" dirty="0" smtClean="0">
                <a:solidFill>
                  <a:schemeClr val="bg1"/>
                </a:solidFill>
              </a:rPr>
              <a:t>Життя – це міст. Перейди через нього, але не будуй на ньому свій дім. </a:t>
            </a:r>
            <a:endParaRPr lang="uk-UA" sz="4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http://www.zastavki.com/pictures/originals/2013/Winter_Winter_forest_near_the_river_053912_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653136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/>
              <a:t>Вчора тобі вже не належить. </a:t>
            </a:r>
          </a:p>
          <a:p>
            <a:pPr algn="ctr"/>
            <a:r>
              <a:rPr lang="uk-UA" sz="3600" b="1" i="1" dirty="0"/>
              <a:t>Завтра – непевне. Тільки сьогодні є твоїм.</a:t>
            </a:r>
          </a:p>
        </p:txBody>
      </p:sp>
    </p:spTree>
    <p:extLst>
      <p:ext uri="{BB962C8B-B14F-4D97-AF65-F5344CB8AC3E}">
        <p14:creationId xmlns:p14="http://schemas.microsoft.com/office/powerpoint/2010/main" val="411015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http://ukrtvoru.info/wp-content/uploads/2012/12/priroda_ukrtvoru.info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1979712" y="1844824"/>
            <a:ext cx="52565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/>
              <a:t>     Люди кажуть: «Час – це гроші». А я кажу інакше: «Час – це любов». </a:t>
            </a:r>
          </a:p>
          <a:p>
            <a:pPr algn="ctr"/>
            <a:r>
              <a:rPr lang="uk-UA" sz="3200" b="1" i="1" dirty="0" smtClean="0"/>
              <a:t>Час зникає, а любов триває.</a:t>
            </a:r>
            <a:endParaRPr lang="uk-UA" sz="3200" b="1" i="1" dirty="0"/>
          </a:p>
        </p:txBody>
      </p:sp>
    </p:spTree>
    <p:extLst>
      <p:ext uri="{BB962C8B-B14F-4D97-AF65-F5344CB8AC3E}">
        <p14:creationId xmlns:p14="http://schemas.microsoft.com/office/powerpoint/2010/main" val="1682659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http://www.meteoprog.ua/thumbnails/newsweather/cropr_681x280/big_215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" y="4005064"/>
            <a:ext cx="57241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/>
              <a:t>     </a:t>
            </a:r>
            <a:r>
              <a:rPr lang="uk-UA" sz="4000" b="1" i="1" dirty="0" err="1" smtClean="0"/>
              <a:t>Повір</a:t>
            </a:r>
            <a:r>
              <a:rPr lang="uk-UA" sz="4000" b="1" i="1" dirty="0" smtClean="0"/>
              <a:t> у неймовірне, </a:t>
            </a:r>
          </a:p>
          <a:p>
            <a:pPr algn="ctr"/>
            <a:r>
              <a:rPr lang="uk-UA" sz="4000" b="1" i="1" dirty="0" smtClean="0"/>
              <a:t>тоді зможеш </a:t>
            </a:r>
          </a:p>
          <a:p>
            <a:pPr algn="ctr"/>
            <a:r>
              <a:rPr lang="uk-UA" sz="4000" b="1" i="1" dirty="0" smtClean="0"/>
              <a:t>зробити</a:t>
            </a:r>
          </a:p>
          <a:p>
            <a:pPr algn="ctr"/>
            <a:r>
              <a:rPr lang="uk-UA" sz="4000" b="1" i="1" dirty="0" smtClean="0"/>
              <a:t>неможливе!</a:t>
            </a:r>
            <a:endParaRPr lang="uk-UA" sz="4000" b="1" i="1" dirty="0"/>
          </a:p>
        </p:txBody>
      </p:sp>
    </p:spTree>
    <p:extLst>
      <p:ext uri="{BB962C8B-B14F-4D97-AF65-F5344CB8AC3E}">
        <p14:creationId xmlns:p14="http://schemas.microsoft.com/office/powerpoint/2010/main" val="4146209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4" name="Picture 6" descr="http://s018.radikal.ru/i516/1201/ca/f3ab2361b8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27784" y="4221088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/>
              <a:t>    У душі, з</a:t>
            </a:r>
            <a:r>
              <a:rPr lang="en-US" sz="3600" b="1" i="1" dirty="0" smtClean="0"/>
              <a:t>’</a:t>
            </a:r>
            <a:r>
              <a:rPr lang="uk-UA" sz="3600" b="1" i="1" dirty="0" err="1" smtClean="0"/>
              <a:t>єднаній</a:t>
            </a:r>
            <a:r>
              <a:rPr lang="uk-UA" sz="3600" b="1" i="1" dirty="0" smtClean="0"/>
              <a:t> з Богом,</a:t>
            </a:r>
          </a:p>
          <a:p>
            <a:r>
              <a:rPr lang="uk-UA" sz="3600" b="1" i="1" dirty="0" smtClean="0"/>
              <a:t> безперервно квітне весна.</a:t>
            </a:r>
            <a:endParaRPr lang="uk-UA" sz="3600" b="1" i="1" dirty="0"/>
          </a:p>
        </p:txBody>
      </p:sp>
    </p:spTree>
    <p:extLst>
      <p:ext uri="{BB962C8B-B14F-4D97-AF65-F5344CB8AC3E}">
        <p14:creationId xmlns:p14="http://schemas.microsoft.com/office/powerpoint/2010/main" val="2228352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4860032" y="476672"/>
            <a:ext cx="40324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chemeClr val="bg1"/>
                </a:solidFill>
              </a:rPr>
              <a:t>Віруй у Бога так, </a:t>
            </a:r>
          </a:p>
          <a:p>
            <a:pPr algn="ctr"/>
            <a:r>
              <a:rPr lang="uk-UA" sz="3600" b="1" i="1" dirty="0" smtClean="0">
                <a:solidFill>
                  <a:schemeClr val="bg1"/>
                </a:solidFill>
              </a:rPr>
              <a:t>ніби успіх будь-якої справи</a:t>
            </a:r>
          </a:p>
          <a:p>
            <a:pPr algn="ctr"/>
            <a:r>
              <a:rPr lang="uk-UA" sz="3600" b="1" i="1" dirty="0">
                <a:solidFill>
                  <a:schemeClr val="bg1"/>
                </a:solidFill>
              </a:rPr>
              <a:t>з</a:t>
            </a:r>
            <a:r>
              <a:rPr lang="uk-UA" sz="3600" b="1" i="1" dirty="0" smtClean="0">
                <a:solidFill>
                  <a:schemeClr val="bg1"/>
                </a:solidFill>
              </a:rPr>
              <a:t>алежить повністю від Нього,</a:t>
            </a:r>
          </a:p>
          <a:p>
            <a:pPr algn="ctr"/>
            <a:r>
              <a:rPr lang="uk-UA" sz="3600" b="1" i="1" dirty="0" smtClean="0">
                <a:solidFill>
                  <a:schemeClr val="bg1"/>
                </a:solidFill>
              </a:rPr>
              <a:t> але працюй так, </a:t>
            </a:r>
          </a:p>
          <a:p>
            <a:pPr algn="ctr"/>
            <a:r>
              <a:rPr lang="uk-UA" sz="3600" b="1" i="1" dirty="0">
                <a:solidFill>
                  <a:schemeClr val="bg1"/>
                </a:solidFill>
              </a:rPr>
              <a:t>н</a:t>
            </a:r>
            <a:r>
              <a:rPr lang="uk-UA" sz="3600" b="1" i="1" dirty="0" smtClean="0">
                <a:solidFill>
                  <a:schemeClr val="bg1"/>
                </a:solidFill>
              </a:rPr>
              <a:t>іби все залежить</a:t>
            </a:r>
          </a:p>
          <a:p>
            <a:pPr algn="ctr"/>
            <a:r>
              <a:rPr lang="uk-UA" sz="3600" b="1" i="1" dirty="0" smtClean="0">
                <a:solidFill>
                  <a:schemeClr val="bg1"/>
                </a:solidFill>
              </a:rPr>
              <a:t> лише від тебе.</a:t>
            </a:r>
            <a:endParaRPr lang="uk-UA" sz="3600" b="1" i="1" dirty="0">
              <a:solidFill>
                <a:schemeClr val="bg1"/>
              </a:solidFill>
            </a:endParaRPr>
          </a:p>
        </p:txBody>
      </p:sp>
      <p:sp>
        <p:nvSpPr>
          <p:cNvPr id="8" name="Місце для вмісту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100" name="Picture 4" descr="https://encrypted-tbn1.gstatic.com/images?q=tbn:ANd9GcQn45VuVNSqDpkcDcjVSKvj4GccwD9ze1TqplXc9Om4FlKDwZ16f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7849" y="525548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637848" y="4077072"/>
            <a:ext cx="82546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600" b="1" i="1" dirty="0" smtClean="0"/>
          </a:p>
          <a:p>
            <a:pPr algn="ctr"/>
            <a:r>
              <a:rPr lang="uk-UA" sz="3600" b="1" i="1" dirty="0" smtClean="0"/>
              <a:t>Віруй у Бога так, ніби успіх будь-якої справи залежить повністю від Нього, але працюй так, ніби все залежить лише від тебе.  </a:t>
            </a:r>
            <a:endParaRPr lang="uk-UA" sz="3600" b="1" i="1" dirty="0"/>
          </a:p>
        </p:txBody>
      </p:sp>
    </p:spTree>
    <p:extLst>
      <p:ext uri="{BB962C8B-B14F-4D97-AF65-F5344CB8AC3E}">
        <p14:creationId xmlns:p14="http://schemas.microsoft.com/office/powerpoint/2010/main" val="2052434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://4put.ru/pictures/max/397/121963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45365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http://www.ogo.ua/images/articles/1567/big/13874522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2" name="Picture 4" descr="http://www.kremenchug.ua/uploads/posts/2010-12/1292424483_action_nikol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http://discovery-intour.com.ua/userfiles/images/2_jpg%D0%A3%D0%9A%D0%A0%D0%90%D0%98%D0%98%D0%98%D0%98%D0%98%D0%98%D0%98%D0%98%D0%98%D0%98%D0%98%D0%9D%D0%90%D0%90%D0%90%D0%90%D0%90%D0%90%D0%90%D0%90%D0%90%D0%9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046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zapruddianvo.ucoz.ru/papka2/new_year/mikolay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khustlit.ce-ya.com/files/2012/11/artleo.com-49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file.mobilmusic.ru/99/d6/a0/110144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688632" cy="6741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&amp;Acy;&amp;ncy;&amp;icy;&amp;mcy;&amp;acy;&amp;shcy;&amp;kcy;&amp;acy; &amp;Acy;&amp;ncy;&amp;gcy;&amp;iecy;&amp;lcy; &amp;zcy;&amp;ocy;&amp;lcy;&amp;ocy;&amp;tcy;&amp;ocy;&amp;gcy;&amp;ocy; &amp;tscy;&amp;vcy;&amp;iecy;&amp;tcy;&amp;acy; 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0"/>
            <a:ext cx="45365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encrypted-tbn2.gstatic.com/images?q=tbn:ANd9GcQIAHVlCtjkp8z6QUVivfe2WZ78mQG5bXZ4fNASbYs-oyJ4um6uj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906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6626" name="AutoShape 2" descr="data:image/jpeg;base64,/9j/4AAQSkZJRgABAQAAAQABAAD/2wCEAAkGBhQSEBUUEhQUFBQUFhYVFBQUFhQUFBQUFBUVFRYWFRQXHCYeFxkkGRQVHy8gJCcpLCwsFR4xNTAqNSYrLCkBCQoKDgwOGg8PGSkkHCQpLCwsLCksKSwpLCksKSksLCkpLCkpKSkpLCkpKSkpLCkpKSkpLCksLCwsLCwpLCkpLP/AABEIALcBFAMBIgACEQEDEQH/xAAbAAABBQEBAAAAAAAAAAAAAAAAAQIEBQYDB//EADoQAAEDAgQDBgQEBwACAwAAAAEAAhEDIQQFEjFBUXEGEyJhgZEyUrHBB6HR8BQjQmJy4fEWkhUzQ//EABkBAAMBAQEAAAAAAAAAAAAAAAABAgMEBf/EACIRAQEBAQACAgIDAQEAAAAAAAABAhEDMRIhQVEEMmETIv/aAAwDAQACEQMRAD8A9QOIdJ8TtzxPNH8Q75ne5XI7nqfqhaM3YYh3zO9yl/iHfM73K5BKEzdRiHfM73KcK7vmd7lcgllAde/d8x9yjv3fMfcrmEqAf37vmPuUd875j7lMSpB0753zH3KTvnfMfcpqEHwprO+Y+5Te/d8zvcoTCgnT+Id8zvcrjg8TVIPeETuAwvgAgEXdcne8Dom4ijrY5subqaW6mHS9siJa7g4TY8EYbCtZq0iNbtbrky7S1s3JjwsaIFrICS7EkCS4gC5JMADmSm0MdraHMqamnZzXammDFiDBuPyXDGOhlmF8lrS0adnODS46iBpAJcfIHfZLhXOLZe0McS7wh2qBqOnxQN2wfKY4INK753zH3KO+d8x9yuaJQHQ1XfMfco713zO9ymShAO753zH3K4VcyDXNY55Dn/C3xEnztsLi5gXXRQ6vempDWtDAacuc4y5svc/SwCzgQwCTB1HlcCf3zvmd7lHfO+Z3uVzSoI/v3fMfco793zH3KYhBn9+75j7lJ37vmPuUxISgHGu75j7lJ37vmd7lMJSIDp37vmd7lJ37vmd7lMSFAWOBqEtMkm/PyCEzL/hPX7BCmmrXbnqfqlTXbnqfqnAq0FCcE0JwQZwCFW5w5hAY+m6qdL6gptYX6tADePhmajYDje54GLJIzgUqjYzFtpU3VHfCwEn05Ktfnr9Mtpb8XOgCbDgT6EBRryZz9U5m30vELOZZinNeHPqSCLi5FzYyTZXjcUJiRKeddVrHxruEqaEoVJBTXJyQoIyUoKRK03CAgZT2go4kuFFznaDDiadVjZ28LntAd6TwVkvLewdDuMU8Gu91V1erSNDS5+mhTc8B5efhGuNuQ34eoSiUWHISShBFQkVZlmJpve51Nznh7W1NZdUdTLXuqaO7LjpAhps3YETuEGtEJj3gAkmALk8gEyniA6YO242I6goDqgpsoJQR0olMQgzpTShCARCEkoAlBKagoCflx8J6/YJU3LvhP+X2CVRTVjjc9T9Uspr9z1P1StWhGUcVqe5ul40/1OADXGYIbeTHOAOq7qFhKFQHVUe0nSRpY3S0OL3O1Aklx8JY2D8pPG0wJA8FKmquznMhTplrXDvHAho3LbXceQAveEtWSdpydcs0q66tNsywEOdA1Aku0tBI4avaFxzLGBx7scCPcqsyTClz+8JsC5wMaS1jTDGQLAXaTvN7rph6n817idhtPP8AfFcuLb21vJJ6OzR/dMDm7NgEW2Mti9j8Ueqpa2ZuoVQ9jjbdhuCOPQIzjHDW1riWhzg3yubX4bbpnaHCPdScGiZBBcNwCPLZT5PrtbY/TfZRmjK9MPYZB38jyU9eRfhPi61HEVKVUk03QGEmZeCduXAQvWpXT49/KOTeeU5BTZRK0QQoCCUiAw/ZppGOcXNpl4dWpvdUcTVawVC8d1aC5xeA64kAcBfdLB6W0c2gtZpqVC4lwBLS6jqaWGCZ1NNxsJ8o3NOoHAEbG46JRVPSymoTSUlcMRiA1pLjAHHkujlk+2GJJdTo6oa6XEiJOkgAQp1r4zq8Z+V4l9oM3a7DgsdvVY3je5JHSAqzIcyeMS4OuHUw4/8AtCpalHS+m0TBcXXMzANz53UzLWj+IqmbtpUwBzkuJ+gWXb3rS5k1yem/pVwdiuqzFPH2BafvHorLLs31WdYj9+q1mv2zueLVCRCpAQhCAQpqcSkQCFIUEpCgLDLPhP8Al9ghGW/Cf8vsEKKpVv3PU/VAQ7c9T9UBaIc6NZxe4FrQ0TpOqXOgwSW6QGj1PopAKpn4hmHc0PqPqVXNIDS4DUA9zy7QIa0y7TIEkNaADC5YftQ1wcXaaRYfgqlzXGbiHBun9OKy15cZvLVzGr6i+qTBjeLHked1le0XhMFxLnloEHwgNaJZBvcOJvMzPCEuLz6oKwNxTLS1rRpMvaLw4yHAyyDHGLWUHQ/EYkENc0OdDdRnS7/9BvYtEnc7hcvm8s3ORt48XP3V5Qinhpt4pg8NIm/QnUehCz+UVC6pWJmPCQeuo29IVv2jxAEU27RAHIBV+AYKVIjUJeSd72EfQLTnOT9KnpnO0b7uFudxsOcq0yzMHVcOHNu7TA/uI2tvJVF2gcC7ynyAPtf/AKpuFxmimALamzPm7jHLb8lz29025yK/DZvTZUFV3g1PBA5OEeXl+S9eyvHitSbUaWuDhILTIK8SybsdUzLDOLHBtSiSG6vhc7i0n+kxF1pPwmweMw+Iq0K7XtphpJa4HS14LYLTte4sbjoFt/Hxc/f7YebUv09TQhC7HMEISEoDEdpcQaePbUZqJaaBe1paC9rXw5suIDQRWbJJFmlbgCOEeXLyWB7e4YtqGpEgscW7kF9NgqCYIPxYembFbLJ8XUq4ejUrN0VKlNj3tiIc4SbSY6eame1X0moTUoKpJV5r+JD6n/yGEAJ7s06k/wBxmCJ9vZekkrz7tLmjMTjGMaRFIOvxuRJ9YAHQrDza5n/W3hndKbMMe5lVjYZLKNZ/8x/d6tFMuhpcNLvhAsbTJG0yMmzAnF12kMBboEtqU6ghoIkaSeJI9FT/AIg5rVoGj3NRzA5lVjtJiZ0TPUFJ2Zx1V9F9apqe+tUe4vDWguADR8Qibzw4eSUvJ0/u7XLc5DMSG6oFQEkf3NMEj69Fo21i0gyeUc55dP1XkvaDGObWpOIjSZPrFukBemZfig7DscYHhG17QiXsVY12T4vXT8wY68lPWSyLHhtaC6Q4AHjBPw9OXqtatMXsY7nKEFCQrRBEIQgGlIlKQoCwy34T/l9ghGW/Cf8AL7BKoqlS83PUoCR+56n6oC0Qz3bDKQ+n3ge9jgWgaIkknSLnazj7cFmsD2KZUZUqPqVHlgMMNtThADSR5kDdbbNXAuYw7CarujBA/Mn2WUpZhVGHrUxS3OpzyRGpznOe3zgkNgbFpXm+fk3eOvx2/HiPnGMBqgUwKdOi3S3TEju7+HcElwPu1aLsZhTpdUcZiWtvxN3Efl7rONthi0tJLnSSGm2wMkE+GHNYLXJ4wFucpy/uaJaCDN5ALbaQBIJJmBPrw2R4Z8t/Kn5LzPFDndc6yQJHWLefNR6tU922IAj+q/UrnnD4cbzPDhb6rk3EB1ODwHHa3HzW9EZ3PKQcDpMxyERzjzVYzFEsAiXMGnSSdxxPpCtsxxJL9IsLkmIEch6xfy9VRNw7jjG0xfvyzSeGo2npEH0XNqX5fTWWc+3p/wCGmANPDPJiHvkRxLWhrj53H5LYqNl2EFOkxjfhY0NHQCFJXoYnxnHDq9vQlSJVaSFc3FdSo2KfASt4c+1J2wpaqTHDenUa4iT8BOl9h/YXf7T+wdCrTy+iyuHNe3UAH/Fo1EsJ5eHhyUHNaWlrqr3eFoJdMkaQJNt9guOIzQ4mhT7iuWNgQWEjVBMiSJHpy81n8/zWv/Pv1G0lICvNsLntWjVdFQv1OBeHGQ47elhw5LjTzfG9459TEOLdRLGtGlrWk2EbEdVnP5OFXwaeokA77cei8Eq9m8ThKlXEVNekVHUdbrFxdUhmmd5aJkWuvbsmxTqlBj3xqcJMbeXrELl2iyVmKw7qT9jDgeTmmQf3zK11mbjLN+Nec47KKeIpCnUBOnxSDBa4DSb9IGyzPaR1Wg9rLiixoZSIsCBB3AF5JEbkALU5bhi11dx+IgAnmQ5ynZ7lbcThnMtJEgxxGx9PuuPx35ddm+Ri6wbicOfnYIiZkcxzK0GS1nNoMaYkNERMm255FZHIcveKxYbXIJnYgx+nothhwW2O4sRFrcv9LaM0/B4vSYPi1GDBJN9oW8yjGGpTvu2xPPkV52CR4pjlaxI3Meq0/Y7HCIJMnmSZ91WfrSNzsatIlQuhzkSJUQgGlIU6EkICdl3wn/L7BKjLvhPX7BKoqlO/c9T9UBD9z1P1UfMsT3dGo8btY4jrFldvJ1MihznEam1CD/8Aa4UmmYhjLWP9z4FvmVPmFfRUZQ0OFIAbEuLncIbwguudzupXc6yKzoFKhDWOLgCdDTrIZuSS4um0BgkqJh6usvrEyGjS10n43DQ1gtLnybHhIN15FvyvXbmci9yTKtTgXa/BAbIsW05Il5nxa3SRzp+QWnePCehVZkGDdTpkOLbOLQ1mrSA0kTf+qdyLEj1Nmdj0Xo+PHMubV7WEzlsSfUxwGwlcKNI6bDzvx8l1zmwMb7xz8yodOnIvIB5GNun1WbeOOOw4c06m6SIMCfim089wouXAfxtB3yO4+Zjf1Ut+E0Wm3Un0ChYUHvmxuHD1/qB+nsufyW51K0z9yvXqZsE5MoHwhPXouEqEkJYTIypUgKgzTMYny3/4puYYu7hyt91hu1lR1RgY3UQ4wQwlpcTZrdXASsdabYy5YnOKmLJo0Q2DIe9xsGj4hH9Rg7f8XHIezhwj3sqvDm6Q9rmExYw4Qb7lvVXmQZEMPRaTZ+iNN4aDB0jmeazIxzq+YVadw1jHMZyBBY5zvOS32AU+41+uxyzXAiu89099MkzMcWkdOS7YNraNHRVqF7pPjcb3/wBzZRa+KdRLnVDYbAflA34qqwXaQVq2jQdjc3mOB5cVw2av1+HTbmX/AF6t+HGZ97hXCfFTqOad9jDm/UrVrzv8M8aG1a1I27yHN5EtkGBzgj2Xoi9Hxa7iPP8AJOarE5/l4pGppjx6XAdXQuGCfIvyueHqr3OsMKtYsO3dnyuA9wPvCzBeW0gTcmCQOPO3qubM5rXP2372TqPXy9rapeIvYkel/ZMc6KliIIBB5+n2UlrS545b8d+ii49v84cjGqwg8/VayFaUw+RIJIiRwHkOHBT8vqFm3LfzH1Uatg2lnic1ree1o+ohOw+IAp2MiLHy2BRr0U9vRcJW102uF9TQfyXVVvZuoThqc8j7SVZrfN7JXPZy8IhCFRESQnJEBPy4eE9fsEiXL/hPX7BCimp3bnqfqmVqAe1zXbOBB6EQujtz1P1Qq9hkc0yHE9zoY6Gh2o6HAFzRdwIIm8TF7jYqRleTd8xgeNFJk/yh3hOuBpf3tSHEglx23aOi06ULCfx8ytb5LTMPQDGNaJhoAE72G5810eYBPkUoC4450UnHyW3qM/yxOZiZmwUAUgBI36xMbT5T9FNxVXUDF4t7H/q5fw4Lbfvy8tvyWLpcnO4ugz5QBB5KLS8Ndr9gSFKqHkOJvzI5D97riCDvzsJv6eax8uezq8/VeoUm2CfCg5Jje9otdx2PUKwAXZL2djjs5eESpYSO2KCZGvi5q1Rv4yR02UXAM1VSSBDRYWiT5jjH1XHGVtD9XC887pcJiQHGON/JYx0OXaTMi1piGmLSQB+V1mOzVAPqurOH82CDJOzpE6dvL7DdXOfukbN34/vdVmRDRWm3iEEfnKy15OakjSY7Dc8ygvOo6YF/ZU9GgKdN9RrJ0gueWtuABcmOX6qT2yxrqdUaSdJAkDiTw81sPwsw0tqve0CYaAbiHTIPp9VlPH8t8/arvmevP8s7Xd3UFWlLXA2Bu0+Raf30XvOBxDn0mPe3Q5zGucz5S4AwotPsxhGvFRuGoB42cKTJB5i1j5qfUK7cY+E5HJrfy9qavXAxL3O+FrCT0DW/qsu3MGVZLPDcw08L2+yldp6pL3NH9Ti0+YaB9wFS0csAHFt7k8TM34rkzq3Vkn5rp+M52/pYUqd7Hf8AXbyUbFiKguPy4hSdhFzttYrhUpFzw6I4yfbquhk6UMLJ8Uuj5uE7wuGKp6WkiNojhC7Yd531E8/LfZJVMm8eaNTsKfVbTsnP8HSnkY6airZU3ZKrOHDfkJHoTI+quVr4/wCsZ7/tQhCSFSQkQhAWGX/Cev2CRLl/wnr9gkUmqXbnqfqUJXbnqfqkVAoTgEgTggFAVb2hxGmifNWYWZ7XuJLGjip16VifbMUsR4wDeTEf65KbTobibTw9l2wnZ55IdxH5XUnGZG9rw4SY3gS1w8+IKydHyivrchMD93Kgvo67bf6uFcYnL3PFgRyMG3QKE7LXsNwTG/6o9+xK0HYeuYqMJ2IPvZapYfspViuR5ELaByvE5OMPJ7dQkqGx6FDSh+xVoeeZhVuRtFgRf391WVq+iHC/7+it8XlodVLSYuf1VbnOCY0WcYvsDHqsuNu8cKuOpVB4rTa6rKmV0xJDnX/6qLF51TZVLPF/kBaUpzkAgN1PB3DZMBRcy+1fLnpJxtMOeIBJGxN4/fNei/hpSLaLweLgfyhZnKqFOpTmC1x4EEfmtn2PgBw6EKs4kvU61bGqATKsAEngJ9k8FQ85xjKVB76jmsaGm7iAPcrdgweb1Zezz1nzuQuIcDEcJsSm4fFtxLgKcEtBESJ6gDh5rrVymo29+MiJnn06rl8WeZ+3TrUtdNQLB+fpuPyXKi4EapPK/L9lNbTI348eH/VyYAbSCQRI4bn/AEtUpVOGtgcePr+hUZzr23RUqEkwR5A7ev74J7Mvfvvbbb1TJpuxtUBzmDiAfUf9/JaqFjOybCK9+RWzlVn0jfskIhLKFSCQkhOSICdl48J6/YIS5f8ACev2CFFNTu3PU/VIEjjc9T9UsqgUuhOBXKtSDmlrgHNcCHA7EEQQfReY9oe2lTKcY6iH1MTSNAOp06x8VJ7neEGrGqowBp3kw6JtKLeB6oXgb2VLjKoq12Btw3c+vD6LzLE/jNXfSY1tGkKoH8x7tT2k8O7p2jhuTdel5ZSqfw9I1w0ViwGppaGgON9MDaAY9Cot6rNi1kDkmPrt5qA+mVxdSKD4sDixzSS1yrhQKkUqRQfETC4RtPFiNnX+v6LShUOLwFRz2uYWggReQZneR+7q3wmsN8ZBPkiHqdnUoFR8e5+nwEA+fJdg5NcFSJ9MyMseHlzyCeQnfnP+lyxODJWiqsCiPoglL0q3rIYnKBN2g+gXJmXAcAOgC1dTBrmcAmFPgqY2B23Ai3UcF1FBlNzZrd2XEBrIGtxOwY3d3twnZYb8R8qrUMUMRQbXbrYNdSmCGhwGn4mGRLYBBA2tMrt+Ddd1TFVRUcXFlANp6vE5rBUktYTcNl1wOalMvK0f4m9sa+DZQZh6mlz9ep0NLiG6QIkWuSvLcxzWtiD3mIq1KkbanF0dAbBe2drOzVHEsBq0w4tBDXXDmzvDl59jfw+EQx7m+Thq/MQmXGKwdU03ipTe5jmEFpFnTxggrdZP+JeIrFlBwa57zpa/4bxPjAHGIkdYKqP/AAOqLd4yP8XKw7O9ijRrsqOfqLDIAaQJiNz1SHFnTxwq1XYcvfSqwZpuaCQAA6W1BYggyDxHBScFkJpiGOdM3JAcZN78t/zWA7W4qpRzOs9j3Ne2odLgbtGkAAeQBiFX4LO67A8Nq1G94ZqQ4y88ydybm6XeD5PV/wDx4ueHEvLhaZDR7BX2EwbhxPqZ+yq/w3yA08IKr3B768Ps7XoZEsaTPxXkjhIHBbJlBVD71R4elVpVJbTLuRbBBHLeRZaXBVXFsvGk8vJIymuzU5OHq9np0DkupNCFSDpSShKgJ2X/AAnr9ghLgPhPX7BCihSP3PU/VQsfi6rCDTpCq2PEA8NqAz/SHDS4R5gqc/c9T9UxzCnTUNfttSYQw0sT3rjApdz/ADJ6EgEeYK877TZLWzXF1aze7w9OkKdJ38TUbTc0huqHtuQ6XG3Qbgr1XMMGKjNNSmyo3keHmJ2PmCCvN+0vZCA84YCXOL9NZjXPa476KxEkf2umNwRJnL/1PZOvZ38H9L6dV+L+Ete04dt5BDmltV8jkZ0r1DurAXMCJJkmOZ4leT1XOrU8PRq4iphatN4GjEENplmlgLqTgGtedTSQ0utqN+fqmHxTWUg6rVBDWy6q8sbqAF3O0+GensqycOFIH0sfI7/ce6P4dZL8LcXVrMxdSo1wp1MS6pRc4EamunUWzuLMvznkVudCrh9QalMNTmCQouMxjdZaNwLQQfcbp+GqE8b8lhryc1w0xtNdAxMbq8l3FQbLaXpGhqR1QC03XYMUDF4m8bQnbwGVajouq9uLAeCeY2480uMq247KhzOn31MUjMu/r/qZpvqbGxBiDIuQuLfks0qRte5Wfy7Ny/MsXhnWbRp0HMEXOoEvcOYlzR6BDqDyyW1cTqADdFCoGTsJAf4drzI25rP5j2BxuJxOo13UqQaAyq+o9+JaDdzG6H6QJ4z6Lrmu/fErDPO0mIw2JeS2i3CilLXveQXPkNsWtJ1SZ0AGQ3edsplVGvjn06tcMp6Q8F7qYp1XaiNJb3Glz3Ajclov/VJXoWV9gcNRIc7XXqAR3tZxe89Cfh6CFe4bL6dP4GNb0F/dPlpM/l3ZpoDdQqVS0CH13OfEbQ15ge0q6qZQx24U+EBVJIalq9mqZHiEg7i/5EXBVRmGQVqTScO4P/tqNDntHlBGvob9VsHNlcKtB0WM+RU6z0niLMiw9ericRiv4l4FdzA6g2i3U/i11JxJpOMFwmxHGVe4Hstkw7vWKofUjTTq1HahqcWDX3fhF2nitB2t7OCu150upVXN0OqM2qNFw2qB8YBAIO7dwVksuyjD0zSZmNLR3eoCqwu7jEB1/wCdUbLmuEusS0EHyWX3KXHqWAyunQZ3dGm2mwX0sAaJ4k8z5m66UKzHl4Y5rjTdpeGkHQ6A7S6NjDgY81QY/tnhaGFPcVadR4boosZVFU6yNLNTi4w0GJc47Bc/w/7NVMDTqivVbVfWeKjtIdDXAFrvEbum14Gy2+UNqHmAm0T+yoWY5q1j2tJjWYb1An3S0KxgahBPquffmny5D4s2m6fCjsJ9F0pk8fRb430nSEJupErQLHAfCev2CEmX/Cev2CFFJTvFz1P1QAnP3PU/VIrMJHUAdwCnBOCQVmL7O0agIcwOB3afhPUbFYXPvwhGo1cE8MfM9zWGqkf8XAS38+oXp4Swl8YTzfs5kOIo0icWMS1wMNZhKtRzAwAQQBWPmI0iIC1dLC6QHirXNrCrVqOiR/UwxcTsdlcVWwqqtVJkjYbeZ/dllqcVFBl2GFCs/V4nVnOqF8kuBFtJkCWgaYP9zrK3o1ZfM9PL9U3udUWkiLbOB2kDjvHmCpdDCgbfQi/suT/nrqupVKpYX39VKoVhxhcqGCJ8gOd5/NSKeCAMm6685sSkArm+g1xuLro1sJVqECvlIOx9/wBd1W1cjfqsB14ep3PQLQoU3GaFFQy6pTdYSBYm1xwICuwnITk4CJUIVAIQhACEQhAIQomJymlUBDmNIO8gGVMSJBlMzGNoucKGDw2Ioi7AyoKFQD5SxwLSem/lspuTV3voMdVo9w4iXUpk07kBpMC8Rw4q1xOKjbiolepG/Hfostc/AUmYUWsxNOro1uM0iRc0w6C14mBu3SSL+PrM6pX1RDhHkQZ6EfuxT69PUL7H4TwHEGeoTm4Pib87k+3L/a4rjXbJ6UlYeoYF7Lr3nMLiymQeZ5cfzXR9MxYT+S6cSyJdWsA2TpUdrHSDHUSu8LpgWWWu8J6/YITcu+E9fsEqEqt256n6oQhUZQnApUIBQ5OBSIQA5gO90Ck2RYW2shCOA51Np3APonBoSoSBUJUIMiVCEAIQhBBCEIMIQhBFRKRCZhCEJEEhCEIDmcO3kEncN5BCEcMjcO0bD04eyO5bvAskQjkB8pChCZEKaUISNYZd8J/y+wQhCEv/2Q=="/>
          <p:cNvSpPr>
            <a:spLocks noChangeAspect="1" noChangeArrowheads="1"/>
          </p:cNvSpPr>
          <p:nvPr/>
        </p:nvSpPr>
        <p:spPr bwMode="auto">
          <a:xfrm>
            <a:off x="155575" y="-1508125"/>
            <a:ext cx="4752975" cy="3152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data:image/jpeg;base64,/9j/4AAQSkZJRgABAQAAAQABAAD/2wCEAAkGBhQSEBUUEhQUFBQUFhYVFBQUFhQUFBQUFBUVFRYWFRQXHCYeFxkkGRQVHy8gJCcpLCwsFR4xNTAqNSYrLCkBCQoKDgwOGg8PGSkkHCQpLCwsLCksKSwpLCksKSksLCkpLCkpKSkpLCkpKSkpLCkpKSkpLCksLCwsLCwpLCkpLP/AABEIALcBFAMBIgACEQEDEQH/xAAbAAABBQEBAAAAAAAAAAAAAAAAAQIEBQYDB//EADoQAAEDAgQDBgQEBwACAwAAAAEAAhEDIQQFEjFBUXEGEyJhgZEyUrHBB6HR8BQjQmJy4fEWkhUzQ//EABkBAAMBAQEAAAAAAAAAAAAAAAABAgMEBf/EACIRAQEBAQACAgIDAQEAAAAAAAABAhEDMRIhQVEEMmETIv/aAAwDAQACEQMRAD8A9QOIdJ8TtzxPNH8Q75ne5XI7nqfqhaM3YYh3zO9yl/iHfM73K5BKEzdRiHfM73KcK7vmd7lcgllAde/d8x9yjv3fMfcrmEqAf37vmPuUd875j7lMSpB0753zH3KTvnfMfcpqEHwprO+Y+5Te/d8zvcoTCgnT+Id8zvcrjg8TVIPeETuAwvgAgEXdcne8Dom4ijrY5subqaW6mHS9siJa7g4TY8EYbCtZq0iNbtbrky7S1s3JjwsaIFrICS7EkCS4gC5JMADmSm0MdraHMqamnZzXammDFiDBuPyXDGOhlmF8lrS0adnODS46iBpAJcfIHfZLhXOLZe0McS7wh2qBqOnxQN2wfKY4INK753zH3KO+d8x9yuaJQHQ1XfMfco713zO9ymShAO753zH3K4VcyDXNY55Dn/C3xEnztsLi5gXXRQ6vempDWtDAacuc4y5svc/SwCzgQwCTB1HlcCf3zvmd7lHfO+Z3uVzSoI/v3fMfco793zH3KYhBn9+75j7lJ37vmPuUxISgHGu75j7lJ37vmd7lMJSIDp37vmd7lJ37vmd7lMSFAWOBqEtMkm/PyCEzL/hPX7BCmmrXbnqfqlTXbnqfqnAq0FCcE0JwQZwCFW5w5hAY+m6qdL6gptYX6tADePhmajYDje54GLJIzgUqjYzFtpU3VHfCwEn05Ktfnr9Mtpb8XOgCbDgT6EBRryZz9U5m30vELOZZinNeHPqSCLi5FzYyTZXjcUJiRKeddVrHxruEqaEoVJBTXJyQoIyUoKRK03CAgZT2go4kuFFznaDDiadVjZ28LntAd6TwVkvLewdDuMU8Gu91V1erSNDS5+mhTc8B5efhGuNuQ34eoSiUWHISShBFQkVZlmJpve51Nznh7W1NZdUdTLXuqaO7LjpAhps3YETuEGtEJj3gAkmALk8gEyniA6YO242I6goDqgpsoJQR0olMQgzpTShCARCEkoAlBKagoCflx8J6/YJU3LvhP+X2CVRTVjjc9T9Uspr9z1P1StWhGUcVqe5ul40/1OADXGYIbeTHOAOq7qFhKFQHVUe0nSRpY3S0OL3O1Aklx8JY2D8pPG0wJA8FKmquznMhTplrXDvHAho3LbXceQAveEtWSdpydcs0q66tNsywEOdA1Aku0tBI4avaFxzLGBx7scCPcqsyTClz+8JsC5wMaS1jTDGQLAXaTvN7rph6n817idhtPP8AfFcuLb21vJJ6OzR/dMDm7NgEW2Mti9j8Ueqpa2ZuoVQ9jjbdhuCOPQIzjHDW1riWhzg3yubX4bbpnaHCPdScGiZBBcNwCPLZT5PrtbY/TfZRmjK9MPYZB38jyU9eRfhPi61HEVKVUk03QGEmZeCduXAQvWpXT49/KOTeeU5BTZRK0QQoCCUiAw/ZppGOcXNpl4dWpvdUcTVawVC8d1aC5xeA64kAcBfdLB6W0c2gtZpqVC4lwBLS6jqaWGCZ1NNxsJ8o3NOoHAEbG46JRVPSymoTSUlcMRiA1pLjAHHkujlk+2GJJdTo6oa6XEiJOkgAQp1r4zq8Z+V4l9oM3a7DgsdvVY3je5JHSAqzIcyeMS4OuHUw4/8AtCpalHS+m0TBcXXMzANz53UzLWj+IqmbtpUwBzkuJ+gWXb3rS5k1yem/pVwdiuqzFPH2BafvHorLLs31WdYj9+q1mv2zueLVCRCpAQhCAQpqcSkQCFIUEpCgLDLPhP8Al9ghGW/Cf8vsEKKpVv3PU/VAQ7c9T9UBaIc6NZxe4FrQ0TpOqXOgwSW6QGj1PopAKpn4hmHc0PqPqVXNIDS4DUA9zy7QIa0y7TIEkNaADC5YftQ1wcXaaRYfgqlzXGbiHBun9OKy15cZvLVzGr6i+qTBjeLHked1le0XhMFxLnloEHwgNaJZBvcOJvMzPCEuLz6oKwNxTLS1rRpMvaLw4yHAyyDHGLWUHQ/EYkENc0OdDdRnS7/9BvYtEnc7hcvm8s3ORt48XP3V5Qinhpt4pg8NIm/QnUehCz+UVC6pWJmPCQeuo29IVv2jxAEU27RAHIBV+AYKVIjUJeSd72EfQLTnOT9KnpnO0b7uFudxsOcq0yzMHVcOHNu7TA/uI2tvJVF2gcC7ynyAPtf/AKpuFxmimALamzPm7jHLb8lz29025yK/DZvTZUFV3g1PBA5OEeXl+S9eyvHitSbUaWuDhILTIK8SybsdUzLDOLHBtSiSG6vhc7i0n+kxF1pPwmweMw+Iq0K7XtphpJa4HS14LYLTte4sbjoFt/Hxc/f7YebUv09TQhC7HMEISEoDEdpcQaePbUZqJaaBe1paC9rXw5suIDQRWbJJFmlbgCOEeXLyWB7e4YtqGpEgscW7kF9NgqCYIPxYembFbLJ8XUq4ejUrN0VKlNj3tiIc4SbSY6eame1X0moTUoKpJV5r+JD6n/yGEAJ7s06k/wBxmCJ9vZekkrz7tLmjMTjGMaRFIOvxuRJ9YAHQrDza5n/W3hndKbMMe5lVjYZLKNZ/8x/d6tFMuhpcNLvhAsbTJG0yMmzAnF12kMBboEtqU6ghoIkaSeJI9FT/AIg5rVoGj3NRzA5lVjtJiZ0TPUFJ2Zx1V9F9apqe+tUe4vDWguADR8Qibzw4eSUvJ0/u7XLc5DMSG6oFQEkf3NMEj69Fo21i0gyeUc55dP1XkvaDGObWpOIjSZPrFukBemZfig7DscYHhG17QiXsVY12T4vXT8wY68lPWSyLHhtaC6Q4AHjBPw9OXqtatMXsY7nKEFCQrRBEIQgGlIlKQoCwy34T/l9ghGW/Cf8AL7BKoqlS83PUoCR+56n6oC0Qz3bDKQ+n3ge9jgWgaIkknSLnazj7cFmsD2KZUZUqPqVHlgMMNtThADSR5kDdbbNXAuYw7CarujBA/Mn2WUpZhVGHrUxS3OpzyRGpznOe3zgkNgbFpXm+fk3eOvx2/HiPnGMBqgUwKdOi3S3TEju7+HcElwPu1aLsZhTpdUcZiWtvxN3Efl7rONthi0tJLnSSGm2wMkE+GHNYLXJ4wFucpy/uaJaCDN5ALbaQBIJJmBPrw2R4Z8t/Kn5LzPFDndc6yQJHWLefNR6tU922IAj+q/UrnnD4cbzPDhb6rk3EB1ODwHHa3HzW9EZ3PKQcDpMxyERzjzVYzFEsAiXMGnSSdxxPpCtsxxJL9IsLkmIEch6xfy9VRNw7jjG0xfvyzSeGo2npEH0XNqX5fTWWc+3p/wCGmANPDPJiHvkRxLWhrj53H5LYqNl2EFOkxjfhY0NHQCFJXoYnxnHDq9vQlSJVaSFc3FdSo2KfASt4c+1J2wpaqTHDenUa4iT8BOl9h/YXf7T+wdCrTy+iyuHNe3UAH/Fo1EsJ5eHhyUHNaWlrqr3eFoJdMkaQJNt9guOIzQ4mhT7iuWNgQWEjVBMiSJHpy81n8/zWv/Pv1G0lICvNsLntWjVdFQv1OBeHGQ47elhw5LjTzfG9459TEOLdRLGtGlrWk2EbEdVnP5OFXwaeokA77cei8Eq9m8ThKlXEVNekVHUdbrFxdUhmmd5aJkWuvbsmxTqlBj3xqcJMbeXrELl2iyVmKw7qT9jDgeTmmQf3zK11mbjLN+Nec47KKeIpCnUBOnxSDBa4DSb9IGyzPaR1Wg9rLiixoZSIsCBB3AF5JEbkALU5bhi11dx+IgAnmQ5ynZ7lbcThnMtJEgxxGx9PuuPx35ddm+Ri6wbicOfnYIiZkcxzK0GS1nNoMaYkNERMm255FZHIcveKxYbXIJnYgx+nothhwW2O4sRFrcv9LaM0/B4vSYPi1GDBJN9oW8yjGGpTvu2xPPkV52CR4pjlaxI3Meq0/Y7HCIJMnmSZ91WfrSNzsatIlQuhzkSJUQgGlIU6EkICdl3wn/L7BKjLvhPX7BKoqlO/c9T9UBD9z1P1UfMsT3dGo8btY4jrFldvJ1MihznEam1CD/8Aa4UmmYhjLWP9z4FvmVPmFfRUZQ0OFIAbEuLncIbwguudzupXc6yKzoFKhDWOLgCdDTrIZuSS4um0BgkqJh6usvrEyGjS10n43DQ1gtLnybHhIN15FvyvXbmci9yTKtTgXa/BAbIsW05Il5nxa3SRzp+QWnePCehVZkGDdTpkOLbOLQ1mrSA0kTf+qdyLEj1Nmdj0Xo+PHMubV7WEzlsSfUxwGwlcKNI6bDzvx8l1zmwMb7xz8yodOnIvIB5GNun1WbeOOOw4c06m6SIMCfim089wouXAfxtB3yO4+Zjf1Ut+E0Wm3Un0ChYUHvmxuHD1/qB+nsufyW51K0z9yvXqZsE5MoHwhPXouEqEkJYTIypUgKgzTMYny3/4puYYu7hyt91hu1lR1RgY3UQ4wQwlpcTZrdXASsdabYy5YnOKmLJo0Q2DIe9xsGj4hH9Rg7f8XHIezhwj3sqvDm6Q9rmExYw4Qb7lvVXmQZEMPRaTZ+iNN4aDB0jmeazIxzq+YVadw1jHMZyBBY5zvOS32AU+41+uxyzXAiu89099MkzMcWkdOS7YNraNHRVqF7pPjcb3/wBzZRa+KdRLnVDYbAflA34qqwXaQVq2jQdjc3mOB5cVw2av1+HTbmX/AF6t+HGZ97hXCfFTqOad9jDm/UrVrzv8M8aG1a1I27yHN5EtkGBzgj2Xoi9Hxa7iPP8AJOarE5/l4pGppjx6XAdXQuGCfIvyueHqr3OsMKtYsO3dnyuA9wPvCzBeW0gTcmCQOPO3qubM5rXP2372TqPXy9rapeIvYkel/ZMc6KliIIBB5+n2UlrS545b8d+ii49v84cjGqwg8/VayFaUw+RIJIiRwHkOHBT8vqFm3LfzH1Uatg2lnic1ree1o+ohOw+IAp2MiLHy2BRr0U9vRcJW102uF9TQfyXVVvZuoThqc8j7SVZrfN7JXPZy8IhCFRESQnJEBPy4eE9fsEiXL/hPX7BCimp3bnqfqmVqAe1zXbOBB6EQujtz1P1Qq9hkc0yHE9zoY6Gh2o6HAFzRdwIIm8TF7jYqRleTd8xgeNFJk/yh3hOuBpf3tSHEglx23aOi06ULCfx8ytb5LTMPQDGNaJhoAE72G5810eYBPkUoC4450UnHyW3qM/yxOZiZmwUAUgBI36xMbT5T9FNxVXUDF4t7H/q5fw4Lbfvy8tvyWLpcnO4ugz5QBB5KLS8Ndr9gSFKqHkOJvzI5D97riCDvzsJv6eax8uezq8/VeoUm2CfCg5Jje9otdx2PUKwAXZL2djjs5eESpYSO2KCZGvi5q1Rv4yR02UXAM1VSSBDRYWiT5jjH1XHGVtD9XC887pcJiQHGON/JYx0OXaTMi1piGmLSQB+V1mOzVAPqurOH82CDJOzpE6dvL7DdXOfukbN34/vdVmRDRWm3iEEfnKy15OakjSY7Dc8ygvOo6YF/ZU9GgKdN9RrJ0gueWtuABcmOX6qT2yxrqdUaSdJAkDiTw81sPwsw0tqve0CYaAbiHTIPp9VlPH8t8/arvmevP8s7Xd3UFWlLXA2Bu0+Raf30XvOBxDn0mPe3Q5zGucz5S4AwotPsxhGvFRuGoB42cKTJB5i1j5qfUK7cY+E5HJrfy9qavXAxL3O+FrCT0DW/qsu3MGVZLPDcw08L2+yldp6pL3NH9Ti0+YaB9wFS0csAHFt7k8TM34rkzq3Vkn5rp+M52/pYUqd7Hf8AXbyUbFiKguPy4hSdhFzttYrhUpFzw6I4yfbquhk6UMLJ8Uuj5uE7wuGKp6WkiNojhC7Yd531E8/LfZJVMm8eaNTsKfVbTsnP8HSnkY6airZU3ZKrOHDfkJHoTI+quVr4/wCsZ7/tQhCSFSQkQhAWGX/Cev2CRLl/wnr9gkUmqXbnqfqUJXbnqfqkVAoTgEgTggFAVb2hxGmifNWYWZ7XuJLGjip16VifbMUsR4wDeTEf65KbTobibTw9l2wnZ55IdxH5XUnGZG9rw4SY3gS1w8+IKydHyivrchMD93Kgvo67bf6uFcYnL3PFgRyMG3QKE7LXsNwTG/6o9+xK0HYeuYqMJ2IPvZapYfspViuR5ELaByvE5OMPJ7dQkqGx6FDSh+xVoeeZhVuRtFgRf391WVq+iHC/7+it8XlodVLSYuf1VbnOCY0WcYvsDHqsuNu8cKuOpVB4rTa6rKmV0xJDnX/6qLF51TZVLPF/kBaUpzkAgN1PB3DZMBRcy+1fLnpJxtMOeIBJGxN4/fNei/hpSLaLweLgfyhZnKqFOpTmC1x4EEfmtn2PgBw6EKs4kvU61bGqATKsAEngJ9k8FQ85xjKVB76jmsaGm7iAPcrdgweb1Zezz1nzuQuIcDEcJsSm4fFtxLgKcEtBESJ6gDh5rrVymo29+MiJnn06rl8WeZ+3TrUtdNQLB+fpuPyXKi4EapPK/L9lNbTI348eH/VyYAbSCQRI4bn/AEtUpVOGtgcePr+hUZzr23RUqEkwR5A7ev74J7Mvfvvbbb1TJpuxtUBzmDiAfUf9/JaqFjOybCK9+RWzlVn0jfskIhLKFSCQkhOSICdl48J6/YIS5f8ACev2CFFNTu3PU/VIEjjc9T9UsqgUuhOBXKtSDmlrgHNcCHA7EEQQfReY9oe2lTKcY6iH1MTSNAOp06x8VJ7neEGrGqowBp3kw6JtKLeB6oXgb2VLjKoq12Btw3c+vD6LzLE/jNXfSY1tGkKoH8x7tT2k8O7p2jhuTdel5ZSqfw9I1w0ViwGppaGgON9MDaAY9Cot6rNi1kDkmPrt5qA+mVxdSKD4sDixzSS1yrhQKkUqRQfETC4RtPFiNnX+v6LShUOLwFRz2uYWggReQZneR+7q3wmsN8ZBPkiHqdnUoFR8e5+nwEA+fJdg5NcFSJ9MyMseHlzyCeQnfnP+lyxODJWiqsCiPoglL0q3rIYnKBN2g+gXJmXAcAOgC1dTBrmcAmFPgqY2B23Ai3UcF1FBlNzZrd2XEBrIGtxOwY3d3twnZYb8R8qrUMUMRQbXbrYNdSmCGhwGn4mGRLYBBA2tMrt+Ddd1TFVRUcXFlANp6vE5rBUktYTcNl1wOalMvK0f4m9sa+DZQZh6mlz9ep0NLiG6QIkWuSvLcxzWtiD3mIq1KkbanF0dAbBe2drOzVHEsBq0w4tBDXXDmzvDl59jfw+EQx7m+Thq/MQmXGKwdU03ipTe5jmEFpFnTxggrdZP+JeIrFlBwa57zpa/4bxPjAHGIkdYKqP/AAOqLd4yP8XKw7O9ijRrsqOfqLDIAaQJiNz1SHFnTxwq1XYcvfSqwZpuaCQAA6W1BYggyDxHBScFkJpiGOdM3JAcZN78t/zWA7W4qpRzOs9j3Ne2odLgbtGkAAeQBiFX4LO67A8Nq1G94ZqQ4y88ydybm6XeD5PV/wDx4ueHEvLhaZDR7BX2EwbhxPqZ+yq/w3yA08IKr3B768Ps7XoZEsaTPxXkjhIHBbJlBVD71R4elVpVJbTLuRbBBHLeRZaXBVXFsvGk8vJIymuzU5OHq9np0DkupNCFSDpSShKgJ2X/AAnr9ghLgPhPX7BCihSP3PU/VQsfi6rCDTpCq2PEA8NqAz/SHDS4R5gqc/c9T9UxzCnTUNfttSYQw0sT3rjApdz/ADJ6EgEeYK877TZLWzXF1aze7w9OkKdJ38TUbTc0huqHtuQ6XG3Qbgr1XMMGKjNNSmyo3keHmJ2PmCCvN+0vZCA84YCXOL9NZjXPa476KxEkf2umNwRJnL/1PZOvZ38H9L6dV+L+Ete04dt5BDmltV8jkZ0r1DurAXMCJJkmOZ4leT1XOrU8PRq4iphatN4GjEENplmlgLqTgGtedTSQ0utqN+fqmHxTWUg6rVBDWy6q8sbqAF3O0+GensqycOFIH0sfI7/ce6P4dZL8LcXVrMxdSo1wp1MS6pRc4EamunUWzuLMvznkVudCrh9QalMNTmCQouMxjdZaNwLQQfcbp+GqE8b8lhryc1w0xtNdAxMbq8l3FQbLaXpGhqR1QC03XYMUDF4m8bQnbwGVajouq9uLAeCeY2480uMq247KhzOn31MUjMu/r/qZpvqbGxBiDIuQuLfks0qRte5Wfy7Ny/MsXhnWbRp0HMEXOoEvcOYlzR6BDqDyyW1cTqADdFCoGTsJAf4drzI25rP5j2BxuJxOo13UqQaAyq+o9+JaDdzG6H6QJ4z6Lrmu/fErDPO0mIw2JeS2i3CilLXveQXPkNsWtJ1SZ0AGQ3edsplVGvjn06tcMp6Q8F7qYp1XaiNJb3Glz3Ajclov/VJXoWV9gcNRIc7XXqAR3tZxe89Cfh6CFe4bL6dP4GNb0F/dPlpM/l3ZpoDdQqVS0CH13OfEbQ15ge0q6qZQx24U+EBVJIalq9mqZHiEg7i/5EXBVRmGQVqTScO4P/tqNDntHlBGvob9VsHNlcKtB0WM+RU6z0niLMiw9ericRiv4l4FdzA6g2i3U/i11JxJpOMFwmxHGVe4Hstkw7vWKofUjTTq1HahqcWDX3fhF2nitB2t7OCu150upVXN0OqM2qNFw2qB8YBAIO7dwVksuyjD0zSZmNLR3eoCqwu7jEB1/wCdUbLmuEusS0EHyWX3KXHqWAyunQZ3dGm2mwX0sAaJ4k8z5m66UKzHl4Y5rjTdpeGkHQ6A7S6NjDgY81QY/tnhaGFPcVadR4boosZVFU6yNLNTi4w0GJc47Bc/w/7NVMDTqivVbVfWeKjtIdDXAFrvEbum14Gy2+UNqHmAm0T+yoWY5q1j2tJjWYb1An3S0KxgahBPquffmny5D4s2m6fCjsJ9F0pk8fRb430nSEJupErQLHAfCev2CEmX/Cev2CFFJTvFz1P1QAnP3PU/VIrMJHUAdwCnBOCQVmL7O0agIcwOB3afhPUbFYXPvwhGo1cE8MfM9zWGqkf8XAS38+oXp4Swl8YTzfs5kOIo0icWMS1wMNZhKtRzAwAQQBWPmI0iIC1dLC6QHirXNrCrVqOiR/UwxcTsdlcVWwqqtVJkjYbeZ/dllqcVFBl2GFCs/V4nVnOqF8kuBFtJkCWgaYP9zrK3o1ZfM9PL9U3udUWkiLbOB2kDjvHmCpdDCgbfQi/suT/nrqupVKpYX39VKoVhxhcqGCJ8gOd5/NSKeCAMm6685sSkArm+g1xuLro1sJVqECvlIOx9/wBd1W1cjfqsB14ep3PQLQoU3GaFFQy6pTdYSBYm1xwICuwnITk4CJUIVAIQhACEQhAIQomJymlUBDmNIO8gGVMSJBlMzGNoucKGDw2Ioi7AyoKFQD5SxwLSem/lspuTV3voMdVo9w4iXUpk07kBpMC8Rw4q1xOKjbiolepG/Hfostc/AUmYUWsxNOro1uM0iRc0w6C14mBu3SSL+PrM6pX1RDhHkQZ6EfuxT69PUL7H4TwHEGeoTm4Pib87k+3L/a4rjXbJ6UlYeoYF7Lr3nMLiymQeZ5cfzXR9MxYT+S6cSyJdWsA2TpUdrHSDHUSu8LpgWWWu8J6/YITcu+E9fsEqEqt256n6oQhUZQnApUIBQ5OBSIQA5gO90Ck2RYW2shCOA51Np3APonBoSoSBUJUIMiVCEAIQhBBCEIMIQhBFRKRCZhCEJEEhCEIDmcO3kEncN5BCEcMjcO0bD04eyO5bvAskQjkB8pChCZEKaUISNYZd8J/y+wQhCEv/2Q=="/>
          <p:cNvSpPr>
            <a:spLocks noChangeAspect="1" noChangeArrowheads="1"/>
          </p:cNvSpPr>
          <p:nvPr/>
        </p:nvSpPr>
        <p:spPr bwMode="auto">
          <a:xfrm>
            <a:off x="155575" y="-1508125"/>
            <a:ext cx="4752975" cy="3152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0" name="Picture 6" descr="&amp;Acy;&amp;ncy;&amp;icy;&amp;mcy;&amp;acy;&amp;shcy;&amp;kcy;&amp;acy; &amp;Mcy;&amp;ycy;&amp;shcy;&amp;icy; &amp;mcy;&amp;ucy;&amp;zcy;&amp;ycy;&amp;kcy;&amp;acy;&amp;ncy;&amp;tcy;&amp;ycy; 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trikky.ru/foxylady/files/2013/02/1754191000bae7dfd32cb2b7c3723e1bf4aed2976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6264696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encrypted-tbn2.gstatic.com/images?q=tbn:ANd9GcQIAHVlCtjkp8z6QUVivfe2WZ78mQG5bXZ4fNASbYs-oyJ4um6uj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269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150</Words>
  <Application>Microsoft Office PowerPoint</Application>
  <PresentationFormat>Екран (4:3)</PresentationFormat>
  <Paragraphs>23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5" baseType="lpstr">
      <vt:lpstr>Batang</vt:lpstr>
      <vt:lpstr>Arial</vt:lpstr>
      <vt:lpstr>Calibri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Колобок</cp:lastModifiedBy>
  <cp:revision>62</cp:revision>
  <dcterms:modified xsi:type="dcterms:W3CDTF">2014-12-17T18:20:36Z</dcterms:modified>
</cp:coreProperties>
</file>