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-235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11.11.2014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1043608" y="0"/>
          <a:ext cx="7920880" cy="71132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0440"/>
                <a:gridCol w="3960440"/>
              </a:tblGrid>
              <a:tr h="401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Усіх віршованих творів у </a:t>
                      </a:r>
                      <a:r>
                        <a:rPr lang="uk-UA" sz="1800" b="1" dirty="0" err="1">
                          <a:latin typeface="Times New Roman"/>
                          <a:ea typeface="Times New Roman"/>
                          <a:cs typeface="Times New Roman"/>
                        </a:rPr>
                        <a:t>“Кобзарі”</a:t>
                      </a:r>
                      <a:endParaRPr lang="uk-UA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 dirty="0">
                          <a:latin typeface="Times New Roman"/>
                          <a:ea typeface="Times New Roman"/>
                          <a:cs typeface="Times New Roman"/>
                        </a:rPr>
                        <a:t>218</a:t>
                      </a:r>
                      <a:endParaRPr lang="uk-UA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Кількість поем, в основі яких лежить біблійний сюжет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b="1"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8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Кількість творів, у яких наявні довші поетичні молитви (в деяких творах кілька молитов)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17+10 псалмів та кількаподражаній пророкам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Кількість творів, у яких є вислови </a:t>
                      </a: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“молитися”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“Бога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благати”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081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Кількість творів, у яких є вислів </a:t>
                      </a:r>
                      <a:r>
                        <a:rPr lang="uk-UA" sz="1800" dirty="0" err="1">
                          <a:latin typeface="Times New Roman"/>
                          <a:ea typeface="Times New Roman"/>
                          <a:cs typeface="Times New Roman"/>
                        </a:rPr>
                        <a:t>“перехрестився”</a:t>
                      </a: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 (автор-оповідач або персонаж)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Кількість творів, у яких є вислови “Господа благати”, “Бога благати”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Кілька десятків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Кількість творів, у яких мовиться про Святе причастя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Кількість разів уживання в “Кобзарі” слова Бог, у тому числі й Ісус Христос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600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Кількість віршів, у яких не згадано Бога (це переважно побутова лірика)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75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1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Кількість творів, де згадано Бога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143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05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>
                          <a:latin typeface="Times New Roman"/>
                          <a:ea typeface="Times New Roman"/>
                          <a:cs typeface="Times New Roman"/>
                        </a:rPr>
                        <a:t>Скільки разів у “Кобзарі” згадується Матір Божа?</a:t>
                      </a:r>
                      <a:endParaRPr lang="uk-UA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800" dirty="0"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uk-UA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</TotalTime>
  <Words>143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Солнцестояние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РШ</dc:creator>
  <cp:lastModifiedBy>РШ</cp:lastModifiedBy>
  <cp:revision>4</cp:revision>
  <dcterms:created xsi:type="dcterms:W3CDTF">2014-03-01T12:00:47Z</dcterms:created>
  <dcterms:modified xsi:type="dcterms:W3CDTF">2014-11-11T17:24:16Z</dcterms:modified>
</cp:coreProperties>
</file>