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61" r:id="rId6"/>
    <p:sldId id="263" r:id="rId7"/>
    <p:sldId id="264" r:id="rId8"/>
    <p:sldId id="265" r:id="rId9"/>
    <p:sldId id="262" r:id="rId10"/>
    <p:sldId id="267" r:id="rId11"/>
    <p:sldId id="266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ра\Downloads\mp_art_730_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191" y="1"/>
            <a:ext cx="49678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6858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Анна Ярославна – </a:t>
            </a:r>
            <a:b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велика князівна Київської Русі</a:t>
            </a:r>
            <a:r>
              <a:rPr lang="uk-UA" sz="40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400" i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uk-UA" sz="2200" i="1" smtClean="0">
                <a:solidFill>
                  <a:srgbClr val="FF0000"/>
                </a:solidFill>
                <a:latin typeface="Georgia" pitchFamily="18" charset="0"/>
              </a:rPr>
              <a:t>позакласний захід</a:t>
            </a:r>
            <a:r>
              <a:rPr lang="uk-UA" sz="2200" i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uk-UA" sz="22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22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200" i="1" dirty="0" smtClean="0">
                <a:solidFill>
                  <a:srgbClr val="FF0000"/>
                </a:solidFill>
                <a:latin typeface="Georgia" pitchFamily="18" charset="0"/>
              </a:rPr>
              <a:t> присвячений Міжнародному дню рідної мови</a:t>
            </a:r>
            <a:r>
              <a:rPr lang="uk-UA" sz="2400" i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а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325035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Юра\Downloads\0009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220072" cy="681957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96336" cy="688820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Юра\Downloads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9713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ра\Downloads\ab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76056" cy="679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Юра\Download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950299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Юра\Downloads\anna-jarosla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Юра\Downloads\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ра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292080" cy="68797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522307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Юра\Downloads\nastol.com.ua-3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C:\Users\Юра\Downloads\451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ownloads\nestor_chronicle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32040" cy="688430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Юра\Downloads\8076959_2edbc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0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а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64542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47394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ownload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80112" cy="6906079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1" name="Picture 3" descr="C:\Users\Юра\Downloads\061225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Тема Office</vt:lpstr>
      <vt:lpstr> Анна Ярославна –  велика князівна Київської Русі (позакласний захід,  присвячений Міжнародному дню рідної мови)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Пользователь Windows</cp:lastModifiedBy>
  <cp:revision>5</cp:revision>
  <dcterms:created xsi:type="dcterms:W3CDTF">2013-01-27T12:31:57Z</dcterms:created>
  <dcterms:modified xsi:type="dcterms:W3CDTF">2017-02-10T17:07:37Z</dcterms:modified>
</cp:coreProperties>
</file>