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  <p:sldId id="297" r:id="rId25"/>
    <p:sldId id="298" r:id="rId26"/>
    <p:sldId id="299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88" r:id="rId36"/>
    <p:sldId id="287" r:id="rId37"/>
    <p:sldId id="286" r:id="rId38"/>
    <p:sldId id="280" r:id="rId39"/>
    <p:sldId id="281" r:id="rId40"/>
    <p:sldId id="282" r:id="rId41"/>
    <p:sldId id="283" r:id="rId42"/>
    <p:sldId id="284" r:id="rId43"/>
    <p:sldId id="285" r:id="rId4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22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2C2E0E-1A77-433C-AAB3-D4249A6350AE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061F548F-A782-473A-AAC9-E8AF4876B08B}">
      <dgm:prSet/>
      <dgm:spPr/>
      <dgm:t>
        <a:bodyPr/>
        <a:lstStyle/>
        <a:p>
          <a:pPr rtl="0"/>
          <a:r>
            <a:rPr lang="uk-UA" smtClean="0"/>
            <a:t>Години спілкування;</a:t>
          </a:r>
          <a:endParaRPr lang="uk-UA"/>
        </a:p>
      </dgm:t>
    </dgm:pt>
    <dgm:pt modelId="{3D84BB57-89B4-4E56-8F9F-9EF2F93445EB}" type="parTrans" cxnId="{ABFDFA91-483A-4B18-B797-9C9A05A67ADE}">
      <dgm:prSet/>
      <dgm:spPr/>
      <dgm:t>
        <a:bodyPr/>
        <a:lstStyle/>
        <a:p>
          <a:endParaRPr lang="uk-UA"/>
        </a:p>
      </dgm:t>
    </dgm:pt>
    <dgm:pt modelId="{A29FB727-1146-4FD5-9CB5-FD645E82E9F6}" type="sibTrans" cxnId="{ABFDFA91-483A-4B18-B797-9C9A05A67ADE}">
      <dgm:prSet/>
      <dgm:spPr/>
      <dgm:t>
        <a:bodyPr/>
        <a:lstStyle/>
        <a:p>
          <a:endParaRPr lang="uk-UA"/>
        </a:p>
      </dgm:t>
    </dgm:pt>
    <dgm:pt modelId="{5BECC5E1-5834-4B0C-8B13-37F4C428838C}">
      <dgm:prSet/>
      <dgm:spPr/>
      <dgm:t>
        <a:bodyPr/>
        <a:lstStyle/>
        <a:p>
          <a:pPr rtl="0"/>
          <a:r>
            <a:rPr lang="uk-UA" smtClean="0"/>
            <a:t>Бесіди;</a:t>
          </a:r>
          <a:endParaRPr lang="uk-UA"/>
        </a:p>
      </dgm:t>
    </dgm:pt>
    <dgm:pt modelId="{0F12E6DB-27B7-458A-9A66-8E1C9621BAB3}" type="parTrans" cxnId="{8468927F-8EA8-4808-8527-91CA2FF6F3B3}">
      <dgm:prSet/>
      <dgm:spPr/>
      <dgm:t>
        <a:bodyPr/>
        <a:lstStyle/>
        <a:p>
          <a:endParaRPr lang="uk-UA"/>
        </a:p>
      </dgm:t>
    </dgm:pt>
    <dgm:pt modelId="{7AFB04A2-D176-4F54-9569-933049643193}" type="sibTrans" cxnId="{8468927F-8EA8-4808-8527-91CA2FF6F3B3}">
      <dgm:prSet/>
      <dgm:spPr/>
      <dgm:t>
        <a:bodyPr/>
        <a:lstStyle/>
        <a:p>
          <a:endParaRPr lang="uk-UA"/>
        </a:p>
      </dgm:t>
    </dgm:pt>
    <dgm:pt modelId="{0FF5C441-BA3E-4054-AC9B-B0B3F25B8B1F}">
      <dgm:prSet/>
      <dgm:spPr/>
      <dgm:t>
        <a:bodyPr/>
        <a:lstStyle/>
        <a:p>
          <a:pPr rtl="0"/>
          <a:r>
            <a:rPr lang="uk-UA" smtClean="0"/>
            <a:t>Практичні хвилинки;</a:t>
          </a:r>
          <a:endParaRPr lang="uk-UA"/>
        </a:p>
      </dgm:t>
    </dgm:pt>
    <dgm:pt modelId="{52297B9D-F611-4828-A2E7-2B43EB08C9A8}" type="parTrans" cxnId="{C1B1D14A-930A-47AD-963D-A409F34726C7}">
      <dgm:prSet/>
      <dgm:spPr/>
      <dgm:t>
        <a:bodyPr/>
        <a:lstStyle/>
        <a:p>
          <a:endParaRPr lang="uk-UA"/>
        </a:p>
      </dgm:t>
    </dgm:pt>
    <dgm:pt modelId="{0CFFCCC5-C521-42C3-82C9-306C7CEA7E5D}" type="sibTrans" cxnId="{C1B1D14A-930A-47AD-963D-A409F34726C7}">
      <dgm:prSet/>
      <dgm:spPr/>
      <dgm:t>
        <a:bodyPr/>
        <a:lstStyle/>
        <a:p>
          <a:endParaRPr lang="uk-UA"/>
        </a:p>
      </dgm:t>
    </dgm:pt>
    <dgm:pt modelId="{1DE6C475-D300-4B1B-BA36-1E4928EDDB7B}">
      <dgm:prSet/>
      <dgm:spPr/>
      <dgm:t>
        <a:bodyPr/>
        <a:lstStyle/>
        <a:p>
          <a:pPr rtl="0"/>
          <a:r>
            <a:rPr lang="uk-UA" smtClean="0"/>
            <a:t>Екскурсії, мандрівки;</a:t>
          </a:r>
          <a:endParaRPr lang="uk-UA"/>
        </a:p>
      </dgm:t>
    </dgm:pt>
    <dgm:pt modelId="{1D70E527-4F13-46BF-9AFF-1044D04EF9B3}" type="parTrans" cxnId="{FE138E46-256F-4C90-878C-E30BE6819D74}">
      <dgm:prSet/>
      <dgm:spPr/>
      <dgm:t>
        <a:bodyPr/>
        <a:lstStyle/>
        <a:p>
          <a:endParaRPr lang="uk-UA"/>
        </a:p>
      </dgm:t>
    </dgm:pt>
    <dgm:pt modelId="{BF049128-CC6B-4071-98AE-CD8E2DF62963}" type="sibTrans" cxnId="{FE138E46-256F-4C90-878C-E30BE6819D74}">
      <dgm:prSet/>
      <dgm:spPr/>
      <dgm:t>
        <a:bodyPr/>
        <a:lstStyle/>
        <a:p>
          <a:endParaRPr lang="uk-UA"/>
        </a:p>
      </dgm:t>
    </dgm:pt>
    <dgm:pt modelId="{73036E92-A424-4413-8F4D-A4B3C141E71C}">
      <dgm:prSet/>
      <dgm:spPr/>
      <dgm:t>
        <a:bodyPr/>
        <a:lstStyle/>
        <a:p>
          <a:pPr rtl="0"/>
          <a:r>
            <a:rPr lang="uk-UA" smtClean="0"/>
            <a:t>Конкурси;</a:t>
          </a:r>
          <a:endParaRPr lang="uk-UA"/>
        </a:p>
      </dgm:t>
    </dgm:pt>
    <dgm:pt modelId="{77739242-BE0F-486A-8FD3-5DB915AA52EB}" type="parTrans" cxnId="{4F6E2BDC-307B-49FB-A79B-E4CE0853F5E2}">
      <dgm:prSet/>
      <dgm:spPr/>
      <dgm:t>
        <a:bodyPr/>
        <a:lstStyle/>
        <a:p>
          <a:endParaRPr lang="uk-UA"/>
        </a:p>
      </dgm:t>
    </dgm:pt>
    <dgm:pt modelId="{59619D64-93B1-4C08-ABAA-934C0791F25D}" type="sibTrans" cxnId="{4F6E2BDC-307B-49FB-A79B-E4CE0853F5E2}">
      <dgm:prSet/>
      <dgm:spPr/>
      <dgm:t>
        <a:bodyPr/>
        <a:lstStyle/>
        <a:p>
          <a:endParaRPr lang="uk-UA"/>
        </a:p>
      </dgm:t>
    </dgm:pt>
    <dgm:pt modelId="{0DA09EA7-6F8D-46F1-8E12-AD4EA7CBD806}">
      <dgm:prSet/>
      <dgm:spPr/>
      <dgm:t>
        <a:bodyPr/>
        <a:lstStyle/>
        <a:p>
          <a:pPr rtl="0"/>
          <a:r>
            <a:rPr lang="uk-UA" smtClean="0"/>
            <a:t>Диспути;</a:t>
          </a:r>
          <a:endParaRPr lang="uk-UA"/>
        </a:p>
      </dgm:t>
    </dgm:pt>
    <dgm:pt modelId="{ACA3FD08-CC51-45C3-B1F2-5AA2F9C6D4EE}" type="parTrans" cxnId="{0BCA1F9A-6E1F-4C2A-A531-B4283999F3D8}">
      <dgm:prSet/>
      <dgm:spPr/>
      <dgm:t>
        <a:bodyPr/>
        <a:lstStyle/>
        <a:p>
          <a:endParaRPr lang="uk-UA"/>
        </a:p>
      </dgm:t>
    </dgm:pt>
    <dgm:pt modelId="{4A5005EF-7555-4C0D-BC5F-9288E92D407E}" type="sibTrans" cxnId="{0BCA1F9A-6E1F-4C2A-A531-B4283999F3D8}">
      <dgm:prSet/>
      <dgm:spPr/>
      <dgm:t>
        <a:bodyPr/>
        <a:lstStyle/>
        <a:p>
          <a:endParaRPr lang="uk-UA"/>
        </a:p>
      </dgm:t>
    </dgm:pt>
    <dgm:pt modelId="{B8AF971E-D801-4292-AD30-10F3A1B34B9E}">
      <dgm:prSet/>
      <dgm:spPr/>
      <dgm:t>
        <a:bodyPr/>
        <a:lstStyle/>
        <a:p>
          <a:pPr rtl="0"/>
          <a:r>
            <a:rPr lang="uk-UA" smtClean="0"/>
            <a:t>Ігри;</a:t>
          </a:r>
          <a:endParaRPr lang="uk-UA"/>
        </a:p>
      </dgm:t>
    </dgm:pt>
    <dgm:pt modelId="{2B4E2374-EFF3-48C7-A631-4C5987091EAC}" type="parTrans" cxnId="{F8D7B55C-3D2D-4A21-8564-5F9EB6A829C4}">
      <dgm:prSet/>
      <dgm:spPr/>
      <dgm:t>
        <a:bodyPr/>
        <a:lstStyle/>
        <a:p>
          <a:endParaRPr lang="uk-UA"/>
        </a:p>
      </dgm:t>
    </dgm:pt>
    <dgm:pt modelId="{44D2C174-10D4-4418-B0A9-47BA34C277DE}" type="sibTrans" cxnId="{F8D7B55C-3D2D-4A21-8564-5F9EB6A829C4}">
      <dgm:prSet/>
      <dgm:spPr/>
      <dgm:t>
        <a:bodyPr/>
        <a:lstStyle/>
        <a:p>
          <a:endParaRPr lang="uk-UA"/>
        </a:p>
      </dgm:t>
    </dgm:pt>
    <dgm:pt modelId="{76EC8B3B-E831-4A8A-8757-163053CBF065}">
      <dgm:prSet/>
      <dgm:spPr/>
      <dgm:t>
        <a:bodyPr/>
        <a:lstStyle/>
        <a:p>
          <a:pPr rtl="0"/>
          <a:r>
            <a:rPr lang="uk-UA" smtClean="0"/>
            <a:t>Відвідування Святої Літургії;</a:t>
          </a:r>
          <a:endParaRPr lang="uk-UA"/>
        </a:p>
      </dgm:t>
    </dgm:pt>
    <dgm:pt modelId="{DA8AA24D-4610-4FAC-80C2-342B63E30713}" type="parTrans" cxnId="{CAA0ED73-E095-4DCE-93AC-2185C8388065}">
      <dgm:prSet/>
      <dgm:spPr/>
      <dgm:t>
        <a:bodyPr/>
        <a:lstStyle/>
        <a:p>
          <a:endParaRPr lang="uk-UA"/>
        </a:p>
      </dgm:t>
    </dgm:pt>
    <dgm:pt modelId="{F7B27720-64B5-49EC-9890-CCEB09F822E2}" type="sibTrans" cxnId="{CAA0ED73-E095-4DCE-93AC-2185C8388065}">
      <dgm:prSet/>
      <dgm:spPr/>
      <dgm:t>
        <a:bodyPr/>
        <a:lstStyle/>
        <a:p>
          <a:endParaRPr lang="uk-UA"/>
        </a:p>
      </dgm:t>
    </dgm:pt>
    <dgm:pt modelId="{58D1749B-4F12-49AE-8EFB-73C26482E6DC}">
      <dgm:prSet/>
      <dgm:spPr/>
      <dgm:t>
        <a:bodyPr/>
        <a:lstStyle/>
        <a:p>
          <a:pPr rtl="0"/>
          <a:r>
            <a:rPr lang="uk-UA" smtClean="0"/>
            <a:t>Усні журнали;</a:t>
          </a:r>
          <a:endParaRPr lang="uk-UA"/>
        </a:p>
      </dgm:t>
    </dgm:pt>
    <dgm:pt modelId="{880698C6-0D4D-49E0-8EDC-9AA718BCE0B6}" type="parTrans" cxnId="{BC3063F0-EA58-483C-8557-EC65C9683A7E}">
      <dgm:prSet/>
      <dgm:spPr/>
      <dgm:t>
        <a:bodyPr/>
        <a:lstStyle/>
        <a:p>
          <a:endParaRPr lang="uk-UA"/>
        </a:p>
      </dgm:t>
    </dgm:pt>
    <dgm:pt modelId="{948BE6EF-9D58-4BEA-8A58-FD427D68EFE4}" type="sibTrans" cxnId="{BC3063F0-EA58-483C-8557-EC65C9683A7E}">
      <dgm:prSet/>
      <dgm:spPr/>
      <dgm:t>
        <a:bodyPr/>
        <a:lstStyle/>
        <a:p>
          <a:endParaRPr lang="uk-UA"/>
        </a:p>
      </dgm:t>
    </dgm:pt>
    <dgm:pt modelId="{D9E53838-60B8-4002-8740-0CFE0A55BAB5}">
      <dgm:prSet/>
      <dgm:spPr/>
      <dgm:t>
        <a:bodyPr/>
        <a:lstStyle/>
        <a:p>
          <a:pPr rtl="0"/>
          <a:r>
            <a:rPr lang="uk-UA" smtClean="0"/>
            <a:t>Робота з батьками та ін.</a:t>
          </a:r>
          <a:endParaRPr lang="uk-UA"/>
        </a:p>
      </dgm:t>
    </dgm:pt>
    <dgm:pt modelId="{D2F2692A-ECDC-41B8-90CC-8EA95AEA72AD}" type="parTrans" cxnId="{F05CEF5C-E882-4B41-B7A8-3551AEF0C374}">
      <dgm:prSet/>
      <dgm:spPr/>
      <dgm:t>
        <a:bodyPr/>
        <a:lstStyle/>
        <a:p>
          <a:endParaRPr lang="uk-UA"/>
        </a:p>
      </dgm:t>
    </dgm:pt>
    <dgm:pt modelId="{4B98912B-0BE3-4492-B92A-9F119646715A}" type="sibTrans" cxnId="{F05CEF5C-E882-4B41-B7A8-3551AEF0C374}">
      <dgm:prSet/>
      <dgm:spPr/>
      <dgm:t>
        <a:bodyPr/>
        <a:lstStyle/>
        <a:p>
          <a:endParaRPr lang="uk-UA"/>
        </a:p>
      </dgm:t>
    </dgm:pt>
    <dgm:pt modelId="{B30AE6A4-49F6-46D3-8ABF-34918EF55ABE}" type="pres">
      <dgm:prSet presAssocID="{FF2C2E0E-1A77-433C-AAB3-D4249A6350AE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6152D8E3-AF45-418A-B192-A6A3CB7F2866}" type="pres">
      <dgm:prSet presAssocID="{FF2C2E0E-1A77-433C-AAB3-D4249A6350AE}" presName="pyramid" presStyleLbl="node1" presStyleIdx="0" presStyleCnt="1"/>
      <dgm:spPr/>
    </dgm:pt>
    <dgm:pt modelId="{6DB88E74-AD04-49B6-948D-EE37437D9B48}" type="pres">
      <dgm:prSet presAssocID="{FF2C2E0E-1A77-433C-AAB3-D4249A6350AE}" presName="theList" presStyleCnt="0"/>
      <dgm:spPr/>
    </dgm:pt>
    <dgm:pt modelId="{BB742888-43C3-452B-8BF1-2A472836EB3F}" type="pres">
      <dgm:prSet presAssocID="{061F548F-A782-473A-AAC9-E8AF4876B08B}" presName="aNode" presStyleLbl="fgAcc1" presStyleIdx="0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6DD69DA-80AD-4138-839A-994A87E41BB1}" type="pres">
      <dgm:prSet presAssocID="{061F548F-A782-473A-AAC9-E8AF4876B08B}" presName="aSpace" presStyleCnt="0"/>
      <dgm:spPr/>
    </dgm:pt>
    <dgm:pt modelId="{04E5A12F-7916-4E05-96AF-D944F6C7DE4C}" type="pres">
      <dgm:prSet presAssocID="{5BECC5E1-5834-4B0C-8B13-37F4C428838C}" presName="aNode" presStyleLbl="fgAcc1" presStyleIdx="1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B0E43BA-2C13-441C-A17A-1508359B6C76}" type="pres">
      <dgm:prSet presAssocID="{5BECC5E1-5834-4B0C-8B13-37F4C428838C}" presName="aSpace" presStyleCnt="0"/>
      <dgm:spPr/>
    </dgm:pt>
    <dgm:pt modelId="{236D5486-BDEC-46ED-B8DF-7986E31D27CE}" type="pres">
      <dgm:prSet presAssocID="{0FF5C441-BA3E-4054-AC9B-B0B3F25B8B1F}" presName="aNode" presStyleLbl="fgAcc1" presStyleIdx="2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C6A62FC-6596-48B0-9BB4-DC9EDD953EA5}" type="pres">
      <dgm:prSet presAssocID="{0FF5C441-BA3E-4054-AC9B-B0B3F25B8B1F}" presName="aSpace" presStyleCnt="0"/>
      <dgm:spPr/>
    </dgm:pt>
    <dgm:pt modelId="{3E9FA416-FB0E-4181-8A84-BB3740584ADE}" type="pres">
      <dgm:prSet presAssocID="{1DE6C475-D300-4B1B-BA36-1E4928EDDB7B}" presName="aNode" presStyleLbl="fgAcc1" presStyleIdx="3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F66A13-72DB-46EC-B31E-38EF6B2500F4}" type="pres">
      <dgm:prSet presAssocID="{1DE6C475-D300-4B1B-BA36-1E4928EDDB7B}" presName="aSpace" presStyleCnt="0"/>
      <dgm:spPr/>
    </dgm:pt>
    <dgm:pt modelId="{3C91D53B-F3FA-4529-BCD8-E073E34D0C59}" type="pres">
      <dgm:prSet presAssocID="{73036E92-A424-4413-8F4D-A4B3C141E71C}" presName="aNode" presStyleLbl="fgAcc1" presStyleIdx="4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2A003B4-AB90-43E8-98AF-6CD405441B08}" type="pres">
      <dgm:prSet presAssocID="{73036E92-A424-4413-8F4D-A4B3C141E71C}" presName="aSpace" presStyleCnt="0"/>
      <dgm:spPr/>
    </dgm:pt>
    <dgm:pt modelId="{6D98B688-0150-45F1-B8A6-4E2F80952A0B}" type="pres">
      <dgm:prSet presAssocID="{0DA09EA7-6F8D-46F1-8E12-AD4EA7CBD806}" presName="aNode" presStyleLbl="fgAcc1" presStyleIdx="5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C0F162-B56A-4BE3-A83D-EE0A34FAFFB7}" type="pres">
      <dgm:prSet presAssocID="{0DA09EA7-6F8D-46F1-8E12-AD4EA7CBD806}" presName="aSpace" presStyleCnt="0"/>
      <dgm:spPr/>
    </dgm:pt>
    <dgm:pt modelId="{9214A68B-A7DB-4B59-B4AC-130832D13AE0}" type="pres">
      <dgm:prSet presAssocID="{B8AF971E-D801-4292-AD30-10F3A1B34B9E}" presName="aNode" presStyleLbl="fgAcc1" presStyleIdx="6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F7BEDC-BA13-42D8-834A-0A68CF774603}" type="pres">
      <dgm:prSet presAssocID="{B8AF971E-D801-4292-AD30-10F3A1B34B9E}" presName="aSpace" presStyleCnt="0"/>
      <dgm:spPr/>
    </dgm:pt>
    <dgm:pt modelId="{1327DA26-3C91-4804-B535-FBA663ADDC21}" type="pres">
      <dgm:prSet presAssocID="{76EC8B3B-E831-4A8A-8757-163053CBF065}" presName="aNode" presStyleLbl="fgAcc1" presStyleIdx="7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8301B54-94F1-4CB9-988D-D7F712B78819}" type="pres">
      <dgm:prSet presAssocID="{76EC8B3B-E831-4A8A-8757-163053CBF065}" presName="aSpace" presStyleCnt="0"/>
      <dgm:spPr/>
    </dgm:pt>
    <dgm:pt modelId="{12F8C5BD-5B36-428F-ACE6-65ECD7289F71}" type="pres">
      <dgm:prSet presAssocID="{58D1749B-4F12-49AE-8EFB-73C26482E6DC}" presName="aNode" presStyleLbl="fgAcc1" presStyleIdx="8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2EFE1B-8919-4E85-90FF-6F0ABECFAAF5}" type="pres">
      <dgm:prSet presAssocID="{58D1749B-4F12-49AE-8EFB-73C26482E6DC}" presName="aSpace" presStyleCnt="0"/>
      <dgm:spPr/>
    </dgm:pt>
    <dgm:pt modelId="{FC08858A-EF0D-44A5-A788-2EF73A444AF4}" type="pres">
      <dgm:prSet presAssocID="{D9E53838-60B8-4002-8740-0CFE0A55BAB5}" presName="aNode" presStyleLbl="fgAcc1" presStyleIdx="9" presStyleCnt="1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51A68A8-A716-42B8-AB9E-2EDC8D32BE0F}" type="pres">
      <dgm:prSet presAssocID="{D9E53838-60B8-4002-8740-0CFE0A55BAB5}" presName="aSpace" presStyleCnt="0"/>
      <dgm:spPr/>
    </dgm:pt>
  </dgm:ptLst>
  <dgm:cxnLst>
    <dgm:cxn modelId="{4C9C417C-BB9A-4D43-9D22-80ECBC92EF09}" type="presOf" srcId="{58D1749B-4F12-49AE-8EFB-73C26482E6DC}" destId="{12F8C5BD-5B36-428F-ACE6-65ECD7289F71}" srcOrd="0" destOrd="0" presId="urn:microsoft.com/office/officeart/2005/8/layout/pyramid2"/>
    <dgm:cxn modelId="{8468927F-8EA8-4808-8527-91CA2FF6F3B3}" srcId="{FF2C2E0E-1A77-433C-AAB3-D4249A6350AE}" destId="{5BECC5E1-5834-4B0C-8B13-37F4C428838C}" srcOrd="1" destOrd="0" parTransId="{0F12E6DB-27B7-458A-9A66-8E1C9621BAB3}" sibTransId="{7AFB04A2-D176-4F54-9569-933049643193}"/>
    <dgm:cxn modelId="{4F9A96A4-3930-4FE3-B0B9-CCD7F6AA7CFD}" type="presOf" srcId="{73036E92-A424-4413-8F4D-A4B3C141E71C}" destId="{3C91D53B-F3FA-4529-BCD8-E073E34D0C59}" srcOrd="0" destOrd="0" presId="urn:microsoft.com/office/officeart/2005/8/layout/pyramid2"/>
    <dgm:cxn modelId="{ABFDFA91-483A-4B18-B797-9C9A05A67ADE}" srcId="{FF2C2E0E-1A77-433C-AAB3-D4249A6350AE}" destId="{061F548F-A782-473A-AAC9-E8AF4876B08B}" srcOrd="0" destOrd="0" parTransId="{3D84BB57-89B4-4E56-8F9F-9EF2F93445EB}" sibTransId="{A29FB727-1146-4FD5-9CB5-FD645E82E9F6}"/>
    <dgm:cxn modelId="{BC3063F0-EA58-483C-8557-EC65C9683A7E}" srcId="{FF2C2E0E-1A77-433C-AAB3-D4249A6350AE}" destId="{58D1749B-4F12-49AE-8EFB-73C26482E6DC}" srcOrd="8" destOrd="0" parTransId="{880698C6-0D4D-49E0-8EDC-9AA718BCE0B6}" sibTransId="{948BE6EF-9D58-4BEA-8A58-FD427D68EFE4}"/>
    <dgm:cxn modelId="{5770BB29-64A8-48ED-9D53-396B19021F7D}" type="presOf" srcId="{0DA09EA7-6F8D-46F1-8E12-AD4EA7CBD806}" destId="{6D98B688-0150-45F1-B8A6-4E2F80952A0B}" srcOrd="0" destOrd="0" presId="urn:microsoft.com/office/officeart/2005/8/layout/pyramid2"/>
    <dgm:cxn modelId="{FE138E46-256F-4C90-878C-E30BE6819D74}" srcId="{FF2C2E0E-1A77-433C-AAB3-D4249A6350AE}" destId="{1DE6C475-D300-4B1B-BA36-1E4928EDDB7B}" srcOrd="3" destOrd="0" parTransId="{1D70E527-4F13-46BF-9AFF-1044D04EF9B3}" sibTransId="{BF049128-CC6B-4071-98AE-CD8E2DF62963}"/>
    <dgm:cxn modelId="{EC587116-5756-4992-984B-1819E76D5ED5}" type="presOf" srcId="{5BECC5E1-5834-4B0C-8B13-37F4C428838C}" destId="{04E5A12F-7916-4E05-96AF-D944F6C7DE4C}" srcOrd="0" destOrd="0" presId="urn:microsoft.com/office/officeart/2005/8/layout/pyramid2"/>
    <dgm:cxn modelId="{C1B1D14A-930A-47AD-963D-A409F34726C7}" srcId="{FF2C2E0E-1A77-433C-AAB3-D4249A6350AE}" destId="{0FF5C441-BA3E-4054-AC9B-B0B3F25B8B1F}" srcOrd="2" destOrd="0" parTransId="{52297B9D-F611-4828-A2E7-2B43EB08C9A8}" sibTransId="{0CFFCCC5-C521-42C3-82C9-306C7CEA7E5D}"/>
    <dgm:cxn modelId="{F8D7B55C-3D2D-4A21-8564-5F9EB6A829C4}" srcId="{FF2C2E0E-1A77-433C-AAB3-D4249A6350AE}" destId="{B8AF971E-D801-4292-AD30-10F3A1B34B9E}" srcOrd="6" destOrd="0" parTransId="{2B4E2374-EFF3-48C7-A631-4C5987091EAC}" sibTransId="{44D2C174-10D4-4418-B0A9-47BA34C277DE}"/>
    <dgm:cxn modelId="{4F6E2BDC-307B-49FB-A79B-E4CE0853F5E2}" srcId="{FF2C2E0E-1A77-433C-AAB3-D4249A6350AE}" destId="{73036E92-A424-4413-8F4D-A4B3C141E71C}" srcOrd="4" destOrd="0" parTransId="{77739242-BE0F-486A-8FD3-5DB915AA52EB}" sibTransId="{59619D64-93B1-4C08-ABAA-934C0791F25D}"/>
    <dgm:cxn modelId="{5BC3B9AF-3D97-4F41-8DD6-26860E0E9CD0}" type="presOf" srcId="{0FF5C441-BA3E-4054-AC9B-B0B3F25B8B1F}" destId="{236D5486-BDEC-46ED-B8DF-7986E31D27CE}" srcOrd="0" destOrd="0" presId="urn:microsoft.com/office/officeart/2005/8/layout/pyramid2"/>
    <dgm:cxn modelId="{43E4C88B-1844-4065-9510-15A5F5E3CB80}" type="presOf" srcId="{1DE6C475-D300-4B1B-BA36-1E4928EDDB7B}" destId="{3E9FA416-FB0E-4181-8A84-BB3740584ADE}" srcOrd="0" destOrd="0" presId="urn:microsoft.com/office/officeart/2005/8/layout/pyramid2"/>
    <dgm:cxn modelId="{0519BA01-DA60-4341-8295-C4ACE5F39135}" type="presOf" srcId="{B8AF971E-D801-4292-AD30-10F3A1B34B9E}" destId="{9214A68B-A7DB-4B59-B4AC-130832D13AE0}" srcOrd="0" destOrd="0" presId="urn:microsoft.com/office/officeart/2005/8/layout/pyramid2"/>
    <dgm:cxn modelId="{0503C3C2-DC3F-4752-8C1E-A6408E19163F}" type="presOf" srcId="{76EC8B3B-E831-4A8A-8757-163053CBF065}" destId="{1327DA26-3C91-4804-B535-FBA663ADDC21}" srcOrd="0" destOrd="0" presId="urn:microsoft.com/office/officeart/2005/8/layout/pyramid2"/>
    <dgm:cxn modelId="{9AFC1D90-9350-4A7A-8374-2A9150928F3A}" type="presOf" srcId="{D9E53838-60B8-4002-8740-0CFE0A55BAB5}" destId="{FC08858A-EF0D-44A5-A788-2EF73A444AF4}" srcOrd="0" destOrd="0" presId="urn:microsoft.com/office/officeart/2005/8/layout/pyramid2"/>
    <dgm:cxn modelId="{16301568-82A1-40A2-A688-AD549483AE33}" type="presOf" srcId="{061F548F-A782-473A-AAC9-E8AF4876B08B}" destId="{BB742888-43C3-452B-8BF1-2A472836EB3F}" srcOrd="0" destOrd="0" presId="urn:microsoft.com/office/officeart/2005/8/layout/pyramid2"/>
    <dgm:cxn modelId="{0BCA1F9A-6E1F-4C2A-A531-B4283999F3D8}" srcId="{FF2C2E0E-1A77-433C-AAB3-D4249A6350AE}" destId="{0DA09EA7-6F8D-46F1-8E12-AD4EA7CBD806}" srcOrd="5" destOrd="0" parTransId="{ACA3FD08-CC51-45C3-B1F2-5AA2F9C6D4EE}" sibTransId="{4A5005EF-7555-4C0D-BC5F-9288E92D407E}"/>
    <dgm:cxn modelId="{1D57CCF6-57A4-448B-A9A8-4DB00EDF6F97}" type="presOf" srcId="{FF2C2E0E-1A77-433C-AAB3-D4249A6350AE}" destId="{B30AE6A4-49F6-46D3-8ABF-34918EF55ABE}" srcOrd="0" destOrd="0" presId="urn:microsoft.com/office/officeart/2005/8/layout/pyramid2"/>
    <dgm:cxn modelId="{F05CEF5C-E882-4B41-B7A8-3551AEF0C374}" srcId="{FF2C2E0E-1A77-433C-AAB3-D4249A6350AE}" destId="{D9E53838-60B8-4002-8740-0CFE0A55BAB5}" srcOrd="9" destOrd="0" parTransId="{D2F2692A-ECDC-41B8-90CC-8EA95AEA72AD}" sibTransId="{4B98912B-0BE3-4492-B92A-9F119646715A}"/>
    <dgm:cxn modelId="{CAA0ED73-E095-4DCE-93AC-2185C8388065}" srcId="{FF2C2E0E-1A77-433C-AAB3-D4249A6350AE}" destId="{76EC8B3B-E831-4A8A-8757-163053CBF065}" srcOrd="7" destOrd="0" parTransId="{DA8AA24D-4610-4FAC-80C2-342B63E30713}" sibTransId="{F7B27720-64B5-49EC-9890-CCEB09F822E2}"/>
    <dgm:cxn modelId="{1D394EF3-53FB-4C1F-8E01-544116A350AA}" type="presParOf" srcId="{B30AE6A4-49F6-46D3-8ABF-34918EF55ABE}" destId="{6152D8E3-AF45-418A-B192-A6A3CB7F2866}" srcOrd="0" destOrd="0" presId="urn:microsoft.com/office/officeart/2005/8/layout/pyramid2"/>
    <dgm:cxn modelId="{0FF092D7-4EDA-442E-A250-C3B38AB95E78}" type="presParOf" srcId="{B30AE6A4-49F6-46D3-8ABF-34918EF55ABE}" destId="{6DB88E74-AD04-49B6-948D-EE37437D9B48}" srcOrd="1" destOrd="0" presId="urn:microsoft.com/office/officeart/2005/8/layout/pyramid2"/>
    <dgm:cxn modelId="{ABF47850-C95D-444A-8073-FB75B259CBFF}" type="presParOf" srcId="{6DB88E74-AD04-49B6-948D-EE37437D9B48}" destId="{BB742888-43C3-452B-8BF1-2A472836EB3F}" srcOrd="0" destOrd="0" presId="urn:microsoft.com/office/officeart/2005/8/layout/pyramid2"/>
    <dgm:cxn modelId="{DF822BC4-CC0B-4034-A93C-8179B5492E81}" type="presParOf" srcId="{6DB88E74-AD04-49B6-948D-EE37437D9B48}" destId="{06DD69DA-80AD-4138-839A-994A87E41BB1}" srcOrd="1" destOrd="0" presId="urn:microsoft.com/office/officeart/2005/8/layout/pyramid2"/>
    <dgm:cxn modelId="{4ADB1256-747C-4EF3-A39D-42671D504760}" type="presParOf" srcId="{6DB88E74-AD04-49B6-948D-EE37437D9B48}" destId="{04E5A12F-7916-4E05-96AF-D944F6C7DE4C}" srcOrd="2" destOrd="0" presId="urn:microsoft.com/office/officeart/2005/8/layout/pyramid2"/>
    <dgm:cxn modelId="{007F082E-5FC2-49B9-AA22-7C8AEE990D8E}" type="presParOf" srcId="{6DB88E74-AD04-49B6-948D-EE37437D9B48}" destId="{AB0E43BA-2C13-441C-A17A-1508359B6C76}" srcOrd="3" destOrd="0" presId="urn:microsoft.com/office/officeart/2005/8/layout/pyramid2"/>
    <dgm:cxn modelId="{C6A9F997-9020-4493-B908-120522F0C954}" type="presParOf" srcId="{6DB88E74-AD04-49B6-948D-EE37437D9B48}" destId="{236D5486-BDEC-46ED-B8DF-7986E31D27CE}" srcOrd="4" destOrd="0" presId="urn:microsoft.com/office/officeart/2005/8/layout/pyramid2"/>
    <dgm:cxn modelId="{EF1EC1A6-1086-450A-8FF7-FD89406501EA}" type="presParOf" srcId="{6DB88E74-AD04-49B6-948D-EE37437D9B48}" destId="{8C6A62FC-6596-48B0-9BB4-DC9EDD953EA5}" srcOrd="5" destOrd="0" presId="urn:microsoft.com/office/officeart/2005/8/layout/pyramid2"/>
    <dgm:cxn modelId="{B9A7D740-193A-4DC8-B18C-73E14AC86B62}" type="presParOf" srcId="{6DB88E74-AD04-49B6-948D-EE37437D9B48}" destId="{3E9FA416-FB0E-4181-8A84-BB3740584ADE}" srcOrd="6" destOrd="0" presId="urn:microsoft.com/office/officeart/2005/8/layout/pyramid2"/>
    <dgm:cxn modelId="{B3290AE5-F109-40C9-844C-8005340E8047}" type="presParOf" srcId="{6DB88E74-AD04-49B6-948D-EE37437D9B48}" destId="{B5F66A13-72DB-46EC-B31E-38EF6B2500F4}" srcOrd="7" destOrd="0" presId="urn:microsoft.com/office/officeart/2005/8/layout/pyramid2"/>
    <dgm:cxn modelId="{7EE2A847-BB03-42F2-96A0-0199C9B46C89}" type="presParOf" srcId="{6DB88E74-AD04-49B6-948D-EE37437D9B48}" destId="{3C91D53B-F3FA-4529-BCD8-E073E34D0C59}" srcOrd="8" destOrd="0" presId="urn:microsoft.com/office/officeart/2005/8/layout/pyramid2"/>
    <dgm:cxn modelId="{920CC12D-E114-46C1-A136-CE32EFA8B6B0}" type="presParOf" srcId="{6DB88E74-AD04-49B6-948D-EE37437D9B48}" destId="{C2A003B4-AB90-43E8-98AF-6CD405441B08}" srcOrd="9" destOrd="0" presId="urn:microsoft.com/office/officeart/2005/8/layout/pyramid2"/>
    <dgm:cxn modelId="{B1804BEB-1A4D-4C4E-9EBD-840FFA5F640F}" type="presParOf" srcId="{6DB88E74-AD04-49B6-948D-EE37437D9B48}" destId="{6D98B688-0150-45F1-B8A6-4E2F80952A0B}" srcOrd="10" destOrd="0" presId="urn:microsoft.com/office/officeart/2005/8/layout/pyramid2"/>
    <dgm:cxn modelId="{21CCE04B-BFDF-46EE-BF1F-D9A016F1FCFE}" type="presParOf" srcId="{6DB88E74-AD04-49B6-948D-EE37437D9B48}" destId="{46C0F162-B56A-4BE3-A83D-EE0A34FAFFB7}" srcOrd="11" destOrd="0" presId="urn:microsoft.com/office/officeart/2005/8/layout/pyramid2"/>
    <dgm:cxn modelId="{533E3E8A-54AD-4D6C-801C-46934ECAD0DD}" type="presParOf" srcId="{6DB88E74-AD04-49B6-948D-EE37437D9B48}" destId="{9214A68B-A7DB-4B59-B4AC-130832D13AE0}" srcOrd="12" destOrd="0" presId="urn:microsoft.com/office/officeart/2005/8/layout/pyramid2"/>
    <dgm:cxn modelId="{B635A785-7C20-456E-A36D-E75292EFFAA5}" type="presParOf" srcId="{6DB88E74-AD04-49B6-948D-EE37437D9B48}" destId="{65F7BEDC-BA13-42D8-834A-0A68CF774603}" srcOrd="13" destOrd="0" presId="urn:microsoft.com/office/officeart/2005/8/layout/pyramid2"/>
    <dgm:cxn modelId="{34C88DFB-070E-407C-84A8-48AF1F59062B}" type="presParOf" srcId="{6DB88E74-AD04-49B6-948D-EE37437D9B48}" destId="{1327DA26-3C91-4804-B535-FBA663ADDC21}" srcOrd="14" destOrd="0" presId="urn:microsoft.com/office/officeart/2005/8/layout/pyramid2"/>
    <dgm:cxn modelId="{0656009A-F887-40AB-A1F0-9E27C9E2EF1C}" type="presParOf" srcId="{6DB88E74-AD04-49B6-948D-EE37437D9B48}" destId="{58301B54-94F1-4CB9-988D-D7F712B78819}" srcOrd="15" destOrd="0" presId="urn:microsoft.com/office/officeart/2005/8/layout/pyramid2"/>
    <dgm:cxn modelId="{EFD828C1-8A79-4823-908A-07514D609E8E}" type="presParOf" srcId="{6DB88E74-AD04-49B6-948D-EE37437D9B48}" destId="{12F8C5BD-5B36-428F-ACE6-65ECD7289F71}" srcOrd="16" destOrd="0" presId="urn:microsoft.com/office/officeart/2005/8/layout/pyramid2"/>
    <dgm:cxn modelId="{EC36157F-7286-44D1-A4F9-7224AB0E5B22}" type="presParOf" srcId="{6DB88E74-AD04-49B6-948D-EE37437D9B48}" destId="{D52EFE1B-8919-4E85-90FF-6F0ABECFAAF5}" srcOrd="17" destOrd="0" presId="urn:microsoft.com/office/officeart/2005/8/layout/pyramid2"/>
    <dgm:cxn modelId="{4965F59C-E464-409D-B7C5-38F4E188864C}" type="presParOf" srcId="{6DB88E74-AD04-49B6-948D-EE37437D9B48}" destId="{FC08858A-EF0D-44A5-A788-2EF73A444AF4}" srcOrd="18" destOrd="0" presId="urn:microsoft.com/office/officeart/2005/8/layout/pyramid2"/>
    <dgm:cxn modelId="{B485E756-4BD7-4BDD-A53A-A001B64E8D79}" type="presParOf" srcId="{6DB88E74-AD04-49B6-948D-EE37437D9B48}" destId="{451A68A8-A716-42B8-AB9E-2EDC8D32BE0F}" srcOrd="1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52D8E3-AF45-418A-B192-A6A3CB7F2866}">
      <dsp:nvSpPr>
        <dsp:cNvPr id="0" name=""/>
        <dsp:cNvSpPr/>
      </dsp:nvSpPr>
      <dsp:spPr>
        <a:xfrm>
          <a:off x="1404142" y="0"/>
          <a:ext cx="4767808" cy="476780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42888-43C3-452B-8BF1-2A472836EB3F}">
      <dsp:nvSpPr>
        <dsp:cNvPr id="0" name=""/>
        <dsp:cNvSpPr/>
      </dsp:nvSpPr>
      <dsp:spPr>
        <a:xfrm>
          <a:off x="3788046" y="477246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Години спілкування;</a:t>
          </a:r>
          <a:endParaRPr lang="uk-UA" sz="1400" kern="1200"/>
        </a:p>
      </dsp:txBody>
      <dsp:txXfrm>
        <a:off x="3804593" y="493793"/>
        <a:ext cx="3065981" cy="305867"/>
      </dsp:txXfrm>
    </dsp:sp>
    <dsp:sp modelId="{04E5A12F-7916-4E05-96AF-D944F6C7DE4C}">
      <dsp:nvSpPr>
        <dsp:cNvPr id="0" name=""/>
        <dsp:cNvSpPr/>
      </dsp:nvSpPr>
      <dsp:spPr>
        <a:xfrm>
          <a:off x="3788046" y="858577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Бесіди;</a:t>
          </a:r>
          <a:endParaRPr lang="uk-UA" sz="1400" kern="1200"/>
        </a:p>
      </dsp:txBody>
      <dsp:txXfrm>
        <a:off x="3804593" y="875124"/>
        <a:ext cx="3065981" cy="305867"/>
      </dsp:txXfrm>
    </dsp:sp>
    <dsp:sp modelId="{236D5486-BDEC-46ED-B8DF-7986E31D27CE}">
      <dsp:nvSpPr>
        <dsp:cNvPr id="0" name=""/>
        <dsp:cNvSpPr/>
      </dsp:nvSpPr>
      <dsp:spPr>
        <a:xfrm>
          <a:off x="3788046" y="1239909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Практичні хвилинки;</a:t>
          </a:r>
          <a:endParaRPr lang="uk-UA" sz="1400" kern="1200"/>
        </a:p>
      </dsp:txBody>
      <dsp:txXfrm>
        <a:off x="3804593" y="1256456"/>
        <a:ext cx="3065981" cy="305867"/>
      </dsp:txXfrm>
    </dsp:sp>
    <dsp:sp modelId="{3E9FA416-FB0E-4181-8A84-BB3740584ADE}">
      <dsp:nvSpPr>
        <dsp:cNvPr id="0" name=""/>
        <dsp:cNvSpPr/>
      </dsp:nvSpPr>
      <dsp:spPr>
        <a:xfrm>
          <a:off x="3788046" y="1621240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Екскурсії, мандрівки;</a:t>
          </a:r>
          <a:endParaRPr lang="uk-UA" sz="1400" kern="1200"/>
        </a:p>
      </dsp:txBody>
      <dsp:txXfrm>
        <a:off x="3804593" y="1637787"/>
        <a:ext cx="3065981" cy="305867"/>
      </dsp:txXfrm>
    </dsp:sp>
    <dsp:sp modelId="{3C91D53B-F3FA-4529-BCD8-E073E34D0C59}">
      <dsp:nvSpPr>
        <dsp:cNvPr id="0" name=""/>
        <dsp:cNvSpPr/>
      </dsp:nvSpPr>
      <dsp:spPr>
        <a:xfrm>
          <a:off x="3788046" y="2002572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Конкурси;</a:t>
          </a:r>
          <a:endParaRPr lang="uk-UA" sz="1400" kern="1200"/>
        </a:p>
      </dsp:txBody>
      <dsp:txXfrm>
        <a:off x="3804593" y="2019119"/>
        <a:ext cx="3065981" cy="305867"/>
      </dsp:txXfrm>
    </dsp:sp>
    <dsp:sp modelId="{6D98B688-0150-45F1-B8A6-4E2F80952A0B}">
      <dsp:nvSpPr>
        <dsp:cNvPr id="0" name=""/>
        <dsp:cNvSpPr/>
      </dsp:nvSpPr>
      <dsp:spPr>
        <a:xfrm>
          <a:off x="3788046" y="2383903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Диспути;</a:t>
          </a:r>
          <a:endParaRPr lang="uk-UA" sz="1400" kern="1200"/>
        </a:p>
      </dsp:txBody>
      <dsp:txXfrm>
        <a:off x="3804593" y="2400450"/>
        <a:ext cx="3065981" cy="305867"/>
      </dsp:txXfrm>
    </dsp:sp>
    <dsp:sp modelId="{9214A68B-A7DB-4B59-B4AC-130832D13AE0}">
      <dsp:nvSpPr>
        <dsp:cNvPr id="0" name=""/>
        <dsp:cNvSpPr/>
      </dsp:nvSpPr>
      <dsp:spPr>
        <a:xfrm>
          <a:off x="3788046" y="2765235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Ігри;</a:t>
          </a:r>
          <a:endParaRPr lang="uk-UA" sz="1400" kern="1200"/>
        </a:p>
      </dsp:txBody>
      <dsp:txXfrm>
        <a:off x="3804593" y="2781782"/>
        <a:ext cx="3065981" cy="305867"/>
      </dsp:txXfrm>
    </dsp:sp>
    <dsp:sp modelId="{1327DA26-3C91-4804-B535-FBA663ADDC21}">
      <dsp:nvSpPr>
        <dsp:cNvPr id="0" name=""/>
        <dsp:cNvSpPr/>
      </dsp:nvSpPr>
      <dsp:spPr>
        <a:xfrm>
          <a:off x="3788046" y="3146567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Відвідування Святої Літургії;</a:t>
          </a:r>
          <a:endParaRPr lang="uk-UA" sz="1400" kern="1200"/>
        </a:p>
      </dsp:txBody>
      <dsp:txXfrm>
        <a:off x="3804593" y="3163114"/>
        <a:ext cx="3065981" cy="305867"/>
      </dsp:txXfrm>
    </dsp:sp>
    <dsp:sp modelId="{12F8C5BD-5B36-428F-ACE6-65ECD7289F71}">
      <dsp:nvSpPr>
        <dsp:cNvPr id="0" name=""/>
        <dsp:cNvSpPr/>
      </dsp:nvSpPr>
      <dsp:spPr>
        <a:xfrm>
          <a:off x="3788046" y="3527898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Усні журнали;</a:t>
          </a:r>
          <a:endParaRPr lang="uk-UA" sz="1400" kern="1200"/>
        </a:p>
      </dsp:txBody>
      <dsp:txXfrm>
        <a:off x="3804593" y="3544445"/>
        <a:ext cx="3065981" cy="305867"/>
      </dsp:txXfrm>
    </dsp:sp>
    <dsp:sp modelId="{FC08858A-EF0D-44A5-A788-2EF73A444AF4}">
      <dsp:nvSpPr>
        <dsp:cNvPr id="0" name=""/>
        <dsp:cNvSpPr/>
      </dsp:nvSpPr>
      <dsp:spPr>
        <a:xfrm>
          <a:off x="3788046" y="3909230"/>
          <a:ext cx="3099075" cy="33896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08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smtClean="0"/>
            <a:t>Робота з батьками та ін.</a:t>
          </a:r>
          <a:endParaRPr lang="uk-UA" sz="1400" kern="1200"/>
        </a:p>
      </dsp:txBody>
      <dsp:txXfrm>
        <a:off x="3804593" y="3925777"/>
        <a:ext cx="3065981" cy="3058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B2311-F42A-4D8F-B2CF-201F3193D09F}" type="datetimeFigureOut">
              <a:rPr lang="uk-UA" smtClean="0"/>
              <a:t>01.11.2012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4AB11-3E53-401B-87BC-43148B3B8D1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8586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4AB11-3E53-401B-87BC-43148B3B8D11}" type="slidenum">
              <a:rPr lang="uk-UA" smtClean="0"/>
              <a:t>33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942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1"/>
          <p:cNvGrpSpPr/>
          <p:nvPr/>
        </p:nvGrpSpPr>
        <p:grpSpPr>
          <a:xfrm>
            <a:off x="0" y="0"/>
            <a:ext cx="9144000" cy="6400800"/>
            <a:chOff x="0" y="0"/>
            <a:chExt cx="9144000" cy="6400800"/>
          </a:xfrm>
        </p:grpSpPr>
        <p:sp>
          <p:nvSpPr>
            <p:cNvPr id="16" name="Rectangle 15"/>
            <p:cNvSpPr/>
            <p:nvPr/>
          </p:nvSpPr>
          <p:spPr>
            <a:xfrm>
              <a:off x="1828800" y="4572000"/>
              <a:ext cx="68580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0" y="0"/>
              <a:ext cx="9144000" cy="6400800"/>
              <a:chOff x="0" y="0"/>
              <a:chExt cx="9144000" cy="64008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1828800" cy="6400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0" y="4572000"/>
                <a:ext cx="9144000" cy="18288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reflection blurRad="6350" stA="50000" endA="300" endPos="38500" dist="508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0" y="45720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553200"/>
            <a:ext cx="1676400" cy="228600"/>
          </a:xfrm>
        </p:spPr>
        <p:txBody>
          <a:bodyPr vert="horz" lIns="91440" tIns="45720" rIns="91440" bIns="45720" rtlCol="0" anchor="t" anchorCtr="0"/>
          <a:lstStyle>
            <a:lvl1pPr marL="0" algn="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1553" y="6553200"/>
            <a:ext cx="1676400" cy="228600"/>
          </a:xfrm>
        </p:spPr>
        <p:txBody>
          <a:bodyPr anchor="t" anchorCtr="0"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70076" y="6553200"/>
            <a:ext cx="762000" cy="228600"/>
          </a:xfrm>
          <a:noFill/>
          <a:ln>
            <a:noFill/>
          </a:ln>
          <a:effectLst/>
        </p:spPr>
        <p:txBody>
          <a:bodyPr/>
          <a:lstStyle>
            <a:lvl1pPr algn="ctr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5867400"/>
            <a:ext cx="6570722" cy="45720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contourClr>
                <a:srgbClr val="DDDDDD"/>
              </a:contourClr>
            </a:sp3d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>
                    <a:alpha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648200"/>
            <a:ext cx="6553200" cy="1219200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9144000" cy="6858000"/>
            <a:chOff x="-442912" y="457200"/>
            <a:chExt cx="9144000" cy="6858000"/>
          </a:xfrm>
        </p:grpSpPr>
        <p:sp>
          <p:nvSpPr>
            <p:cNvPr id="18" name="Rectangle 17"/>
            <p:cNvSpPr/>
            <p:nvPr/>
          </p:nvSpPr>
          <p:spPr>
            <a:xfrm>
              <a:off x="-442912" y="457200"/>
              <a:ext cx="9129712" cy="1676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872288" y="457200"/>
              <a:ext cx="1828800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872288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Oval 20"/>
            <p:cNvSpPr/>
            <p:nvPr/>
          </p:nvSpPr>
          <p:spPr>
            <a:xfrm>
              <a:off x="7367588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2298700"/>
            <a:ext cx="1447800" cy="3827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0"/>
            <a:ext cx="5943600" cy="3840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48600" y="533400"/>
            <a:ext cx="762000" cy="609600"/>
          </a:xfrm>
        </p:spPr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2514600"/>
              <a:ext cx="1828800" cy="1828800"/>
            </a:xfrm>
            <a:prstGeom prst="rect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28800" y="2514600"/>
              <a:ext cx="7315200" cy="1828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667000"/>
            <a:ext cx="6629400" cy="11430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1524000" cy="20574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200000"/>
              </a:lnSpc>
              <a:buNone/>
              <a:defRPr sz="16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1152" y="6556248"/>
            <a:ext cx="1673352" cy="228600"/>
          </a:xfrm>
        </p:spPr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808" y="6556248"/>
            <a:ext cx="1673352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67656" y="6556248"/>
            <a:ext cx="762000" cy="228600"/>
          </a:xfrm>
          <a:noFill/>
          <a:ln>
            <a:noFill/>
          </a:ln>
          <a:effectLst/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kern="1200" cap="small" baseline="0">
                <a:solidFill>
                  <a:sysClr val="windowText" lastClr="000000"/>
                </a:solidFill>
                <a:latin typeface="+mj-lt"/>
                <a:ea typeface="+mn-ea"/>
                <a:cs typeface="+mn-cs"/>
              </a:defRPr>
            </a:lvl1pPr>
          </a:lstStyle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2298700"/>
            <a:ext cx="2971800" cy="3827463"/>
          </a:xfrm>
        </p:spPr>
        <p:txBody>
          <a:bodyPr>
            <a:normAutofit/>
          </a:bodyPr>
          <a:lstStyle>
            <a:lvl1pPr marL="228600" indent="-228600">
              <a:defRPr sz="1800"/>
            </a:lvl1pPr>
            <a:lvl2pPr marL="457200" indent="-228600">
              <a:defRPr sz="1800"/>
            </a:lvl2pPr>
            <a:lvl3pPr marL="685800" indent="-228600">
              <a:defRPr sz="1800"/>
            </a:lvl3pPr>
            <a:lvl4pPr marL="914400" indent="-228600">
              <a:defRPr sz="1800"/>
            </a:lvl4pPr>
            <a:lvl5pPr marL="1143000" indent="-228600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91697"/>
            <a:ext cx="2971800" cy="639762"/>
          </a:xfrm>
        </p:spPr>
        <p:txBody>
          <a:bodyPr vert="horz" lIns="91440" tIns="45720" rIns="91440" bIns="45720" rtlCol="0" anchor="ctr" anchorCtr="0">
            <a:noAutofit/>
          </a:bodyPr>
          <a:lstStyle>
            <a:lvl1pPr marL="0" indent="0">
              <a:buNone/>
              <a:defRPr sz="22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7925" y="3137647"/>
            <a:ext cx="2971800" cy="299923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15000" y="2291697"/>
            <a:ext cx="2971800" cy="639762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15000" y="3137647"/>
            <a:ext cx="2971800" cy="3001962"/>
          </a:xfr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buSzPct val="80000"/>
              <a:buFont typeface="Wingdings" pitchFamily="2" charset="2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0" y="0"/>
            <a:ext cx="9144000" cy="1676400"/>
            <a:chOff x="0" y="0"/>
            <a:chExt cx="9144000" cy="16764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91440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9"/>
          <p:cNvGrpSpPr/>
          <p:nvPr/>
        </p:nvGrpSpPr>
        <p:grpSpPr>
          <a:xfrm>
            <a:off x="0" y="0"/>
            <a:ext cx="1828800" cy="1676400"/>
            <a:chOff x="457200" y="457200"/>
            <a:chExt cx="1828800" cy="1676400"/>
          </a:xfrm>
        </p:grpSpPr>
        <p:sp>
          <p:nvSpPr>
            <p:cNvPr id="8" name="Rectangle 7"/>
            <p:cNvSpPr/>
            <p:nvPr/>
          </p:nvSpPr>
          <p:spPr>
            <a:xfrm>
              <a:off x="457200" y="45720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Oval 8"/>
            <p:cNvSpPr/>
            <p:nvPr/>
          </p:nvSpPr>
          <p:spPr>
            <a:xfrm>
              <a:off x="952500" y="8763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6624" y="2446991"/>
            <a:ext cx="5715000" cy="3531198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90"/>
            <a:ext cx="1524000" cy="2362200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400" b="1">
                <a:solidFill>
                  <a:srgbClr val="000000">
                    <a:alpha val="50196"/>
                  </a:srgb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1448" y="228600"/>
            <a:ext cx="6245352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 cap="small" spc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6624" y="2450592"/>
            <a:ext cx="5715000" cy="3529584"/>
          </a:xfrm>
          <a:noFill/>
          <a:ln w="101600" cmpd="sng">
            <a:miter lim="800000"/>
          </a:ln>
          <a:effectLst>
            <a:outerShdw blurRad="63500" sx="102000" sy="102000" algn="ctr" rotWithShape="0">
              <a:prstClr val="black">
                <a:alpha val="3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3031489"/>
            <a:ext cx="1527048" cy="235915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50000"/>
              </a:lnSpc>
              <a:buNone/>
              <a:defRPr sz="1400" b="1" kern="1200">
                <a:solidFill>
                  <a:srgbClr val="000000">
                    <a:alpha val="50196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50000"/>
              </a:lnSpc>
              <a:spcBef>
                <a:spcPts val="18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Rectangle 6"/>
            <p:cNvSpPr/>
            <p:nvPr/>
          </p:nvSpPr>
          <p:spPr>
            <a:xfrm>
              <a:off x="457200" y="0"/>
              <a:ext cx="8686800" cy="1676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0"/>
              <a:ext cx="18288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0"/>
              <a:ext cx="1828800" cy="1676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495300" y="419100"/>
              <a:ext cx="838200" cy="838200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0" y="2286000"/>
            <a:ext cx="62484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149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C941DCEB-C33F-4B95-B112-19AB11B4F18A}" type="datetimeFigureOut">
              <a:rPr lang="uk-UA" smtClean="0"/>
              <a:pPr/>
              <a:t>01.11.2012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8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533400"/>
            <a:ext cx="7620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cap="sm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6AFBF7B9-A83F-4FCE-8A27-101E336BECB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4400" kern="1200" cap="small" spc="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800"/>
        </a:spcBef>
        <a:buClr>
          <a:schemeClr val="accent1"/>
        </a:buClr>
        <a:buSzPct val="80000"/>
        <a:buFont typeface="Wingdings" pitchFamily="2" charset="2"/>
        <a:buChar char="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800"/>
        </a:spcBef>
        <a:buClr>
          <a:schemeClr val="accent2"/>
        </a:buClr>
        <a:buSzPct val="8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200"/>
        </a:spcBef>
        <a:buClr>
          <a:schemeClr val="accent3"/>
        </a:buClr>
        <a:buSzPct val="80000"/>
        <a:buFont typeface="Wingdings" pitchFamily="2" charset="2"/>
        <a:buChar char="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200"/>
        </a:spcBef>
        <a:buClr>
          <a:schemeClr val="accent4"/>
        </a:buClr>
        <a:buSzPct val="80000"/>
        <a:buFont typeface="Wingdings" pitchFamily="2" charset="2"/>
        <a:buChar char="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200"/>
        </a:spcBef>
        <a:buClr>
          <a:schemeClr val="accent5"/>
        </a:buClr>
        <a:buSzPct val="80000"/>
        <a:buFont typeface="Wingdings" pitchFamily="2" charset="2"/>
        <a:buChar char="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200"/>
        </a:spcBef>
        <a:buClr>
          <a:schemeClr val="accent6"/>
        </a:buClr>
        <a:buSzPct val="90000"/>
        <a:buFont typeface="Wingdings" pitchFamily="2" charset="2"/>
        <a:buChar char="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200"/>
        </a:spcBef>
        <a:buClr>
          <a:schemeClr val="accent1"/>
        </a:buClr>
        <a:buSzPct val="70000"/>
        <a:buFont typeface="Wingdings" pitchFamily="2" charset="2"/>
        <a:buChar char="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200"/>
        </a:spcBef>
        <a:buClr>
          <a:schemeClr val="accent3"/>
        </a:buClr>
        <a:buFont typeface="Courier New" pitchFamily="49" charset="0"/>
        <a:buChar char="o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2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4293096"/>
            <a:ext cx="7056784" cy="2088232"/>
          </a:xfrm>
        </p:spPr>
        <p:txBody>
          <a:bodyPr>
            <a:noAutofit/>
          </a:bodyPr>
          <a:lstStyle/>
          <a:p>
            <a:pPr algn="r"/>
            <a:r>
              <a:rPr lang="uk-UA" sz="4400" dirty="0" smtClean="0"/>
              <a:t>Кожному мила своя сторона…</a:t>
            </a:r>
            <a:br>
              <a:rPr lang="uk-UA" sz="4400" dirty="0" smtClean="0"/>
            </a:br>
            <a:r>
              <a:rPr lang="uk-UA" sz="4400" b="0" i="1" dirty="0" smtClean="0">
                <a:solidFill>
                  <a:schemeClr val="tx1"/>
                </a:solidFill>
              </a:rPr>
              <a:t>Г.Сковорода</a:t>
            </a:r>
            <a:endParaRPr lang="uk-UA" sz="4400" b="0" i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F:\12345\Scan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028" y="188639"/>
            <a:ext cx="7249372" cy="42484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Мистецтво – служити Богові</a:t>
            </a:r>
            <a:endParaRPr lang="uk-UA" dirty="0"/>
          </a:p>
        </p:txBody>
      </p:sp>
      <p:pic>
        <p:nvPicPr>
          <p:cNvPr id="1026" name="Picture 2" descr="F:\12345\ScanImage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95936" y="2790857"/>
            <a:ext cx="4824536" cy="3424451"/>
          </a:xfrm>
          <a:prstGeom prst="rect">
            <a:avLst/>
          </a:prstGeom>
          <a:noFill/>
        </p:spPr>
      </p:pic>
      <p:pic>
        <p:nvPicPr>
          <p:cNvPr id="1027" name="Picture 3" descr="F:\12345\ScanImage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4104456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859216" cy="5184576"/>
          </a:xfrm>
        </p:spPr>
        <p:txBody>
          <a:bodyPr>
            <a:noAutofit/>
          </a:bodyPr>
          <a:lstStyle/>
          <a:p>
            <a:r>
              <a:rPr lang="uk-UA" sz="3600" dirty="0" smtClean="0"/>
              <a:t>Читаючи Біблію, знаходимо відповідь: чому людині властива духовність, бо Бог її створив по образу Божому. У нас є творчі здібності, ми наділені мудрістю, почуттям справедливості до самопожертви, любові. Про нашу потребу в духовних цінностях найбільше свідчить духовне бажання поклонятися Богу.</a:t>
            </a:r>
            <a:endParaRPr lang="uk-UA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4096"/>
          </a:xfrm>
        </p:spPr>
        <p:txBody>
          <a:bodyPr/>
          <a:lstStyle/>
          <a:p>
            <a:r>
              <a:rPr lang="uk-UA" dirty="0" smtClean="0"/>
              <a:t>Форми і методи роботи:</a:t>
            </a:r>
            <a:endParaRPr lang="uk-UA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98787"/>
              </p:ext>
            </p:extLst>
          </p:nvPr>
        </p:nvGraphicFramePr>
        <p:xfrm>
          <a:off x="457200" y="1556792"/>
          <a:ext cx="8291264" cy="4767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r>
              <a:rPr lang="uk-UA" dirty="0" smtClean="0"/>
              <a:t>Основні напрями в роботі: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24536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Втілювати форми виховання, які сприяли розвитку кожної дитини, становлення її індивідуальності та творчого початку;</a:t>
            </a:r>
          </a:p>
          <a:p>
            <a:pPr>
              <a:buNone/>
            </a:pPr>
            <a:endParaRPr lang="uk-UA" sz="2800" dirty="0" smtClean="0"/>
          </a:p>
          <a:p>
            <a:r>
              <a:rPr lang="uk-UA" sz="2800" dirty="0" smtClean="0"/>
              <a:t>Дати дитині духовне спрямування, щоб вона могла встояти перед різними спокусами й іти в житті правильним шляхом.(Дитина навчена слухати Бога вміє горе переносити, іншим пораду дати, ближньому допомогти);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>
            <a:noAutofit/>
          </a:bodyPr>
          <a:lstStyle/>
          <a:p>
            <a:r>
              <a:rPr lang="uk-UA" sz="2800" dirty="0" smtClean="0"/>
              <a:t>Встановлювати з вихованцями доброзичливі відносини, проявляючи свою цікавість до їхніх проблем і питань;</a:t>
            </a:r>
          </a:p>
          <a:p>
            <a:pPr>
              <a:buNone/>
            </a:pPr>
            <a:endParaRPr lang="uk-UA" sz="2800" dirty="0" smtClean="0"/>
          </a:p>
          <a:p>
            <a:r>
              <a:rPr lang="uk-UA" sz="2800" dirty="0" smtClean="0"/>
              <a:t>Розвивати самостійність та ініціативу, щоб не пропало бажання щоразу піднятись на сходинку вище;</a:t>
            </a:r>
          </a:p>
          <a:p>
            <a:pPr>
              <a:buNone/>
            </a:pPr>
            <a:endParaRPr lang="uk-UA" sz="2800" dirty="0" smtClean="0"/>
          </a:p>
          <a:p>
            <a:r>
              <a:rPr lang="uk-UA" sz="2800" dirty="0" smtClean="0"/>
              <a:t>Розпочинати і завершувати кожен свій день молитвою, вимолювати життєву дорогу, стягуючи Боже благословення на кожну справу, на майбутнє кожного.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Відкрите заняття</a:t>
            </a:r>
            <a:br>
              <a:rPr lang="uk-UA" dirty="0" smtClean="0"/>
            </a:br>
            <a:r>
              <a:rPr lang="uk-UA" b="1" i="1" dirty="0" smtClean="0">
                <a:solidFill>
                  <a:srgbClr val="FF0000"/>
                </a:solidFill>
              </a:rPr>
              <a:t>“З Ісусом у серці ”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F:\12345\ScanImage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5544616" cy="3888432"/>
          </a:xfrm>
          <a:prstGeom prst="rect">
            <a:avLst/>
          </a:prstGeom>
          <a:noFill/>
        </p:spPr>
      </p:pic>
      <p:pic>
        <p:nvPicPr>
          <p:cNvPr id="2051" name="Picture 3" descr="F:\12345\ScanImage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714920"/>
            <a:ext cx="4511432" cy="2963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12345\ScanImage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9536" y="908720"/>
            <a:ext cx="7424928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Клуб вихідного дня</a:t>
            </a:r>
            <a:br>
              <a:rPr lang="uk-UA" dirty="0" smtClean="0"/>
            </a:br>
            <a:r>
              <a:rPr lang="uk-UA" b="1" i="1" dirty="0" smtClean="0">
                <a:solidFill>
                  <a:srgbClr val="FF0000"/>
                </a:solidFill>
              </a:rPr>
              <a:t>“ Там десь далеко, на Волині…”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51720" y="2060848"/>
            <a:ext cx="6635080" cy="4608512"/>
          </a:xfrm>
        </p:spPr>
        <p:txBody>
          <a:bodyPr>
            <a:normAutofit fontScale="92500" lnSpcReduction="10000"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>
                <a:solidFill>
                  <a:srgbClr val="000099"/>
                </a:solidFill>
              </a:rPr>
              <a:t>Колишні вояки УПА в гостях у вихованців 9-го класу</a:t>
            </a:r>
            <a:endParaRPr lang="uk-UA" dirty="0">
              <a:solidFill>
                <a:srgbClr val="000099"/>
              </a:solidFill>
            </a:endParaRPr>
          </a:p>
        </p:txBody>
      </p:sp>
      <p:pic>
        <p:nvPicPr>
          <p:cNvPr id="4098" name="Picture 2" descr="F:\12345\ScanImage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72816"/>
            <a:ext cx="4959951" cy="3096344"/>
          </a:xfrm>
          <a:prstGeom prst="rect">
            <a:avLst/>
          </a:prstGeom>
          <a:noFill/>
        </p:spPr>
      </p:pic>
      <p:pic>
        <p:nvPicPr>
          <p:cNvPr id="4099" name="Picture 3" descr="F:\12345\ScanImage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58376"/>
            <a:ext cx="4272512" cy="2768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Клуб вихідного дня</a:t>
            </a:r>
            <a:br>
              <a:rPr lang="uk-UA" sz="4000" dirty="0" smtClean="0"/>
            </a:br>
            <a:r>
              <a:rPr lang="uk-UA" b="1" i="1" dirty="0" smtClean="0">
                <a:solidFill>
                  <a:srgbClr val="FF0000"/>
                </a:solidFill>
              </a:rPr>
              <a:t>“В гостях у народних майстрів”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F:\12345\ScanImage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00413"/>
            <a:ext cx="4228800" cy="292473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F:\12345\ScanImage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852024"/>
            <a:ext cx="4104456" cy="287311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5">
                <a:lumMod val="5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4" name="Picture 4" descr="F:\12345\ScanImage025.jpg"/>
          <p:cNvPicPr>
            <a:picLocks noChangeAspect="1" noChangeArrowheads="1"/>
          </p:cNvPicPr>
          <p:nvPr/>
        </p:nvPicPr>
        <p:blipFill rotWithShape="1">
          <a:blip r:embed="rId4" cstate="print"/>
          <a:srcRect r="3804" b="4064"/>
          <a:stretch/>
        </p:blipFill>
        <p:spPr bwMode="auto">
          <a:xfrm>
            <a:off x="3923928" y="3897172"/>
            <a:ext cx="3671276" cy="28057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76673"/>
            <a:ext cx="5976664" cy="1152128"/>
          </a:xfrm>
        </p:spPr>
        <p:txBody>
          <a:bodyPr>
            <a:noAutofit/>
          </a:bodyPr>
          <a:lstStyle/>
          <a:p>
            <a:r>
              <a:rPr lang="uk-UA" sz="4000" dirty="0" smtClean="0"/>
              <a:t>Клуб вихідного дня </a:t>
            </a:r>
            <a:endParaRPr lang="uk-UA" sz="4000" dirty="0"/>
          </a:p>
        </p:txBody>
      </p:sp>
      <p:pic>
        <p:nvPicPr>
          <p:cNvPr id="5" name="Рисунок 4" descr="ScanImage02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470" b="1470"/>
          <a:stretch>
            <a:fillRect/>
          </a:stretch>
        </p:blipFill>
        <p:spPr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3356992"/>
            <a:ext cx="3851920" cy="1800200"/>
          </a:xfrm>
        </p:spPr>
        <p:txBody>
          <a:bodyPr>
            <a:normAutofit fontScale="92500" lnSpcReduction="20000"/>
          </a:bodyPr>
          <a:lstStyle/>
          <a:p>
            <a:r>
              <a:rPr lang="uk-UA" sz="4400" b="1" i="1" dirty="0" smtClean="0">
                <a:solidFill>
                  <a:srgbClr val="FF0000"/>
                </a:solidFill>
              </a:rPr>
              <a:t>“ Прощавай, Букварику ”</a:t>
            </a:r>
            <a:endParaRPr lang="uk-UA" sz="4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1904256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/>
              <a:t>Заліщицький обласний багатопрофільний навчально-реабілітаційний центр</a:t>
            </a:r>
            <a:endParaRPr lang="uk-UA" sz="3600" dirty="0"/>
          </a:p>
        </p:txBody>
      </p:sp>
      <p:pic>
        <p:nvPicPr>
          <p:cNvPr id="4" name="Picture 4" descr="SDC1526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11560" y="2286000"/>
            <a:ext cx="7992887" cy="4311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7416824" cy="504056"/>
          </a:xfrm>
        </p:spPr>
        <p:txBody>
          <a:bodyPr>
            <a:noAutofit/>
          </a:bodyPr>
          <a:lstStyle/>
          <a:p>
            <a:pPr algn="ctr"/>
            <a:r>
              <a:rPr lang="uk-UA" sz="3200" dirty="0" smtClean="0"/>
              <a:t>Клуб вихідного дня </a:t>
            </a:r>
            <a:endParaRPr lang="uk-UA" sz="3200" dirty="0"/>
          </a:p>
        </p:txBody>
      </p:sp>
      <p:pic>
        <p:nvPicPr>
          <p:cNvPr id="6146" name="Picture 2" descr="F:\12345\ScanImage02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5599" r="25599"/>
          <a:stretch>
            <a:fillRect/>
          </a:stretch>
        </p:blipFill>
        <p:spPr bwMode="auto">
          <a:xfrm rot="420000">
            <a:off x="1104516" y="1410092"/>
            <a:ext cx="7743957" cy="3540148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5733256"/>
            <a:ext cx="8280920" cy="720080"/>
          </a:xfrm>
        </p:spPr>
        <p:txBody>
          <a:bodyPr>
            <a:noAutofit/>
          </a:bodyPr>
          <a:lstStyle/>
          <a:p>
            <a:r>
              <a:rPr lang="uk-UA" sz="4400" i="1" dirty="0" smtClean="0">
                <a:solidFill>
                  <a:srgbClr val="000099"/>
                </a:solidFill>
              </a:rPr>
              <a:t>“ Запали </a:t>
            </a:r>
            <a:r>
              <a:rPr lang="uk-UA" sz="4400" i="1" dirty="0" err="1" smtClean="0">
                <a:solidFill>
                  <a:srgbClr val="000099"/>
                </a:solidFill>
              </a:rPr>
              <a:t>Стрітенську</a:t>
            </a:r>
            <a:r>
              <a:rPr lang="uk-UA" sz="4400" i="1" dirty="0" smtClean="0">
                <a:solidFill>
                  <a:srgbClr val="000099"/>
                </a:solidFill>
              </a:rPr>
              <a:t> свічку ”</a:t>
            </a:r>
            <a:endParaRPr lang="uk-UA" sz="4400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Творча зустріч </a:t>
            </a:r>
            <a:br>
              <a:rPr lang="uk-UA" dirty="0" smtClean="0"/>
            </a:br>
            <a:r>
              <a:rPr lang="uk-UA" b="1" i="1" dirty="0" smtClean="0">
                <a:solidFill>
                  <a:srgbClr val="7030A0"/>
                </a:solidFill>
              </a:rPr>
              <a:t>“ Ллється музика чарівна ”</a:t>
            </a:r>
            <a:endParaRPr lang="uk-UA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F:\12345\ScanImage0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4824536" cy="3384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F:\12345\ScanImage0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652120" y="3861048"/>
            <a:ext cx="2971800" cy="22936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248400" cy="22642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Творча зустріч</a:t>
            </a:r>
            <a:br>
              <a:rPr lang="uk-UA" dirty="0" smtClean="0"/>
            </a:br>
            <a:r>
              <a:rPr lang="uk-UA" sz="3600" b="1" i="1" dirty="0" smtClean="0">
                <a:solidFill>
                  <a:srgbClr val="FF0000"/>
                </a:solidFill>
              </a:rPr>
              <a:t>“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uk-UA" sz="3600" b="1" i="1" dirty="0" smtClean="0">
                <a:solidFill>
                  <a:srgbClr val="FF0000"/>
                </a:solidFill>
              </a:rPr>
              <a:t>Розкрилля душі та музика серця жінки із Заліщицького </a:t>
            </a:r>
            <a:r>
              <a:rPr lang="uk-UA" sz="3600" b="1" i="1" dirty="0" err="1" smtClean="0">
                <a:solidFill>
                  <a:srgbClr val="FF0000"/>
                </a:solidFill>
              </a:rPr>
              <a:t>Наддністров</a:t>
            </a:r>
            <a:r>
              <a:rPr lang="en-US" sz="3600" b="1" i="1" dirty="0" smtClean="0">
                <a:solidFill>
                  <a:srgbClr val="FF0000"/>
                </a:solidFill>
              </a:rPr>
              <a:t>’</a:t>
            </a:r>
            <a:r>
              <a:rPr lang="uk-UA" sz="3600" b="1" i="1" dirty="0" smtClean="0">
                <a:solidFill>
                  <a:srgbClr val="FF0000"/>
                </a:solidFill>
              </a:rPr>
              <a:t>я</a:t>
            </a:r>
            <a:r>
              <a:rPr lang="en-US" sz="3600" b="1" i="1" dirty="0" smtClean="0">
                <a:solidFill>
                  <a:srgbClr val="FF0000"/>
                </a:solidFill>
              </a:rPr>
              <a:t> </a:t>
            </a:r>
            <a:r>
              <a:rPr lang="uk-UA" sz="3600" b="1" i="1" dirty="0" smtClean="0">
                <a:solidFill>
                  <a:srgbClr val="FF0000"/>
                </a:solidFill>
              </a:rPr>
              <a:t>”</a:t>
            </a:r>
            <a:endParaRPr lang="uk-UA" sz="36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F:\12345\ScanImage0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636912"/>
            <a:ext cx="2843155" cy="3456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5" name="Picture 3" descr="F:\12345\ScanImage0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4038600" cy="25827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305800" cy="792088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/>
              <a:t>Година скорботи</a:t>
            </a:r>
            <a:endParaRPr lang="uk-UA" b="1" dirty="0"/>
          </a:p>
        </p:txBody>
      </p:sp>
      <p:pic>
        <p:nvPicPr>
          <p:cNvPr id="2050" name="Picture 2" descr="F:\12345\ScanImage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199806" cy="2778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F:\12345\ScanImage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630" y="1628800"/>
            <a:ext cx="4442586" cy="2821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F:\12345\ScanImage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365104"/>
            <a:ext cx="6024339" cy="211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Година інформаційно-тематичного спілкування </a:t>
            </a:r>
            <a:r>
              <a:rPr lang="uk-UA" b="1" i="1" dirty="0" smtClean="0">
                <a:solidFill>
                  <a:srgbClr val="000099"/>
                </a:solidFill>
              </a:rPr>
              <a:t>«Людська святиня»</a:t>
            </a:r>
            <a:endParaRPr lang="uk-UA" b="1" i="1" dirty="0">
              <a:solidFill>
                <a:srgbClr val="00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b="62222"/>
          <a:stretch/>
        </p:blipFill>
        <p:spPr>
          <a:xfrm>
            <a:off x="323528" y="2276872"/>
            <a:ext cx="4033652" cy="2590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3" t="60202"/>
          <a:stretch/>
        </p:blipFill>
        <p:spPr>
          <a:xfrm>
            <a:off x="4784041" y="3502999"/>
            <a:ext cx="4033652" cy="272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20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Вихованці групи вшановують героїв Крут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 r="15545" b="67071"/>
          <a:stretch/>
        </p:blipFill>
        <p:spPr>
          <a:xfrm>
            <a:off x="467544" y="2414884"/>
            <a:ext cx="3626032" cy="22582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64242" r="18734" b="1616"/>
          <a:stretch/>
        </p:blipFill>
        <p:spPr>
          <a:xfrm>
            <a:off x="4932040" y="3501008"/>
            <a:ext cx="3255818" cy="23414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470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dirty="0" smtClean="0"/>
              <a:t>На святкування 70-річчя УПА </a:t>
            </a:r>
            <a:r>
              <a:rPr lang="uk-UA" i="1" dirty="0" smtClean="0">
                <a:solidFill>
                  <a:srgbClr val="7030A0"/>
                </a:solidFill>
              </a:rPr>
              <a:t>«Я за тебе, Україно, муки </a:t>
            </a:r>
            <a:r>
              <a:rPr lang="uk-UA" i="1" dirty="0" err="1" smtClean="0">
                <a:solidFill>
                  <a:srgbClr val="7030A0"/>
                </a:solidFill>
              </a:rPr>
              <a:t>тяжкії</a:t>
            </a:r>
            <a:r>
              <a:rPr lang="uk-UA" i="1" dirty="0" smtClean="0">
                <a:solidFill>
                  <a:srgbClr val="7030A0"/>
                </a:solidFill>
              </a:rPr>
              <a:t> терпів…»</a:t>
            </a:r>
            <a:endParaRPr lang="uk-UA" i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7" t="5657" r="15536" b="60808"/>
          <a:stretch/>
        </p:blipFill>
        <p:spPr>
          <a:xfrm>
            <a:off x="179512" y="1628800"/>
            <a:ext cx="4752527" cy="26598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6" t="52929" r="11939" b="14545"/>
          <a:stretch/>
        </p:blipFill>
        <p:spPr>
          <a:xfrm>
            <a:off x="3851920" y="3501008"/>
            <a:ext cx="475252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Заняття за інтересами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07" t="-1" r="10661" b="45077"/>
          <a:stretch/>
        </p:blipFill>
        <p:spPr>
          <a:xfrm>
            <a:off x="899592" y="1916832"/>
            <a:ext cx="7128792" cy="4392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614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28600"/>
            <a:ext cx="73551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>Наші екскурсії:цікаві,пізнавальні та навчальні</a:t>
            </a:r>
            <a:endParaRPr lang="uk-UA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0" t="6712" r="15532" b="60922"/>
          <a:stretch/>
        </p:blipFill>
        <p:spPr>
          <a:xfrm>
            <a:off x="3563888" y="4077072"/>
            <a:ext cx="4752528" cy="2706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708920"/>
            <a:ext cx="4104456" cy="172819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2400" dirty="0" smtClean="0">
                <a:solidFill>
                  <a:srgbClr val="FF0000">
                    <a:alpha val="50196"/>
                  </a:srgbClr>
                </a:solidFill>
              </a:rPr>
              <a:t>Це тут осінь побувала і отак пофарбувала… Жовте листя </a:t>
            </a:r>
            <a:r>
              <a:rPr lang="uk-UA" sz="2400" dirty="0" err="1" smtClean="0">
                <a:solidFill>
                  <a:srgbClr val="FF0000">
                    <a:alpha val="50196"/>
                  </a:srgbClr>
                </a:solidFill>
              </a:rPr>
              <a:t>обліта</a:t>
            </a:r>
            <a:r>
              <a:rPr lang="uk-UA" sz="2400" dirty="0" smtClean="0">
                <a:solidFill>
                  <a:srgbClr val="FF0000">
                    <a:alpha val="50196"/>
                  </a:srgbClr>
                </a:solidFill>
              </a:rPr>
              <a:t>  - осінь, </a:t>
            </a:r>
            <a:r>
              <a:rPr lang="uk-UA" sz="2400" dirty="0" err="1" smtClean="0">
                <a:solidFill>
                  <a:srgbClr val="FF0000">
                    <a:alpha val="50196"/>
                  </a:srgbClr>
                </a:solidFill>
              </a:rPr>
              <a:t>осінь</a:t>
            </a:r>
            <a:r>
              <a:rPr lang="uk-UA" sz="2400" dirty="0" smtClean="0">
                <a:solidFill>
                  <a:srgbClr val="FF0000">
                    <a:alpha val="50196"/>
                  </a:srgbClr>
                </a:solidFill>
              </a:rPr>
              <a:t> золота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5" t="62828" r="18229" b="5253"/>
          <a:stretch/>
        </p:blipFill>
        <p:spPr>
          <a:xfrm>
            <a:off x="4572000" y="1739427"/>
            <a:ext cx="3255818" cy="218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600"/>
            <a:ext cx="72111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…чорних дат у людства є багато…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1" t="21617" r="16395" b="35555"/>
          <a:stretch/>
        </p:blipFill>
        <p:spPr>
          <a:xfrm>
            <a:off x="395536" y="1844824"/>
            <a:ext cx="4308764" cy="29371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t="12525" r="17542" b="49495"/>
          <a:stretch/>
        </p:blipFill>
        <p:spPr>
          <a:xfrm>
            <a:off x="4355976" y="3694228"/>
            <a:ext cx="3753900" cy="26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3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28600"/>
            <a:ext cx="7643192" cy="16162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dirty="0" smtClean="0"/>
              <a:t>Звіт роботи вихователя</a:t>
            </a:r>
            <a:br>
              <a:rPr lang="uk-UA" sz="3600" dirty="0" smtClean="0"/>
            </a:br>
            <a:r>
              <a:rPr lang="uk-UA" b="1" i="1" dirty="0" smtClean="0">
                <a:solidFill>
                  <a:srgbClr val="C00000"/>
                </a:solidFill>
              </a:rPr>
              <a:t>ПІДКОВИ СТЕФАНІЇ ПЕТРІВНИ</a:t>
            </a:r>
            <a:br>
              <a:rPr lang="uk-UA" b="1" i="1" dirty="0" smtClean="0">
                <a:solidFill>
                  <a:srgbClr val="C00000"/>
                </a:solidFill>
              </a:rPr>
            </a:br>
            <a:endParaRPr lang="uk-UA" b="1" i="1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517232"/>
            <a:ext cx="8075240" cy="1080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sz="3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Від  кожного треба вимагати тільки те, що він може зробити</a:t>
            </a:r>
          </a:p>
          <a:p>
            <a:pPr algn="r">
              <a:buNone/>
            </a:pPr>
            <a:r>
              <a:rPr lang="uk-UA" b="1" i="1" dirty="0" smtClean="0">
                <a:solidFill>
                  <a:srgbClr val="000099"/>
                </a:solidFill>
              </a:rPr>
              <a:t>(А. де Сент-Екзюпері)</a:t>
            </a:r>
            <a:endParaRPr lang="uk-UA" b="1" i="1" dirty="0">
              <a:solidFill>
                <a:srgbClr val="000099"/>
              </a:solidFill>
            </a:endParaRPr>
          </a:p>
        </p:txBody>
      </p:sp>
      <p:pic>
        <p:nvPicPr>
          <p:cNvPr id="10242" name="Picture 2" descr="F:\12345\ScanImage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988840"/>
            <a:ext cx="2286765" cy="3329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8600"/>
            <a:ext cx="77152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Вони лягли на полі бою за матір рідну, за народ…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2652" r="13908" b="42489"/>
          <a:stretch/>
        </p:blipFill>
        <p:spPr>
          <a:xfrm>
            <a:off x="395536" y="2924944"/>
            <a:ext cx="5347854" cy="349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2" t="11313" r="26963" b="32525"/>
          <a:stretch/>
        </p:blipFill>
        <p:spPr>
          <a:xfrm>
            <a:off x="5940152" y="1680026"/>
            <a:ext cx="2660073" cy="38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Мандруємо пам'ятними місцями міста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2" t="3307" r="29370" b="31198"/>
          <a:stretch/>
        </p:blipFill>
        <p:spPr>
          <a:xfrm>
            <a:off x="251520" y="311874"/>
            <a:ext cx="2951020" cy="4391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4483" r="16046" b="43585"/>
          <a:stretch/>
        </p:blipFill>
        <p:spPr>
          <a:xfrm>
            <a:off x="4065566" y="1412776"/>
            <a:ext cx="4865501" cy="32909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5111" r="14032" b="43778"/>
          <a:stretch/>
        </p:blipFill>
        <p:spPr>
          <a:xfrm>
            <a:off x="1955303" y="3645025"/>
            <a:ext cx="4394983" cy="30963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37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28600"/>
            <a:ext cx="6779096" cy="896144"/>
          </a:xfrm>
        </p:spPr>
        <p:txBody>
          <a:bodyPr/>
          <a:lstStyle/>
          <a:p>
            <a:r>
              <a:rPr lang="uk-UA" i="1" dirty="0" smtClean="0"/>
              <a:t>У молитві зростаємо…</a:t>
            </a:r>
            <a:endParaRPr lang="uk-UA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2" t="7879" r="12847" b="58788"/>
          <a:stretch/>
        </p:blipFill>
        <p:spPr>
          <a:xfrm>
            <a:off x="198415" y="1268760"/>
            <a:ext cx="4085553" cy="27824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6" t="58384" r="15345" b="8687"/>
          <a:stretch/>
        </p:blipFill>
        <p:spPr>
          <a:xfrm>
            <a:off x="4776014" y="1268760"/>
            <a:ext cx="4176464" cy="30963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2" t="6446" r="7296" b="30628"/>
          <a:stretch/>
        </p:blipFill>
        <p:spPr>
          <a:xfrm>
            <a:off x="2491377" y="3717032"/>
            <a:ext cx="4366686" cy="28997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11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28600"/>
            <a:ext cx="7427168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Зростаємо у </a:t>
            </a:r>
            <a:r>
              <a:rPr lang="uk-UA" dirty="0" err="1" smtClean="0"/>
              <a:t>Бозі</a:t>
            </a:r>
            <a:r>
              <a:rPr lang="uk-UA" dirty="0" smtClean="0"/>
              <a:t>… </a:t>
            </a:r>
            <a:br>
              <a:rPr lang="uk-UA" dirty="0" smtClean="0"/>
            </a:br>
            <a:r>
              <a:rPr lang="uk-UA" b="1" i="1" dirty="0" smtClean="0">
                <a:solidFill>
                  <a:srgbClr val="000099"/>
                </a:solidFill>
              </a:rPr>
              <a:t>Перше Святе Причастя вихованців групи 2012р.</a:t>
            </a:r>
            <a:endParaRPr lang="uk-UA" b="1" i="1" dirty="0">
              <a:solidFill>
                <a:srgbClr val="0000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" r="15158" b="66869"/>
          <a:stretch/>
        </p:blipFill>
        <p:spPr>
          <a:xfrm>
            <a:off x="249676" y="1772816"/>
            <a:ext cx="4392488" cy="3096344"/>
          </a:xfrm>
          <a:prstGeom prst="rect">
            <a:avLst/>
          </a:prstGeom>
          <a:ln w="190500" cap="sq">
            <a:solidFill>
              <a:schemeClr val="accent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0" t="49698" r="15780" b="17777"/>
          <a:stretch/>
        </p:blipFill>
        <p:spPr>
          <a:xfrm>
            <a:off x="4139952" y="3506268"/>
            <a:ext cx="4392488" cy="2875060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2593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28600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Дитячі щирі молитви Хресною дорогою - </a:t>
            </a:r>
            <a:r>
              <a:rPr lang="uk-UA" dirty="0" err="1" smtClean="0"/>
              <a:t>Зарваниця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4" t="3637" r="14983" b="61818"/>
          <a:stretch/>
        </p:blipFill>
        <p:spPr>
          <a:xfrm>
            <a:off x="539552" y="1268760"/>
            <a:ext cx="4320480" cy="31428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t="40000" r="12940" b="27273"/>
          <a:stretch/>
        </p:blipFill>
        <p:spPr>
          <a:xfrm>
            <a:off x="4427984" y="3140968"/>
            <a:ext cx="4521696" cy="32346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68209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r>
              <a:rPr lang="uk-UA" dirty="0" smtClean="0"/>
              <a:t>Навчаємось і розважаємось</a:t>
            </a:r>
            <a:endParaRPr lang="uk-UA" dirty="0"/>
          </a:p>
        </p:txBody>
      </p:sp>
      <p:pic>
        <p:nvPicPr>
          <p:cNvPr id="13314" name="Picture 2" descr="F:\12345\ScanImage06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3791352" cy="2438232"/>
          </a:xfrm>
          <a:prstGeom prst="rect">
            <a:avLst/>
          </a:prstGeom>
          <a:noFill/>
        </p:spPr>
      </p:pic>
      <p:pic>
        <p:nvPicPr>
          <p:cNvPr id="13315" name="Picture 3" descr="F:\12345\ScanImage0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245" y="1916832"/>
            <a:ext cx="3816424" cy="2736304"/>
          </a:xfrm>
          <a:prstGeom prst="rect">
            <a:avLst/>
          </a:prstGeom>
          <a:noFill/>
        </p:spPr>
      </p:pic>
      <p:pic>
        <p:nvPicPr>
          <p:cNvPr id="13316" name="Picture 4" descr="F:\12345\ScanImage0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4201972"/>
            <a:ext cx="3611141" cy="23823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12345\ScanImage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70598" cy="3047844"/>
          </a:xfrm>
          <a:prstGeom prst="rect">
            <a:avLst/>
          </a:prstGeom>
          <a:noFill/>
        </p:spPr>
      </p:pic>
      <p:pic>
        <p:nvPicPr>
          <p:cNvPr id="12291" name="Picture 3" descr="F:\12345\ScanImage0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573016"/>
            <a:ext cx="4112493" cy="2754631"/>
          </a:xfrm>
          <a:prstGeom prst="rect">
            <a:avLst/>
          </a:prstGeom>
          <a:noFill/>
        </p:spPr>
      </p:pic>
      <p:pic>
        <p:nvPicPr>
          <p:cNvPr id="12292" name="Picture 4" descr="F:\12345\ScanImage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645024"/>
            <a:ext cx="4283968" cy="2736304"/>
          </a:xfrm>
          <a:prstGeom prst="rect">
            <a:avLst/>
          </a:prstGeom>
          <a:noFill/>
        </p:spPr>
      </p:pic>
      <p:pic>
        <p:nvPicPr>
          <p:cNvPr id="12293" name="Picture 5" descr="F:\12345\ScanImage0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332656"/>
            <a:ext cx="4104456" cy="2991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Зустрічі із батьками вихованців</a:t>
            </a:r>
            <a:br>
              <a:rPr lang="uk-UA" dirty="0" smtClean="0"/>
            </a:br>
            <a:r>
              <a:rPr lang="uk-UA" b="1" i="1" dirty="0" smtClean="0">
                <a:solidFill>
                  <a:srgbClr val="C00000"/>
                </a:solidFill>
              </a:rPr>
              <a:t>“ Один батько важить більше, ніж сто вчителів ”</a:t>
            </a:r>
            <a:endParaRPr lang="uk-UA" b="1" i="1" dirty="0">
              <a:solidFill>
                <a:srgbClr val="C00000"/>
              </a:solidFill>
            </a:endParaRPr>
          </a:p>
        </p:txBody>
      </p:sp>
      <p:pic>
        <p:nvPicPr>
          <p:cNvPr id="11266" name="Picture 2" descr="F:\12345\ScanImage08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92896"/>
            <a:ext cx="4620016" cy="28875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7" name="Picture 3" descr="F:\12345\ScanImage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645024"/>
            <a:ext cx="4343822" cy="27253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486600" cy="6103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800" dirty="0" smtClean="0"/>
              <a:t>Методична робота</a:t>
            </a:r>
            <a:endParaRPr lang="uk-UA" sz="4800" dirty="0"/>
          </a:p>
        </p:txBody>
      </p:sp>
      <p:pic>
        <p:nvPicPr>
          <p:cNvPr id="5122" name="Picture 2" descr="F:\12345\ScanImage0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55976" y="2780928"/>
            <a:ext cx="4155972" cy="3532187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844824"/>
            <a:ext cx="3888432" cy="2160240"/>
          </a:xfrm>
        </p:spPr>
        <p:txBody>
          <a:bodyPr>
            <a:normAutofit/>
          </a:bodyPr>
          <a:lstStyle/>
          <a:p>
            <a:r>
              <a:rPr lang="uk-UA" sz="2000" b="1" i="1" dirty="0" smtClean="0">
                <a:solidFill>
                  <a:srgbClr val="F22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Голова методичного об'єднання вихователів старших класів 2007/2008 </a:t>
            </a:r>
            <a:r>
              <a:rPr lang="uk-UA" sz="2000" b="1" i="1" dirty="0" err="1" smtClean="0">
                <a:solidFill>
                  <a:srgbClr val="F22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н.р</a:t>
            </a:r>
            <a:r>
              <a:rPr lang="uk-UA" sz="2000" b="1" i="1" dirty="0" smtClean="0">
                <a:solidFill>
                  <a:srgbClr val="F22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000" b="1" i="1" dirty="0">
              <a:solidFill>
                <a:srgbClr val="F22A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Участь у засіданнях методичного об'єднання вихователів молодших класів</a:t>
            </a:r>
            <a:endParaRPr lang="uk-UA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859216" cy="4281339"/>
          </a:xfrm>
        </p:spPr>
        <p:txBody>
          <a:bodyPr>
            <a:noAutofit/>
          </a:bodyPr>
          <a:lstStyle/>
          <a:p>
            <a:r>
              <a:rPr lang="uk-UA" sz="2800" dirty="0" smtClean="0"/>
              <a:t>Інтерактивні технології в педагогічній діяльності;</a:t>
            </a:r>
          </a:p>
          <a:p>
            <a:pPr>
              <a:buNone/>
            </a:pPr>
            <a:endParaRPr lang="uk-UA" sz="2800" dirty="0" smtClean="0"/>
          </a:p>
          <a:p>
            <a:r>
              <a:rPr lang="uk-UA" sz="2800" dirty="0" smtClean="0"/>
              <a:t>Гра – як засіб корекції розвитку дітей з особливими потребами;</a:t>
            </a:r>
          </a:p>
          <a:p>
            <a:pPr>
              <a:buNone/>
            </a:pPr>
            <a:endParaRPr lang="uk-UA" sz="2800" dirty="0" smtClean="0"/>
          </a:p>
          <a:p>
            <a:r>
              <a:rPr lang="uk-UA" sz="2800" dirty="0" smtClean="0"/>
              <a:t>Турбота про здоров'я дітей – це найважливіша праця педагога.</a:t>
            </a:r>
          </a:p>
          <a:p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/>
          <a:lstStyle/>
          <a:p>
            <a:pPr algn="ctr"/>
            <a:r>
              <a:rPr lang="uk-UA" dirty="0" smtClean="0"/>
              <a:t>Анкетні дані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r>
              <a:rPr lang="uk-UA" dirty="0" smtClean="0"/>
              <a:t>Рік народження: </a:t>
            </a:r>
            <a:r>
              <a:rPr lang="uk-UA" dirty="0" smtClean="0">
                <a:solidFill>
                  <a:srgbClr val="7030A0"/>
                </a:solidFill>
              </a:rPr>
              <a:t>1956</a:t>
            </a:r>
          </a:p>
          <a:p>
            <a:r>
              <a:rPr lang="uk-UA" dirty="0" smtClean="0"/>
              <a:t>Освіта: </a:t>
            </a:r>
            <a:r>
              <a:rPr lang="uk-UA" dirty="0" smtClean="0">
                <a:solidFill>
                  <a:srgbClr val="7030A0"/>
                </a:solidFill>
              </a:rPr>
              <a:t>вища;</a:t>
            </a:r>
          </a:p>
          <a:p>
            <a:r>
              <a:rPr lang="uk-UA" dirty="0" smtClean="0"/>
              <a:t>Спеціальність за дипломом: </a:t>
            </a:r>
            <a:r>
              <a:rPr lang="uk-UA" dirty="0" smtClean="0">
                <a:solidFill>
                  <a:srgbClr val="7030A0"/>
                </a:solidFill>
              </a:rPr>
              <a:t>учитель географії;</a:t>
            </a:r>
          </a:p>
          <a:p>
            <a:r>
              <a:rPr lang="uk-UA" dirty="0" smtClean="0"/>
              <a:t>Посада: </a:t>
            </a:r>
            <a:r>
              <a:rPr lang="uk-UA" dirty="0" smtClean="0">
                <a:solidFill>
                  <a:srgbClr val="7030A0"/>
                </a:solidFill>
              </a:rPr>
              <a:t>вихователь;</a:t>
            </a:r>
          </a:p>
          <a:p>
            <a:r>
              <a:rPr lang="uk-UA" dirty="0" smtClean="0"/>
              <a:t>Стаж педагогічної роботи: </a:t>
            </a:r>
            <a:r>
              <a:rPr lang="uk-UA" dirty="0" smtClean="0">
                <a:solidFill>
                  <a:srgbClr val="7030A0"/>
                </a:solidFill>
              </a:rPr>
              <a:t>32 роки;</a:t>
            </a:r>
          </a:p>
          <a:p>
            <a:r>
              <a:rPr lang="uk-UA" dirty="0" smtClean="0"/>
              <a:t>Рішенням атестаційної комісії при управлінні освіти і науки Тернопільської облдержадміністрації підтверджено кваліфікаційну категорію </a:t>
            </a:r>
            <a:r>
              <a:rPr lang="uk-UA" b="1" i="1" dirty="0" smtClean="0">
                <a:solidFill>
                  <a:srgbClr val="FF0000"/>
                </a:solidFill>
              </a:rPr>
              <a:t>“Спеціаліст вищої категорії”, </a:t>
            </a:r>
            <a:r>
              <a:rPr lang="uk-UA" dirty="0" smtClean="0"/>
              <a:t>присвоєно педагогічне звання </a:t>
            </a:r>
            <a:r>
              <a:rPr lang="uk-UA" b="1" i="1" dirty="0" smtClean="0">
                <a:solidFill>
                  <a:srgbClr val="FF0000"/>
                </a:solidFill>
              </a:rPr>
              <a:t>«Старший вихователь», </a:t>
            </a:r>
            <a:r>
              <a:rPr lang="uk-UA" dirty="0" smtClean="0"/>
              <a:t>2012р.</a:t>
            </a:r>
            <a:endParaRPr lang="uk-U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Навчаємо мандрівок і самі мандруємо</a:t>
            </a:r>
            <a:endParaRPr lang="uk-UA" dirty="0"/>
          </a:p>
        </p:txBody>
      </p:sp>
      <p:pic>
        <p:nvPicPr>
          <p:cNvPr id="4" name="Picture 5" descr="SDC1140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4078419" cy="3058814"/>
          </a:xfrm>
          <a:prstGeom prst="rect">
            <a:avLst/>
          </a:prstGeom>
          <a:noFill/>
        </p:spPr>
      </p:pic>
      <p:pic>
        <p:nvPicPr>
          <p:cNvPr id="6" name="Рисунок 5" descr="IMG_30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88840"/>
            <a:ext cx="4139952" cy="3104964"/>
          </a:xfrm>
          <a:prstGeom prst="rect">
            <a:avLst/>
          </a:prstGeom>
        </p:spPr>
      </p:pic>
      <p:pic>
        <p:nvPicPr>
          <p:cNvPr id="6147" name="Picture 3" descr="F:\12345\ScanImage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89040"/>
            <a:ext cx="1701938" cy="2852936"/>
          </a:xfrm>
          <a:prstGeom prst="rect">
            <a:avLst/>
          </a:prstGeom>
          <a:noFill/>
        </p:spPr>
      </p:pic>
      <p:pic>
        <p:nvPicPr>
          <p:cNvPr id="6148" name="Picture 4" descr="F:\12345\ScanImage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4169828"/>
            <a:ext cx="2808312" cy="2512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18648" cy="61039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000" dirty="0" smtClean="0"/>
              <a:t>Засоби інформації про нас</a:t>
            </a:r>
            <a:endParaRPr lang="uk-UA" sz="4000" dirty="0"/>
          </a:p>
        </p:txBody>
      </p:sp>
      <p:pic>
        <p:nvPicPr>
          <p:cNvPr id="7170" name="Picture 2" descr="C:\Users\Школа\Pictures\2012-03-20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5040559" cy="376997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187624" y="4941168"/>
            <a:ext cx="6984776" cy="1368152"/>
          </a:xfrm>
        </p:spPr>
        <p:txBody>
          <a:bodyPr>
            <a:noAutofit/>
          </a:bodyPr>
          <a:lstStyle/>
          <a:p>
            <a:pPr algn="ctr"/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понад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публікацій, 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висвітлюють  свята і будні навчального закладу</a:t>
            </a:r>
            <a:endParaRPr lang="uk-UA" sz="24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Рідні обереги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7643192" cy="10081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Презентація книги, </a:t>
            </a:r>
          </a:p>
          <a:p>
            <a:pPr algn="ctr">
              <a:buNone/>
            </a:pPr>
            <a:r>
              <a:rPr lang="uk-UA" sz="3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яка вийшла у світ 2008 року</a:t>
            </a:r>
            <a:endParaRPr lang="uk-UA" sz="36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F:\12345\ScanImage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420888"/>
            <a:ext cx="2947383" cy="4018265"/>
          </a:xfrm>
          <a:prstGeom prst="rect">
            <a:avLst/>
          </a:prstGeom>
          <a:noFill/>
        </p:spPr>
      </p:pic>
      <p:pic>
        <p:nvPicPr>
          <p:cNvPr id="8195" name="Picture 3" descr="F:\12345\ScanImage0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2601703" cy="353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Нагороди</a:t>
            </a:r>
            <a:endParaRPr lang="uk-UA" b="1" dirty="0"/>
          </a:p>
        </p:txBody>
      </p:sp>
      <p:pic>
        <p:nvPicPr>
          <p:cNvPr id="9218" name="Picture 2" descr="F:\12345\ScanImage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3062047" cy="4387430"/>
          </a:xfrm>
          <a:prstGeom prst="rect">
            <a:avLst/>
          </a:prstGeom>
          <a:noFill/>
        </p:spPr>
      </p:pic>
      <p:pic>
        <p:nvPicPr>
          <p:cNvPr id="9219" name="Picture 3" descr="F:\12345\ScanImage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204864"/>
            <a:ext cx="3010925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Учитель – це доля, </a:t>
            </a:r>
            <a:br>
              <a:rPr lang="uk-UA" dirty="0" smtClean="0"/>
            </a:br>
            <a:r>
              <a:rPr lang="uk-UA" dirty="0" smtClean="0"/>
              <a:t>покликання і творчість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>   </a:t>
            </a:r>
            <a:r>
              <a:rPr lang="uk-UA" dirty="0" smtClean="0">
                <a:solidFill>
                  <a:srgbClr val="7030A0"/>
                </a:solidFill>
              </a:rPr>
              <a:t>“ </a:t>
            </a:r>
            <a:r>
              <a:rPr lang="uk-UA" sz="4000" b="1" i="1" dirty="0" smtClean="0">
                <a:solidFill>
                  <a:srgbClr val="7030A0"/>
                </a:solidFill>
              </a:rPr>
              <a:t>Вихователь, який не затискає, а визволяє, не пригнічує, а підносить, не мне, а формує, не диктує, а вчить, переживає разом з дитиною багато натхненних хвилин “</a:t>
            </a:r>
          </a:p>
          <a:p>
            <a:pPr algn="r">
              <a:buNone/>
            </a:pPr>
            <a:r>
              <a:rPr lang="uk-UA" dirty="0" err="1" smtClean="0">
                <a:solidFill>
                  <a:srgbClr val="002060"/>
                </a:solidFill>
              </a:rPr>
              <a:t>Януш</a:t>
            </a:r>
            <a:r>
              <a:rPr lang="uk-UA" dirty="0" smtClean="0">
                <a:solidFill>
                  <a:srgbClr val="002060"/>
                </a:solidFill>
              </a:rPr>
              <a:t> Корчак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Педагогічна проблема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5400" dirty="0" smtClean="0">
                <a:solidFill>
                  <a:srgbClr val="FF0000"/>
                </a:solidFill>
              </a:rPr>
              <a:t> </a:t>
            </a:r>
            <a:r>
              <a:rPr lang="uk-UA" sz="5400" b="1" i="1" dirty="0" smtClean="0">
                <a:solidFill>
                  <a:srgbClr val="FF0000"/>
                </a:solidFill>
              </a:rPr>
              <a:t>Утвердження принципів загальнолюдської моралі</a:t>
            </a:r>
            <a:endParaRPr lang="uk-UA" sz="5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r>
              <a:rPr lang="uk-UA" dirty="0" smtClean="0"/>
              <a:t>Мета: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Формувати у дітей з особливими потребами моральні переконання і навички моральної поведінки;</a:t>
            </a:r>
          </a:p>
          <a:p>
            <a:r>
              <a:rPr lang="uk-UA" sz="2400" dirty="0" smtClean="0"/>
              <a:t>Виховувати особистість для якої норми моралі є власними переконаннями та звичною нормою поведінки;</a:t>
            </a:r>
          </a:p>
          <a:p>
            <a:r>
              <a:rPr lang="uk-UA" sz="2400" dirty="0" smtClean="0"/>
              <a:t>Дати дитині духовне спрямування, що ґрунтується на вічних Божественних принципах (вся виховна робота характеризується системним підходом до виховання на основі загальнолюдської християнської моралі, любові та милосердя).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2345\Scan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6112" y="978408"/>
            <a:ext cx="7351776" cy="4901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/>
          </a:bodyPr>
          <a:lstStyle/>
          <a:p>
            <a:r>
              <a:rPr lang="uk-UA" dirty="0" smtClean="0"/>
              <a:t>Завдання: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7715200" cy="2880320"/>
          </a:xfrm>
        </p:spPr>
        <p:txBody>
          <a:bodyPr/>
          <a:lstStyle/>
          <a:p>
            <a:r>
              <a:rPr lang="uk-UA" dirty="0" smtClean="0"/>
              <a:t>Розкрити красу гуманних рис, навчити поважити людину, активізувати громадську діяльність, сформувати оцінки морального світу людей і дій , виховувати морально-вольові риси характеру, формувати єдність між свідомістю і поведінкою вихованця;</a:t>
            </a:r>
          </a:p>
          <a:p>
            <a:r>
              <a:rPr lang="uk-UA" dirty="0" smtClean="0"/>
              <a:t>Навчити дітей жити за Заповідями Божими.</a:t>
            </a:r>
            <a:endParaRPr lang="uk-UA" dirty="0"/>
          </a:p>
        </p:txBody>
      </p:sp>
      <p:pic>
        <p:nvPicPr>
          <p:cNvPr id="2050" name="Picture 2" descr="F:\12345\ScanImage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3626" y="3717032"/>
            <a:ext cx="564470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">
  <a:themeElements>
    <a:clrScheme name="Mod">
      <a:dk1>
        <a:sysClr val="windowText" lastClr="000000"/>
      </a:dk1>
      <a:lt1>
        <a:sysClr val="window" lastClr="FFFFFF"/>
      </a:lt1>
      <a:dk2>
        <a:srgbClr val="065218"/>
      </a:dk2>
      <a:lt2>
        <a:srgbClr val="EDF3AE"/>
      </a:lt2>
      <a:accent1>
        <a:srgbClr val="8FCB17"/>
      </a:accent1>
      <a:accent2>
        <a:srgbClr val="769F11"/>
      </a:accent2>
      <a:accent3>
        <a:srgbClr val="D4E336"/>
      </a:accent3>
      <a:accent4>
        <a:srgbClr val="0C8228"/>
      </a:accent4>
      <a:accent5>
        <a:srgbClr val="C0EDA8"/>
      </a:accent5>
      <a:accent6>
        <a:srgbClr val="3B4F18"/>
      </a:accent6>
      <a:hlink>
        <a:srgbClr val="0A6A21"/>
      </a:hlink>
      <a:folHlink>
        <a:srgbClr val="406EA5"/>
      </a:folHlink>
    </a:clrScheme>
    <a:fontScheme name="Mo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od">
      <a:fillStyleLst>
        <a:solidFill>
          <a:schemeClr val="phClr"/>
        </a:solidFill>
        <a:solidFill>
          <a:schemeClr val="phClr">
            <a:tint val="80000"/>
          </a:schemeClr>
        </a:solidFill>
        <a:solidFill>
          <a:schemeClr val="phClr">
            <a:shade val="30000"/>
            <a:satMod val="150000"/>
          </a:schemeClr>
        </a:solidFill>
      </a:fillStyleLst>
      <a:lnStyleLst>
        <a:ln w="9525" cap="flat" cmpd="sng" algn="ctr">
          <a:solidFill>
            <a:schemeClr val="phClr">
              <a:tint val="90000"/>
              <a:satMod val="105000"/>
            </a:schemeClr>
          </a:solidFill>
          <a:prstDash val="solid"/>
        </a:ln>
        <a:ln w="50800" cap="flat" cmpd="sng" algn="ctr">
          <a:solidFill>
            <a:schemeClr val="phClr">
              <a:tint val="90000"/>
            </a:schemeClr>
          </a:solidFill>
          <a:prstDash val="solid"/>
        </a:ln>
        <a:ln w="76200" cap="flat" cmpd="dbl" algn="ctr">
          <a:solidFill>
            <a:schemeClr val="phClr">
              <a:tint val="9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dist="25400" dir="5400000" sx="101000" sy="101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50800" dir="5400000" sx="101000" sy="101000" rotWithShape="0">
              <a:srgbClr val="000000">
                <a:alpha val="50000"/>
              </a:srgbClr>
            </a:outerShdw>
            <a:reflection blurRad="12700" stA="30000" endPos="30000" dist="508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5400000"/>
            </a:lightRig>
          </a:scene3d>
          <a:sp3d prstMaterial="softmetal">
            <a:bevelT w="63500" h="25400" prst="coolSlant"/>
          </a:sp3d>
        </a:effectStyle>
      </a:effectStyleLst>
      <a:bgFillStyleLst>
        <a:solidFill>
          <a:schemeClr val="phClr">
            <a:satMod val="125000"/>
          </a:schemeClr>
        </a:solidFill>
        <a:solidFill>
          <a:schemeClr val="phClr">
            <a:shade val="30000"/>
            <a:satMod val="150000"/>
          </a:schemeClr>
        </a:solidFill>
        <a:gradFill>
          <a:gsLst>
            <a:gs pos="0">
              <a:schemeClr val="phClr">
                <a:tint val="100000"/>
                <a:shade val="80000"/>
                <a:satMod val="135000"/>
              </a:schemeClr>
            </a:gs>
            <a:gs pos="55000">
              <a:schemeClr val="phClr">
                <a:tint val="70000"/>
                <a:shade val="100000"/>
                <a:satMod val="150000"/>
              </a:schemeClr>
            </a:gs>
            <a:gs pos="100000">
              <a:schemeClr val="phClr">
                <a:tint val="70000"/>
                <a:shade val="100000"/>
                <a:satMod val="15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Theme_Mod_theme</Template>
  <TotalTime>336</TotalTime>
  <Words>648</Words>
  <Application>Microsoft Office PowerPoint</Application>
  <PresentationFormat>Экран (4:3)</PresentationFormat>
  <Paragraphs>96</Paragraphs>
  <Slides>43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Mod</vt:lpstr>
      <vt:lpstr>Кожному мила своя сторона… Г.Сковорода</vt:lpstr>
      <vt:lpstr>Заліщицький обласний багатопрофільний навчально-реабілітаційний центр</vt:lpstr>
      <vt:lpstr>Звіт роботи вихователя ПІДКОВИ СТЕФАНІЇ ПЕТРІВНИ </vt:lpstr>
      <vt:lpstr>Анкетні дані</vt:lpstr>
      <vt:lpstr>Учитель – це доля,  покликання і творчість</vt:lpstr>
      <vt:lpstr>Педагогічна проблема</vt:lpstr>
      <vt:lpstr>Мета:</vt:lpstr>
      <vt:lpstr>Презентация PowerPoint</vt:lpstr>
      <vt:lpstr>Завдання:</vt:lpstr>
      <vt:lpstr>Мистецтво – служити Богові</vt:lpstr>
      <vt:lpstr>Читаючи Біблію, знаходимо відповідь: чому людині властива духовність, бо Бог її створив по образу Божому. У нас є творчі здібності, ми наділені мудрістю, почуттям справедливості до самопожертви, любові. Про нашу потребу в духовних цінностях найбільше свідчить духовне бажання поклонятися Богу.</vt:lpstr>
      <vt:lpstr>Форми і методи роботи:</vt:lpstr>
      <vt:lpstr>Основні напрями в роботі:</vt:lpstr>
      <vt:lpstr>Презентация PowerPoint</vt:lpstr>
      <vt:lpstr>Відкрите заняття “З Ісусом у серці ”</vt:lpstr>
      <vt:lpstr>Презентация PowerPoint</vt:lpstr>
      <vt:lpstr>Клуб вихідного дня “ Там десь далеко, на Волині…”</vt:lpstr>
      <vt:lpstr>Клуб вихідного дня “В гостях у народних майстрів”</vt:lpstr>
      <vt:lpstr>Клуб вихідного дня </vt:lpstr>
      <vt:lpstr>Клуб вихідного дня </vt:lpstr>
      <vt:lpstr>Творча зустріч  “ Ллється музика чарівна ”</vt:lpstr>
      <vt:lpstr>Творча зустріч “ Розкрилля душі та музика серця жінки із Заліщицького Наддністров’я ”</vt:lpstr>
      <vt:lpstr>Година скорботи</vt:lpstr>
      <vt:lpstr>Година інформаційно-тематичного спілкування «Людська святиня»</vt:lpstr>
      <vt:lpstr>Вихованці групи вшановують героїв Крут</vt:lpstr>
      <vt:lpstr>На святкування 70-річчя УПА «Я за тебе, Україно, муки тяжкії терпів…»</vt:lpstr>
      <vt:lpstr>Заняття за інтересами</vt:lpstr>
      <vt:lpstr>Наші екскурсії:цікаві,пізнавальні та навчальні</vt:lpstr>
      <vt:lpstr>…чорних дат у людства є багато…</vt:lpstr>
      <vt:lpstr>Вони лягли на полі бою за матір рідну, за народ…</vt:lpstr>
      <vt:lpstr>Мандруємо пам'ятними місцями міста</vt:lpstr>
      <vt:lpstr>У молитві зростаємо…</vt:lpstr>
      <vt:lpstr>Зростаємо у Бозі…  Перше Святе Причастя вихованців групи 2012р.</vt:lpstr>
      <vt:lpstr>Дитячі щирі молитви Хресною дорогою - Зарваниця</vt:lpstr>
      <vt:lpstr>Навчаємось і розважаємось</vt:lpstr>
      <vt:lpstr>Презентация PowerPoint</vt:lpstr>
      <vt:lpstr> Зустрічі із батьками вихованців “ Один батько важить більше, ніж сто вчителів ”</vt:lpstr>
      <vt:lpstr>Методична робота</vt:lpstr>
      <vt:lpstr>Участь у засіданнях методичного об'єднання вихователів молодших класів</vt:lpstr>
      <vt:lpstr>Навчаємо мандрівок і самі мандруємо</vt:lpstr>
      <vt:lpstr>Засоби інформації про нас</vt:lpstr>
      <vt:lpstr>Рідні обереги</vt:lpstr>
      <vt:lpstr>Нагороди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Кожному мила своя сторона… Г.Сковорода</dc:title>
  <dc:creator>Школа</dc:creator>
  <cp:lastModifiedBy>Школа</cp:lastModifiedBy>
  <cp:revision>40</cp:revision>
  <dcterms:created xsi:type="dcterms:W3CDTF">2012-02-13T07:03:53Z</dcterms:created>
  <dcterms:modified xsi:type="dcterms:W3CDTF">2012-11-01T18:53:21Z</dcterms:modified>
</cp:coreProperties>
</file>