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256" r:id="rId3"/>
    <p:sldId id="262" r:id="rId4"/>
    <p:sldId id="257" r:id="rId5"/>
    <p:sldId id="263" r:id="rId6"/>
    <p:sldId id="258" r:id="rId7"/>
    <p:sldId id="261" r:id="rId8"/>
    <p:sldId id="259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742113" cy="987266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19B56-A6FF-461C-8D7E-6528D0ED5932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69D65B7-53C6-4E02-9E4D-03C8AABD47FA}">
      <dgm:prSet phldrT="[Текст]"/>
      <dgm:spPr/>
      <dgm:t>
        <a:bodyPr/>
        <a:lstStyle/>
        <a:p>
          <a:r>
            <a:rPr lang="uk-UA" dirty="0" smtClean="0"/>
            <a:t>Дистанційне навчання і виховання  </a:t>
          </a:r>
          <a:endParaRPr lang="ru-RU" dirty="0"/>
        </a:p>
      </dgm:t>
    </dgm:pt>
    <dgm:pt modelId="{FCE011E3-9D21-44E9-85D8-99EEBE418182}" type="parTrans" cxnId="{CCB6A54A-4EE0-4FE1-B602-1C43F60B1D15}">
      <dgm:prSet/>
      <dgm:spPr/>
      <dgm:t>
        <a:bodyPr/>
        <a:lstStyle/>
        <a:p>
          <a:endParaRPr lang="ru-RU"/>
        </a:p>
      </dgm:t>
    </dgm:pt>
    <dgm:pt modelId="{CCD33D4D-2D8C-43E5-A05B-5FA24BC85C7D}" type="sibTrans" cxnId="{CCB6A54A-4EE0-4FE1-B602-1C43F60B1D15}">
      <dgm:prSet/>
      <dgm:spPr/>
      <dgm:t>
        <a:bodyPr/>
        <a:lstStyle/>
        <a:p>
          <a:endParaRPr lang="ru-RU"/>
        </a:p>
      </dgm:t>
    </dgm:pt>
    <dgm:pt modelId="{1870F675-A756-452E-8E6C-89E509077382}">
      <dgm:prSet phldrT="[Текст]"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це цілеспрямоване і методично організоване керівництво навчально-пізнавальною діяльністю та розвитком осіб, які перебувають на відстані  від освітнього закладу і тому не вступають у постійний контакт з педагогічним колективом. Практикується в двох формах: а) через листування; б) через засоби масової інформації.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867D703-FC94-41F3-8CD5-634F83C55596}" type="parTrans" cxnId="{15291807-B7E4-4D40-A197-9DC7517A81BC}">
      <dgm:prSet/>
      <dgm:spPr/>
      <dgm:t>
        <a:bodyPr/>
        <a:lstStyle/>
        <a:p>
          <a:endParaRPr lang="ru-RU"/>
        </a:p>
      </dgm:t>
    </dgm:pt>
    <dgm:pt modelId="{89DB1CA0-A785-4544-9B32-317A6025DD0B}" type="sibTrans" cxnId="{15291807-B7E4-4D40-A197-9DC7517A81BC}">
      <dgm:prSet/>
      <dgm:spPr/>
      <dgm:t>
        <a:bodyPr/>
        <a:lstStyle/>
        <a:p>
          <a:endParaRPr lang="ru-RU"/>
        </a:p>
      </dgm:t>
    </dgm:pt>
    <dgm:pt modelId="{8C6D0DA7-7D2E-4024-B66D-123134BC5F41}">
      <dgm:prSet/>
      <dgm:spPr/>
      <dgm:t>
        <a:bodyPr/>
        <a:lstStyle/>
        <a:p>
          <a:r>
            <a:rPr lang="uk-UA" dirty="0" smtClean="0"/>
            <a:t>Інтерактивне навчання і виховання  </a:t>
          </a:r>
          <a:endParaRPr lang="ru-RU" dirty="0"/>
        </a:p>
      </dgm:t>
    </dgm:pt>
    <dgm:pt modelId="{E5A7758C-67A6-4627-81AA-74A5DC8B6A21}" type="parTrans" cxnId="{B3A892E8-8CE7-457B-AEC9-E83645918530}">
      <dgm:prSet/>
      <dgm:spPr/>
      <dgm:t>
        <a:bodyPr/>
        <a:lstStyle/>
        <a:p>
          <a:endParaRPr lang="ru-RU"/>
        </a:p>
      </dgm:t>
    </dgm:pt>
    <dgm:pt modelId="{F80BD100-8E88-4B5E-BC40-7979CF9C9FA3}" type="sibTrans" cxnId="{B3A892E8-8CE7-457B-AEC9-E83645918530}">
      <dgm:prSet/>
      <dgm:spPr/>
      <dgm:t>
        <a:bodyPr/>
        <a:lstStyle/>
        <a:p>
          <a:endParaRPr lang="ru-RU"/>
        </a:p>
      </dgm:t>
    </dgm:pt>
    <dgm:pt modelId="{F0EA026B-5258-4F2D-9829-68913701BAED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організація вчителем за допомогою певної системи способів, прийомів, методів освітнього процесу, що ґрунтується на суб’єкт -  суб’єктних стосунках педагога й учня, різнобічній комунікації, конструйовані знань учнем, використані самооцінки та зворотного зв’язку, постійній активності учня.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FBC3B94-E3D3-4222-A67A-9BD1E06C9B9B}" type="parTrans" cxnId="{5474817E-0096-44ED-8011-80CD95E6B7CF}">
      <dgm:prSet/>
      <dgm:spPr/>
      <dgm:t>
        <a:bodyPr/>
        <a:lstStyle/>
        <a:p>
          <a:endParaRPr lang="ru-RU"/>
        </a:p>
      </dgm:t>
    </dgm:pt>
    <dgm:pt modelId="{27719604-8063-4113-873A-95667E576E9A}" type="sibTrans" cxnId="{5474817E-0096-44ED-8011-80CD95E6B7CF}">
      <dgm:prSet/>
      <dgm:spPr/>
      <dgm:t>
        <a:bodyPr/>
        <a:lstStyle/>
        <a:p>
          <a:endParaRPr lang="ru-RU"/>
        </a:p>
      </dgm:t>
    </dgm:pt>
    <dgm:pt modelId="{28792B3B-7CF2-41AE-A99B-3421196EDC79}">
      <dgm:prSet/>
      <dgm:spPr/>
      <dgm:t>
        <a:bodyPr/>
        <a:lstStyle/>
        <a:p>
          <a:r>
            <a:rPr lang="uk-UA" smtClean="0"/>
            <a:t>Інформаційні технології  </a:t>
          </a:r>
          <a:endParaRPr lang="ru-RU" dirty="0"/>
        </a:p>
      </dgm:t>
    </dgm:pt>
    <dgm:pt modelId="{1B5E1145-89B0-46B4-8694-57039ECDCA7C}" type="parTrans" cxnId="{C3D8E6F1-2DF5-4B77-B32D-0ECC381BE808}">
      <dgm:prSet/>
      <dgm:spPr/>
      <dgm:t>
        <a:bodyPr/>
        <a:lstStyle/>
        <a:p>
          <a:endParaRPr lang="ru-RU"/>
        </a:p>
      </dgm:t>
    </dgm:pt>
    <dgm:pt modelId="{14482DB0-DA47-462A-AB16-ECEB2EF759F6}" type="sibTrans" cxnId="{C3D8E6F1-2DF5-4B77-B32D-0ECC381BE808}">
      <dgm:prSet/>
      <dgm:spPr/>
      <dgm:t>
        <a:bodyPr/>
        <a:lstStyle/>
        <a:p>
          <a:endParaRPr lang="ru-RU"/>
        </a:p>
      </dgm:t>
    </dgm:pt>
    <dgm:pt modelId="{ABE24223-400C-46D5-A463-752A87DED0CA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- система методу збору, накопичення, зберігання, пошуку, обробки та видачі інформації.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14242E0-94E5-4934-827F-23E6FCFC46C1}" type="parTrans" cxnId="{D1B568F9-4500-4C22-B275-A16FFA7B94B5}">
      <dgm:prSet/>
      <dgm:spPr/>
      <dgm:t>
        <a:bodyPr/>
        <a:lstStyle/>
        <a:p>
          <a:endParaRPr lang="ru-RU"/>
        </a:p>
      </dgm:t>
    </dgm:pt>
    <dgm:pt modelId="{F3793B14-39C4-4C39-ACCF-9C7E54D41173}" type="sibTrans" cxnId="{D1B568F9-4500-4C22-B275-A16FFA7B94B5}">
      <dgm:prSet/>
      <dgm:spPr/>
      <dgm:t>
        <a:bodyPr/>
        <a:lstStyle/>
        <a:p>
          <a:endParaRPr lang="ru-RU"/>
        </a:p>
      </dgm:t>
    </dgm:pt>
    <dgm:pt modelId="{0FBA8146-4B06-4851-B440-F3A8C8350176}">
      <dgm:prSet/>
      <dgm:spPr/>
      <dgm:t>
        <a:bodyPr/>
        <a:lstStyle/>
        <a:p>
          <a:r>
            <a:rPr lang="uk-UA" dirty="0" smtClean="0"/>
            <a:t>Диференційний підхід </a:t>
          </a:r>
          <a:endParaRPr lang="ru-RU" dirty="0"/>
        </a:p>
      </dgm:t>
    </dgm:pt>
    <dgm:pt modelId="{30A6CA18-FD62-411F-A1A6-1324DB3D7315}" type="parTrans" cxnId="{7B3CD52F-D972-490A-B1E8-AFDBDA1DE69F}">
      <dgm:prSet/>
      <dgm:spPr/>
      <dgm:t>
        <a:bodyPr/>
        <a:lstStyle/>
        <a:p>
          <a:endParaRPr lang="ru-RU"/>
        </a:p>
      </dgm:t>
    </dgm:pt>
    <dgm:pt modelId="{9BA0F7A7-E002-49D3-9D10-13CC2554E482}" type="sibTrans" cxnId="{7B3CD52F-D972-490A-B1E8-AFDBDA1DE69F}">
      <dgm:prSet/>
      <dgm:spPr/>
      <dgm:t>
        <a:bodyPr/>
        <a:lstStyle/>
        <a:p>
          <a:endParaRPr lang="ru-RU"/>
        </a:p>
      </dgm:t>
    </dgm:pt>
    <dgm:pt modelId="{25918039-9E5B-415A-AF0F-159E5758D0F3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поділ учнів у процесі навчання і виховання на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мікро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групи з однорідними критеріями: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навчально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діяльністними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, поведінковими, соціальними умовами, іншими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локальнішими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ознаками для проведення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дослідно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– експериментальної роботи.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2A23F9A-366B-4A51-B5CC-6FC564FA9562}" type="parTrans" cxnId="{AD22A978-1C49-494B-9CC7-B8D44672A0F0}">
      <dgm:prSet/>
      <dgm:spPr/>
      <dgm:t>
        <a:bodyPr/>
        <a:lstStyle/>
        <a:p>
          <a:endParaRPr lang="ru-RU"/>
        </a:p>
      </dgm:t>
    </dgm:pt>
    <dgm:pt modelId="{D410C8A5-9705-4116-8D28-90EF0812E8F8}" type="sibTrans" cxnId="{AD22A978-1C49-494B-9CC7-B8D44672A0F0}">
      <dgm:prSet/>
      <dgm:spPr/>
      <dgm:t>
        <a:bodyPr/>
        <a:lstStyle/>
        <a:p>
          <a:endParaRPr lang="ru-RU"/>
        </a:p>
      </dgm:t>
    </dgm:pt>
    <dgm:pt modelId="{664D052A-DE6F-45B2-8FE8-CFCD1C4F6AAD}">
      <dgm:prSet/>
      <dgm:spPr/>
      <dgm:t>
        <a:bodyPr/>
        <a:lstStyle/>
        <a:p>
          <a:r>
            <a:rPr lang="uk-UA" dirty="0" smtClean="0"/>
            <a:t>Проблемне навчання і виховання  </a:t>
          </a:r>
          <a:endParaRPr lang="ru-RU" dirty="0"/>
        </a:p>
      </dgm:t>
    </dgm:pt>
    <dgm:pt modelId="{8323BBB9-3A2B-425D-B3F8-C0604095B6E1}" type="parTrans" cxnId="{CD4AC0DC-3DFB-4440-86D3-B3A69DF92140}">
      <dgm:prSet/>
      <dgm:spPr/>
      <dgm:t>
        <a:bodyPr/>
        <a:lstStyle/>
        <a:p>
          <a:endParaRPr lang="ru-RU"/>
        </a:p>
      </dgm:t>
    </dgm:pt>
    <dgm:pt modelId="{640B2849-032B-401F-963A-63925C319E4D}" type="sibTrans" cxnId="{CD4AC0DC-3DFB-4440-86D3-B3A69DF92140}">
      <dgm:prSet/>
      <dgm:spPr/>
      <dgm:t>
        <a:bodyPr/>
        <a:lstStyle/>
        <a:p>
          <a:endParaRPr lang="ru-RU"/>
        </a:p>
      </dgm:t>
    </dgm:pt>
    <dgm:pt modelId="{DBD13C3F-D836-44E2-B049-D741C52373E2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спосіб організації активної діяльності; розв’язання учнями пізнавальних завдань, проблемних задач; передбачає застосування евристичної бесіди , дослідницького методу, проблемного викладу навчального матеріалу.     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54DFFC0-B14B-4A7E-AC36-7D81C0DC172E}" type="parTrans" cxnId="{0A62D721-DB2A-4521-97C4-723E75B6C07E}">
      <dgm:prSet/>
      <dgm:spPr/>
      <dgm:t>
        <a:bodyPr/>
        <a:lstStyle/>
        <a:p>
          <a:endParaRPr lang="ru-RU"/>
        </a:p>
      </dgm:t>
    </dgm:pt>
    <dgm:pt modelId="{701D2216-DBC8-4CC9-8FB7-8D615933BD4E}" type="sibTrans" cxnId="{0A62D721-DB2A-4521-97C4-723E75B6C07E}">
      <dgm:prSet/>
      <dgm:spPr/>
      <dgm:t>
        <a:bodyPr/>
        <a:lstStyle/>
        <a:p>
          <a:endParaRPr lang="ru-RU"/>
        </a:p>
      </dgm:t>
    </dgm:pt>
    <dgm:pt modelId="{70C21F44-4709-4FA9-ACAA-1D466148D23B}">
      <dgm:prSet/>
      <dgm:spPr/>
      <dgm:t>
        <a:bodyPr/>
        <a:lstStyle/>
        <a:p>
          <a:r>
            <a:rPr lang="uk-UA" dirty="0" smtClean="0"/>
            <a:t>Педагогіка співробітництва </a:t>
          </a:r>
          <a:endParaRPr lang="ru-RU" dirty="0"/>
        </a:p>
      </dgm:t>
    </dgm:pt>
    <dgm:pt modelId="{1554B09B-72B3-4938-B6D0-D292A9FFB00F}" type="parTrans" cxnId="{E54093D0-E5A7-4382-9B8D-880232245834}">
      <dgm:prSet/>
      <dgm:spPr/>
      <dgm:t>
        <a:bodyPr/>
        <a:lstStyle/>
        <a:p>
          <a:endParaRPr lang="ru-RU"/>
        </a:p>
      </dgm:t>
    </dgm:pt>
    <dgm:pt modelId="{31D6339F-37A4-4AC4-83E8-AD36B905A4A5}" type="sibTrans" cxnId="{E54093D0-E5A7-4382-9B8D-880232245834}">
      <dgm:prSet/>
      <dgm:spPr/>
      <dgm:t>
        <a:bodyPr/>
        <a:lstStyle/>
        <a:p>
          <a:endParaRPr lang="ru-RU"/>
        </a:p>
      </dgm:t>
    </dgm:pt>
    <dgm:pt modelId="{FAEFAF19-1530-4F3A-BCEF-982EC111CD34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спільна діяльність учителя та учнів, що ґрунтується на взаєморозумінні й гуманізмі , на єдності  їхніх інтересів і прагнень, метою якої є особистісний розвиток школярів у процесі навчання й виховання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8BA0A4C-DCAE-4469-BDE3-849C2920E91D}" type="parTrans" cxnId="{EC0FD1E2-822C-4E7B-8ED6-679682A40BF9}">
      <dgm:prSet/>
      <dgm:spPr/>
      <dgm:t>
        <a:bodyPr/>
        <a:lstStyle/>
        <a:p>
          <a:endParaRPr lang="ru-RU"/>
        </a:p>
      </dgm:t>
    </dgm:pt>
    <dgm:pt modelId="{E5088C2E-F352-4CE0-9B45-FEFFA583425A}" type="sibTrans" cxnId="{EC0FD1E2-822C-4E7B-8ED6-679682A40BF9}">
      <dgm:prSet/>
      <dgm:spPr/>
      <dgm:t>
        <a:bodyPr/>
        <a:lstStyle/>
        <a:p>
          <a:endParaRPr lang="ru-RU"/>
        </a:p>
      </dgm:t>
    </dgm:pt>
    <dgm:pt modelId="{B8556334-C064-4B7E-A2A2-8F86802D29A2}">
      <dgm:prSet/>
      <dgm:spPr/>
      <dgm:t>
        <a:bodyPr/>
        <a:lstStyle/>
        <a:p>
          <a:r>
            <a:rPr lang="uk-UA" dirty="0" smtClean="0"/>
            <a:t>Проектна діяльність  </a:t>
          </a:r>
          <a:endParaRPr lang="ru-RU" dirty="0"/>
        </a:p>
      </dgm:t>
    </dgm:pt>
    <dgm:pt modelId="{041327BC-EA78-46A6-B2DF-EB44E51AAE75}" type="parTrans" cxnId="{1BC926A3-0F98-4F94-A809-EFC922733AE4}">
      <dgm:prSet/>
      <dgm:spPr/>
      <dgm:t>
        <a:bodyPr/>
        <a:lstStyle/>
        <a:p>
          <a:endParaRPr lang="ru-RU"/>
        </a:p>
      </dgm:t>
    </dgm:pt>
    <dgm:pt modelId="{72A73668-DDD5-40C2-9897-1A32313C3141}" type="sibTrans" cxnId="{1BC926A3-0F98-4F94-A809-EFC922733AE4}">
      <dgm:prSet/>
      <dgm:spPr/>
      <dgm:t>
        <a:bodyPr/>
        <a:lstStyle/>
        <a:p>
          <a:endParaRPr lang="ru-RU"/>
        </a:p>
      </dgm:t>
    </dgm:pt>
    <dgm:pt modelId="{CD8A579C-8197-4ED3-9F68-3E81DE7EFE7D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це спеціально організований вчителем і самостійно виконувати учнями комплекс дій, що завершується результатом, створенням творчого продукту. Щоб домогтися такого результату, необхідно навчити дітей самостійно мислити, знаходити і вирішувати проблеми, залучати з цією метою знання різних галузей, уміння прогнозувати результати і можливі наслідки різних варіантів рішення, встановлювати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причинно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– наслідкові зв’язки.         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D93A71F-4D45-4AD1-87C2-4A50AFEB82C9}" type="parTrans" cxnId="{1188E177-D0BA-47B9-B142-611065B93B71}">
      <dgm:prSet/>
      <dgm:spPr/>
      <dgm:t>
        <a:bodyPr/>
        <a:lstStyle/>
        <a:p>
          <a:endParaRPr lang="ru-RU"/>
        </a:p>
      </dgm:t>
    </dgm:pt>
    <dgm:pt modelId="{A91369A1-7D96-4C82-BC0E-7A895DF65EEF}" type="sibTrans" cxnId="{1188E177-D0BA-47B9-B142-611065B93B71}">
      <dgm:prSet/>
      <dgm:spPr/>
      <dgm:t>
        <a:bodyPr/>
        <a:lstStyle/>
        <a:p>
          <a:endParaRPr lang="ru-RU"/>
        </a:p>
      </dgm:t>
    </dgm:pt>
    <dgm:pt modelId="{1A5377FC-8914-4FAC-A6F3-EF1574884297}">
      <dgm:prSet/>
      <dgm:spPr/>
      <dgm:t>
        <a:bodyPr/>
        <a:lstStyle/>
        <a:p>
          <a:r>
            <a:rPr lang="uk-UA" dirty="0" smtClean="0"/>
            <a:t>Рейтингова система оцінювання</a:t>
          </a:r>
          <a:endParaRPr lang="ru-RU" dirty="0"/>
        </a:p>
      </dgm:t>
    </dgm:pt>
    <dgm:pt modelId="{D3C28D71-9952-452B-9257-3DB868F7A147}" type="parTrans" cxnId="{B0FEFEBA-AB27-4A34-B0FC-AEA0593732D8}">
      <dgm:prSet/>
      <dgm:spPr/>
      <dgm:t>
        <a:bodyPr/>
        <a:lstStyle/>
        <a:p>
          <a:endParaRPr lang="ru-RU"/>
        </a:p>
      </dgm:t>
    </dgm:pt>
    <dgm:pt modelId="{E17EBF72-02C8-458F-9E5E-E6C893C94619}" type="sibTrans" cxnId="{B0FEFEBA-AB27-4A34-B0FC-AEA0593732D8}">
      <dgm:prSet/>
      <dgm:spPr/>
      <dgm:t>
        <a:bodyPr/>
        <a:lstStyle/>
        <a:p>
          <a:endParaRPr lang="ru-RU"/>
        </a:p>
      </dgm:t>
    </dgm:pt>
    <dgm:pt modelId="{B8904D7B-6F84-41B4-B5E9-CDF1F68508DA}">
      <dgm:prSet custT="1"/>
      <dgm:spPr/>
      <dgm:t>
        <a:bodyPr/>
        <a:lstStyle/>
        <a:p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нова технологія оцінювання результатів навчального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–виховного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 процесу,  яка  забезпечує  інтегральну оцінку досягнень учня, тобто оцінка є </a:t>
          </a:r>
          <a:r>
            <a:rPr lang="uk-UA" sz="1000" dirty="0" err="1" smtClean="0">
              <a:latin typeface="Times New Roman" pitchFamily="18" charset="0"/>
              <a:cs typeface="Times New Roman" pitchFamily="18" charset="0"/>
            </a:rPr>
            <a:t>комулятивною</a:t>
          </a:r>
          <a:r>
            <a:rPr lang="uk-UA" sz="1000" dirty="0" smtClean="0">
              <a:latin typeface="Times New Roman" pitchFamily="18" charset="0"/>
              <a:cs typeface="Times New Roman" pitchFamily="18" charset="0"/>
            </a:rPr>
            <a:t>, заохочує до систематичної праці, сприяє удосконаленню умінь та навичок; підвищує рівень засвоєння знань, стимулює активність; активізує пізнавальну діяльність; розвиває мислення, волю, потребу самоконтролю; формує мотивацію, потребу в знаннях; розвиває почуття особистої відповідальності.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8424294-ACED-47F4-A00D-C9BD29E53E17}" type="parTrans" cxnId="{158E725A-FE17-40C9-ADDE-71E0FB498684}">
      <dgm:prSet/>
      <dgm:spPr/>
      <dgm:t>
        <a:bodyPr/>
        <a:lstStyle/>
        <a:p>
          <a:endParaRPr lang="ru-RU"/>
        </a:p>
      </dgm:t>
    </dgm:pt>
    <dgm:pt modelId="{F3D4182F-BC1F-46BF-809B-35C74E66EA7B}" type="sibTrans" cxnId="{158E725A-FE17-40C9-ADDE-71E0FB498684}">
      <dgm:prSet/>
      <dgm:spPr/>
      <dgm:t>
        <a:bodyPr/>
        <a:lstStyle/>
        <a:p>
          <a:endParaRPr lang="ru-RU"/>
        </a:p>
      </dgm:t>
    </dgm:pt>
    <dgm:pt modelId="{378D5C18-1E89-4318-BE80-9A01696E2F5C}" type="pres">
      <dgm:prSet presAssocID="{39319B56-A6FF-461C-8D7E-6528D0ED5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D8B086-FBEA-4402-9D3F-909674CCF52B}" type="pres">
      <dgm:prSet presAssocID="{069D65B7-53C6-4E02-9E4D-03C8AABD47FA}" presName="linNode" presStyleCnt="0"/>
      <dgm:spPr/>
    </dgm:pt>
    <dgm:pt modelId="{C5943600-9BF0-4077-9348-A9CB484485C6}" type="pres">
      <dgm:prSet presAssocID="{069D65B7-53C6-4E02-9E4D-03C8AABD47FA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6A5A8-BD03-438B-95E7-3774D9BD9FCB}" type="pres">
      <dgm:prSet presAssocID="{069D65B7-53C6-4E02-9E4D-03C8AABD47FA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890AD-49C0-4800-8B9D-D5EEDA92AF88}" type="pres">
      <dgm:prSet presAssocID="{CCD33D4D-2D8C-43E5-A05B-5FA24BC85C7D}" presName="sp" presStyleCnt="0"/>
      <dgm:spPr/>
    </dgm:pt>
    <dgm:pt modelId="{456ECC75-7F06-4B9D-BB50-FE8A818B8497}" type="pres">
      <dgm:prSet presAssocID="{B8556334-C064-4B7E-A2A2-8F86802D29A2}" presName="linNode" presStyleCnt="0"/>
      <dgm:spPr/>
    </dgm:pt>
    <dgm:pt modelId="{78E5EBB7-41CA-4CF7-B0D9-9757D8FD6830}" type="pres">
      <dgm:prSet presAssocID="{B8556334-C064-4B7E-A2A2-8F86802D29A2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7E80A-4B74-41B6-8C1F-1A0E8C1EF8BC}" type="pres">
      <dgm:prSet presAssocID="{B8556334-C064-4B7E-A2A2-8F86802D29A2}" presName="descendantText" presStyleLbl="alignAccFollowNode1" presStyleIdx="1" presStyleCnt="8" custScaleY="135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96C93-D75A-4C72-9EC2-871EF32A996C}" type="pres">
      <dgm:prSet presAssocID="{72A73668-DDD5-40C2-9897-1A32313C3141}" presName="sp" presStyleCnt="0"/>
      <dgm:spPr/>
    </dgm:pt>
    <dgm:pt modelId="{F0FD78F0-9573-4D88-A6CC-4BEB383A4A3F}" type="pres">
      <dgm:prSet presAssocID="{70C21F44-4709-4FA9-ACAA-1D466148D23B}" presName="linNode" presStyleCnt="0"/>
      <dgm:spPr/>
    </dgm:pt>
    <dgm:pt modelId="{38A34261-EFEC-4699-9F57-138B361FA557}" type="pres">
      <dgm:prSet presAssocID="{70C21F44-4709-4FA9-ACAA-1D466148D23B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5F991-0B57-40EE-B238-FD822FEE264C}" type="pres">
      <dgm:prSet presAssocID="{70C21F44-4709-4FA9-ACAA-1D466148D23B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1CB3-5C31-405F-A8F1-950F6F95236D}" type="pres">
      <dgm:prSet presAssocID="{31D6339F-37A4-4AC4-83E8-AD36B905A4A5}" presName="sp" presStyleCnt="0"/>
      <dgm:spPr/>
    </dgm:pt>
    <dgm:pt modelId="{694A4B61-BC18-4234-A7F0-0743B7C7BFD0}" type="pres">
      <dgm:prSet presAssocID="{664D052A-DE6F-45B2-8FE8-CFCD1C4F6AAD}" presName="linNode" presStyleCnt="0"/>
      <dgm:spPr/>
    </dgm:pt>
    <dgm:pt modelId="{F703293A-77F3-4462-9F40-30CBC0803E32}" type="pres">
      <dgm:prSet presAssocID="{664D052A-DE6F-45B2-8FE8-CFCD1C4F6AAD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01540-06B8-4BEB-8178-AA9CA7E2F5CF}" type="pres">
      <dgm:prSet presAssocID="{664D052A-DE6F-45B2-8FE8-CFCD1C4F6AAD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F0F6-D1D6-4F89-892E-2B7073BB6930}" type="pres">
      <dgm:prSet presAssocID="{640B2849-032B-401F-963A-63925C319E4D}" presName="sp" presStyleCnt="0"/>
      <dgm:spPr/>
    </dgm:pt>
    <dgm:pt modelId="{8292650F-1B7A-40D6-92EB-DF7F3D5A2933}" type="pres">
      <dgm:prSet presAssocID="{28792B3B-7CF2-41AE-A99B-3421196EDC79}" presName="linNode" presStyleCnt="0"/>
      <dgm:spPr/>
    </dgm:pt>
    <dgm:pt modelId="{DD1FEA69-7D07-43B5-85A7-A3EF1DC3A90F}" type="pres">
      <dgm:prSet presAssocID="{28792B3B-7CF2-41AE-A99B-3421196EDC7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5F8BA-F1E0-4C04-BDE3-732FCA6EC846}" type="pres">
      <dgm:prSet presAssocID="{28792B3B-7CF2-41AE-A99B-3421196EDC79}" presName="descendantText" presStyleLbl="alignAccFollowNode1" presStyleIdx="4" presStyleCnt="8" custLinFactNeighborX="-463" custLinFactNeighborY="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BA614-3A56-48CC-802A-6FAC04896A98}" type="pres">
      <dgm:prSet presAssocID="{14482DB0-DA47-462A-AB16-ECEB2EF759F6}" presName="sp" presStyleCnt="0"/>
      <dgm:spPr/>
    </dgm:pt>
    <dgm:pt modelId="{DABDCAEB-0628-412D-AAE8-2B0868E85C67}" type="pres">
      <dgm:prSet presAssocID="{8C6D0DA7-7D2E-4024-B66D-123134BC5F41}" presName="linNode" presStyleCnt="0"/>
      <dgm:spPr/>
    </dgm:pt>
    <dgm:pt modelId="{30B85195-5146-4E54-A6EF-601348FE8308}" type="pres">
      <dgm:prSet presAssocID="{8C6D0DA7-7D2E-4024-B66D-123134BC5F41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4A471-2222-42D8-97BB-76C2D4FC2C4F}" type="pres">
      <dgm:prSet presAssocID="{8C6D0DA7-7D2E-4024-B66D-123134BC5F41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A092-F585-4E78-8FB3-4E6998094C57}" type="pres">
      <dgm:prSet presAssocID="{F80BD100-8E88-4B5E-BC40-7979CF9C9FA3}" presName="sp" presStyleCnt="0"/>
      <dgm:spPr/>
    </dgm:pt>
    <dgm:pt modelId="{F90571CD-BB73-4480-8C1D-49F5DD60A3E6}" type="pres">
      <dgm:prSet presAssocID="{0FBA8146-4B06-4851-B440-F3A8C8350176}" presName="linNode" presStyleCnt="0"/>
      <dgm:spPr/>
    </dgm:pt>
    <dgm:pt modelId="{14989E6F-C6E0-41E3-87E6-62D351F85F80}" type="pres">
      <dgm:prSet presAssocID="{0FBA8146-4B06-4851-B440-F3A8C8350176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5994-D850-4D91-8035-EC1421097AD1}" type="pres">
      <dgm:prSet presAssocID="{0FBA8146-4B06-4851-B440-F3A8C8350176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AA8AD-59DF-4C02-BE2B-EB3090486844}" type="pres">
      <dgm:prSet presAssocID="{9BA0F7A7-E002-49D3-9D10-13CC2554E482}" presName="sp" presStyleCnt="0"/>
      <dgm:spPr/>
    </dgm:pt>
    <dgm:pt modelId="{CC6E41A8-334F-4AD2-A5BC-F848CB1D768E}" type="pres">
      <dgm:prSet presAssocID="{1A5377FC-8914-4FAC-A6F3-EF1574884297}" presName="linNode" presStyleCnt="0"/>
      <dgm:spPr/>
    </dgm:pt>
    <dgm:pt modelId="{5B17E074-D5DD-4AD4-BFDE-618BF9D2A0ED}" type="pres">
      <dgm:prSet presAssocID="{1A5377FC-8914-4FAC-A6F3-EF1574884297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F48A1-255E-4079-950C-88178EA3AC32}" type="pres">
      <dgm:prSet presAssocID="{1A5377FC-8914-4FAC-A6F3-EF1574884297}" presName="descendantText" presStyleLbl="alignAccFollowNode1" presStyleIdx="7" presStyleCnt="8" custScaleY="155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76FC3-5B1B-4DC4-B8AE-D9F9CE730D90}" type="presOf" srcId="{8C6D0DA7-7D2E-4024-B66D-123134BC5F41}" destId="{30B85195-5146-4E54-A6EF-601348FE8308}" srcOrd="0" destOrd="0" presId="urn:microsoft.com/office/officeart/2005/8/layout/vList5"/>
    <dgm:cxn modelId="{2533FDAB-A96F-4757-A1A6-9FE50A4580C4}" type="presOf" srcId="{1A5377FC-8914-4FAC-A6F3-EF1574884297}" destId="{5B17E074-D5DD-4AD4-BFDE-618BF9D2A0ED}" srcOrd="0" destOrd="0" presId="urn:microsoft.com/office/officeart/2005/8/layout/vList5"/>
    <dgm:cxn modelId="{B3A892E8-8CE7-457B-AEC9-E83645918530}" srcId="{39319B56-A6FF-461C-8D7E-6528D0ED5932}" destId="{8C6D0DA7-7D2E-4024-B66D-123134BC5F41}" srcOrd="5" destOrd="0" parTransId="{E5A7758C-67A6-4627-81AA-74A5DC8B6A21}" sibTransId="{F80BD100-8E88-4B5E-BC40-7979CF9C9FA3}"/>
    <dgm:cxn modelId="{1D909E28-EFAD-439B-A928-A01D5BDA7E19}" type="presOf" srcId="{28792B3B-7CF2-41AE-A99B-3421196EDC79}" destId="{DD1FEA69-7D07-43B5-85A7-A3EF1DC3A90F}" srcOrd="0" destOrd="0" presId="urn:microsoft.com/office/officeart/2005/8/layout/vList5"/>
    <dgm:cxn modelId="{95EFB030-1859-4600-9EB1-646285AB323A}" type="presOf" srcId="{B8904D7B-6F84-41B4-B5E9-CDF1F68508DA}" destId="{33FF48A1-255E-4079-950C-88178EA3AC32}" srcOrd="0" destOrd="0" presId="urn:microsoft.com/office/officeart/2005/8/layout/vList5"/>
    <dgm:cxn modelId="{2EF0F662-AD26-4FB9-AF61-21946BE5194A}" type="presOf" srcId="{069D65B7-53C6-4E02-9E4D-03C8AABD47FA}" destId="{C5943600-9BF0-4077-9348-A9CB484485C6}" srcOrd="0" destOrd="0" presId="urn:microsoft.com/office/officeart/2005/8/layout/vList5"/>
    <dgm:cxn modelId="{C3D8E6F1-2DF5-4B77-B32D-0ECC381BE808}" srcId="{39319B56-A6FF-461C-8D7E-6528D0ED5932}" destId="{28792B3B-7CF2-41AE-A99B-3421196EDC79}" srcOrd="4" destOrd="0" parTransId="{1B5E1145-89B0-46B4-8694-57039ECDCA7C}" sibTransId="{14482DB0-DA47-462A-AB16-ECEB2EF759F6}"/>
    <dgm:cxn modelId="{6882F1C1-56D4-4FA0-866D-1C0FF898D232}" type="presOf" srcId="{DBD13C3F-D836-44E2-B049-D741C52373E2}" destId="{5D601540-06B8-4BEB-8178-AA9CA7E2F5CF}" srcOrd="0" destOrd="0" presId="urn:microsoft.com/office/officeart/2005/8/layout/vList5"/>
    <dgm:cxn modelId="{EC0FD1E2-822C-4E7B-8ED6-679682A40BF9}" srcId="{70C21F44-4709-4FA9-ACAA-1D466148D23B}" destId="{FAEFAF19-1530-4F3A-BCEF-982EC111CD34}" srcOrd="0" destOrd="0" parTransId="{D8BA0A4C-DCAE-4469-BDE3-849C2920E91D}" sibTransId="{E5088C2E-F352-4CE0-9B45-FEFFA583425A}"/>
    <dgm:cxn modelId="{3D232C17-6808-40D4-BD7A-782D4C38CCD2}" type="presOf" srcId="{664D052A-DE6F-45B2-8FE8-CFCD1C4F6AAD}" destId="{F703293A-77F3-4462-9F40-30CBC0803E32}" srcOrd="0" destOrd="0" presId="urn:microsoft.com/office/officeart/2005/8/layout/vList5"/>
    <dgm:cxn modelId="{954FCC78-1F01-4B3D-82AC-DACF55C2A32F}" type="presOf" srcId="{1870F675-A756-452E-8E6C-89E509077382}" destId="{59D6A5A8-BD03-438B-95E7-3774D9BD9FCB}" srcOrd="0" destOrd="0" presId="urn:microsoft.com/office/officeart/2005/8/layout/vList5"/>
    <dgm:cxn modelId="{CCB6A54A-4EE0-4FE1-B602-1C43F60B1D15}" srcId="{39319B56-A6FF-461C-8D7E-6528D0ED5932}" destId="{069D65B7-53C6-4E02-9E4D-03C8AABD47FA}" srcOrd="0" destOrd="0" parTransId="{FCE011E3-9D21-44E9-85D8-99EEBE418182}" sibTransId="{CCD33D4D-2D8C-43E5-A05B-5FA24BC85C7D}"/>
    <dgm:cxn modelId="{1A4001C5-BB08-4931-A4CB-7214265AB95C}" type="presOf" srcId="{CD8A579C-8197-4ED3-9F68-3E81DE7EFE7D}" destId="{1DB7E80A-4B74-41B6-8C1F-1A0E8C1EF8BC}" srcOrd="0" destOrd="0" presId="urn:microsoft.com/office/officeart/2005/8/layout/vList5"/>
    <dgm:cxn modelId="{AB3760E3-D521-4EAC-B978-DCDE030DF812}" type="presOf" srcId="{ABE24223-400C-46D5-A463-752A87DED0CA}" destId="{A2A5F8BA-F1E0-4C04-BDE3-732FCA6EC846}" srcOrd="0" destOrd="0" presId="urn:microsoft.com/office/officeart/2005/8/layout/vList5"/>
    <dgm:cxn modelId="{8CD84F91-AE50-4A58-AF21-F25F9C21F127}" type="presOf" srcId="{0FBA8146-4B06-4851-B440-F3A8C8350176}" destId="{14989E6F-C6E0-41E3-87E6-62D351F85F80}" srcOrd="0" destOrd="0" presId="urn:microsoft.com/office/officeart/2005/8/layout/vList5"/>
    <dgm:cxn modelId="{5474817E-0096-44ED-8011-80CD95E6B7CF}" srcId="{8C6D0DA7-7D2E-4024-B66D-123134BC5F41}" destId="{F0EA026B-5258-4F2D-9829-68913701BAED}" srcOrd="0" destOrd="0" parTransId="{6FBC3B94-E3D3-4222-A67A-9BD1E06C9B9B}" sibTransId="{27719604-8063-4113-873A-95667E576E9A}"/>
    <dgm:cxn modelId="{EF3AB66D-92EC-46E6-8C6E-D2AA2CF7D212}" type="presOf" srcId="{39319B56-A6FF-461C-8D7E-6528D0ED5932}" destId="{378D5C18-1E89-4318-BE80-9A01696E2F5C}" srcOrd="0" destOrd="0" presId="urn:microsoft.com/office/officeart/2005/8/layout/vList5"/>
    <dgm:cxn modelId="{158E725A-FE17-40C9-ADDE-71E0FB498684}" srcId="{1A5377FC-8914-4FAC-A6F3-EF1574884297}" destId="{B8904D7B-6F84-41B4-B5E9-CDF1F68508DA}" srcOrd="0" destOrd="0" parTransId="{18424294-ACED-47F4-A00D-C9BD29E53E17}" sibTransId="{F3D4182F-BC1F-46BF-809B-35C74E66EA7B}"/>
    <dgm:cxn modelId="{15291807-B7E4-4D40-A197-9DC7517A81BC}" srcId="{069D65B7-53C6-4E02-9E4D-03C8AABD47FA}" destId="{1870F675-A756-452E-8E6C-89E509077382}" srcOrd="0" destOrd="0" parTransId="{2867D703-FC94-41F3-8CD5-634F83C55596}" sibTransId="{89DB1CA0-A785-4544-9B32-317A6025DD0B}"/>
    <dgm:cxn modelId="{1188E177-D0BA-47B9-B142-611065B93B71}" srcId="{B8556334-C064-4B7E-A2A2-8F86802D29A2}" destId="{CD8A579C-8197-4ED3-9F68-3E81DE7EFE7D}" srcOrd="0" destOrd="0" parTransId="{1D93A71F-4D45-4AD1-87C2-4A50AFEB82C9}" sibTransId="{A91369A1-7D96-4C82-BC0E-7A895DF65EEF}"/>
    <dgm:cxn modelId="{0FCF8B68-49AA-489E-BD6C-500F446B6809}" type="presOf" srcId="{FAEFAF19-1530-4F3A-BCEF-982EC111CD34}" destId="{6545F991-0B57-40EE-B238-FD822FEE264C}" srcOrd="0" destOrd="0" presId="urn:microsoft.com/office/officeart/2005/8/layout/vList5"/>
    <dgm:cxn modelId="{7B3CD52F-D972-490A-B1E8-AFDBDA1DE69F}" srcId="{39319B56-A6FF-461C-8D7E-6528D0ED5932}" destId="{0FBA8146-4B06-4851-B440-F3A8C8350176}" srcOrd="6" destOrd="0" parTransId="{30A6CA18-FD62-411F-A1A6-1324DB3D7315}" sibTransId="{9BA0F7A7-E002-49D3-9D10-13CC2554E482}"/>
    <dgm:cxn modelId="{E54093D0-E5A7-4382-9B8D-880232245834}" srcId="{39319B56-A6FF-461C-8D7E-6528D0ED5932}" destId="{70C21F44-4709-4FA9-ACAA-1D466148D23B}" srcOrd="2" destOrd="0" parTransId="{1554B09B-72B3-4938-B6D0-D292A9FFB00F}" sibTransId="{31D6339F-37A4-4AC4-83E8-AD36B905A4A5}"/>
    <dgm:cxn modelId="{7E5C1294-58A8-480A-AC09-DA35FA47D5D4}" type="presOf" srcId="{25918039-9E5B-415A-AF0F-159E5758D0F3}" destId="{AEC55994-D850-4D91-8035-EC1421097AD1}" srcOrd="0" destOrd="0" presId="urn:microsoft.com/office/officeart/2005/8/layout/vList5"/>
    <dgm:cxn modelId="{AD22A978-1C49-494B-9CC7-B8D44672A0F0}" srcId="{0FBA8146-4B06-4851-B440-F3A8C8350176}" destId="{25918039-9E5B-415A-AF0F-159E5758D0F3}" srcOrd="0" destOrd="0" parTransId="{D2A23F9A-366B-4A51-B5CC-6FC564FA9562}" sibTransId="{D410C8A5-9705-4116-8D28-90EF0812E8F8}"/>
    <dgm:cxn modelId="{AF067F31-582C-4204-8E4F-566111F0F56B}" type="presOf" srcId="{F0EA026B-5258-4F2D-9829-68913701BAED}" destId="{2534A471-2222-42D8-97BB-76C2D4FC2C4F}" srcOrd="0" destOrd="0" presId="urn:microsoft.com/office/officeart/2005/8/layout/vList5"/>
    <dgm:cxn modelId="{1BC926A3-0F98-4F94-A809-EFC922733AE4}" srcId="{39319B56-A6FF-461C-8D7E-6528D0ED5932}" destId="{B8556334-C064-4B7E-A2A2-8F86802D29A2}" srcOrd="1" destOrd="0" parTransId="{041327BC-EA78-46A6-B2DF-EB44E51AAE75}" sibTransId="{72A73668-DDD5-40C2-9897-1A32313C3141}"/>
    <dgm:cxn modelId="{D1B568F9-4500-4C22-B275-A16FFA7B94B5}" srcId="{28792B3B-7CF2-41AE-A99B-3421196EDC79}" destId="{ABE24223-400C-46D5-A463-752A87DED0CA}" srcOrd="0" destOrd="0" parTransId="{614242E0-94E5-4934-827F-23E6FCFC46C1}" sibTransId="{F3793B14-39C4-4C39-ACCF-9C7E54D41173}"/>
    <dgm:cxn modelId="{4B122AF5-6DF5-436B-B1D4-C624CCBFBACF}" type="presOf" srcId="{70C21F44-4709-4FA9-ACAA-1D466148D23B}" destId="{38A34261-EFEC-4699-9F57-138B361FA557}" srcOrd="0" destOrd="0" presId="urn:microsoft.com/office/officeart/2005/8/layout/vList5"/>
    <dgm:cxn modelId="{B0FEFEBA-AB27-4A34-B0FC-AEA0593732D8}" srcId="{39319B56-A6FF-461C-8D7E-6528D0ED5932}" destId="{1A5377FC-8914-4FAC-A6F3-EF1574884297}" srcOrd="7" destOrd="0" parTransId="{D3C28D71-9952-452B-9257-3DB868F7A147}" sibTransId="{E17EBF72-02C8-458F-9E5E-E6C893C94619}"/>
    <dgm:cxn modelId="{CD4AC0DC-3DFB-4440-86D3-B3A69DF92140}" srcId="{39319B56-A6FF-461C-8D7E-6528D0ED5932}" destId="{664D052A-DE6F-45B2-8FE8-CFCD1C4F6AAD}" srcOrd="3" destOrd="0" parTransId="{8323BBB9-3A2B-425D-B3F8-C0604095B6E1}" sibTransId="{640B2849-032B-401F-963A-63925C319E4D}"/>
    <dgm:cxn modelId="{0A62D721-DB2A-4521-97C4-723E75B6C07E}" srcId="{664D052A-DE6F-45B2-8FE8-CFCD1C4F6AAD}" destId="{DBD13C3F-D836-44E2-B049-D741C52373E2}" srcOrd="0" destOrd="0" parTransId="{054DFFC0-B14B-4A7E-AC36-7D81C0DC172E}" sibTransId="{701D2216-DBC8-4CC9-8FB7-8D615933BD4E}"/>
    <dgm:cxn modelId="{90B714B2-AB78-4F6A-A4A3-98A8397BB038}" type="presOf" srcId="{B8556334-C064-4B7E-A2A2-8F86802D29A2}" destId="{78E5EBB7-41CA-4CF7-B0D9-9757D8FD6830}" srcOrd="0" destOrd="0" presId="urn:microsoft.com/office/officeart/2005/8/layout/vList5"/>
    <dgm:cxn modelId="{7489293A-8E58-43D2-AFB2-E24995A18B4F}" type="presParOf" srcId="{378D5C18-1E89-4318-BE80-9A01696E2F5C}" destId="{80D8B086-FBEA-4402-9D3F-909674CCF52B}" srcOrd="0" destOrd="0" presId="urn:microsoft.com/office/officeart/2005/8/layout/vList5"/>
    <dgm:cxn modelId="{5220C28B-ED2E-4DE1-9D0E-1D006BD378DD}" type="presParOf" srcId="{80D8B086-FBEA-4402-9D3F-909674CCF52B}" destId="{C5943600-9BF0-4077-9348-A9CB484485C6}" srcOrd="0" destOrd="0" presId="urn:microsoft.com/office/officeart/2005/8/layout/vList5"/>
    <dgm:cxn modelId="{89E93BB8-5A7E-4BAA-9589-F9A0CFA77DE5}" type="presParOf" srcId="{80D8B086-FBEA-4402-9D3F-909674CCF52B}" destId="{59D6A5A8-BD03-438B-95E7-3774D9BD9FCB}" srcOrd="1" destOrd="0" presId="urn:microsoft.com/office/officeart/2005/8/layout/vList5"/>
    <dgm:cxn modelId="{CFD4B610-430A-45C1-807B-CAA96CAA87B8}" type="presParOf" srcId="{378D5C18-1E89-4318-BE80-9A01696E2F5C}" destId="{66D890AD-49C0-4800-8B9D-D5EEDA92AF88}" srcOrd="1" destOrd="0" presId="urn:microsoft.com/office/officeart/2005/8/layout/vList5"/>
    <dgm:cxn modelId="{614BDDFB-815B-4233-99A7-9EB4BDD52181}" type="presParOf" srcId="{378D5C18-1E89-4318-BE80-9A01696E2F5C}" destId="{456ECC75-7F06-4B9D-BB50-FE8A818B8497}" srcOrd="2" destOrd="0" presId="urn:microsoft.com/office/officeart/2005/8/layout/vList5"/>
    <dgm:cxn modelId="{E46E11AB-E114-4BBD-9842-125861A6CDBA}" type="presParOf" srcId="{456ECC75-7F06-4B9D-BB50-FE8A818B8497}" destId="{78E5EBB7-41CA-4CF7-B0D9-9757D8FD6830}" srcOrd="0" destOrd="0" presId="urn:microsoft.com/office/officeart/2005/8/layout/vList5"/>
    <dgm:cxn modelId="{2861DCD2-7C83-4F3D-9C63-3403BF5E06A1}" type="presParOf" srcId="{456ECC75-7F06-4B9D-BB50-FE8A818B8497}" destId="{1DB7E80A-4B74-41B6-8C1F-1A0E8C1EF8BC}" srcOrd="1" destOrd="0" presId="urn:microsoft.com/office/officeart/2005/8/layout/vList5"/>
    <dgm:cxn modelId="{59F16C9D-625C-46EA-BD90-790470076650}" type="presParOf" srcId="{378D5C18-1E89-4318-BE80-9A01696E2F5C}" destId="{8CB96C93-D75A-4C72-9EC2-871EF32A996C}" srcOrd="3" destOrd="0" presId="urn:microsoft.com/office/officeart/2005/8/layout/vList5"/>
    <dgm:cxn modelId="{3ABD2A6E-1866-49EC-9645-31F5B607F370}" type="presParOf" srcId="{378D5C18-1E89-4318-BE80-9A01696E2F5C}" destId="{F0FD78F0-9573-4D88-A6CC-4BEB383A4A3F}" srcOrd="4" destOrd="0" presId="urn:microsoft.com/office/officeart/2005/8/layout/vList5"/>
    <dgm:cxn modelId="{37DAF795-885A-4EEE-A254-EC7CD5F50EF0}" type="presParOf" srcId="{F0FD78F0-9573-4D88-A6CC-4BEB383A4A3F}" destId="{38A34261-EFEC-4699-9F57-138B361FA557}" srcOrd="0" destOrd="0" presId="urn:microsoft.com/office/officeart/2005/8/layout/vList5"/>
    <dgm:cxn modelId="{3FC996EE-DD1B-4A3F-B4E9-EB47E7D7E347}" type="presParOf" srcId="{F0FD78F0-9573-4D88-A6CC-4BEB383A4A3F}" destId="{6545F991-0B57-40EE-B238-FD822FEE264C}" srcOrd="1" destOrd="0" presId="urn:microsoft.com/office/officeart/2005/8/layout/vList5"/>
    <dgm:cxn modelId="{09C5627C-2DC0-47B8-94DA-0D5E28138818}" type="presParOf" srcId="{378D5C18-1E89-4318-BE80-9A01696E2F5C}" destId="{57B31CB3-5C31-405F-A8F1-950F6F95236D}" srcOrd="5" destOrd="0" presId="urn:microsoft.com/office/officeart/2005/8/layout/vList5"/>
    <dgm:cxn modelId="{9CDEA6C0-C3A4-4916-BD83-CC8C5AA1572C}" type="presParOf" srcId="{378D5C18-1E89-4318-BE80-9A01696E2F5C}" destId="{694A4B61-BC18-4234-A7F0-0743B7C7BFD0}" srcOrd="6" destOrd="0" presId="urn:microsoft.com/office/officeart/2005/8/layout/vList5"/>
    <dgm:cxn modelId="{3F1894F9-7CBE-4954-B7AC-E565062FC220}" type="presParOf" srcId="{694A4B61-BC18-4234-A7F0-0743B7C7BFD0}" destId="{F703293A-77F3-4462-9F40-30CBC0803E32}" srcOrd="0" destOrd="0" presId="urn:microsoft.com/office/officeart/2005/8/layout/vList5"/>
    <dgm:cxn modelId="{86C1B347-5A10-4509-A405-6F257E9EE122}" type="presParOf" srcId="{694A4B61-BC18-4234-A7F0-0743B7C7BFD0}" destId="{5D601540-06B8-4BEB-8178-AA9CA7E2F5CF}" srcOrd="1" destOrd="0" presId="urn:microsoft.com/office/officeart/2005/8/layout/vList5"/>
    <dgm:cxn modelId="{800FBA81-1DD8-4F84-9678-F63929FB2D60}" type="presParOf" srcId="{378D5C18-1E89-4318-BE80-9A01696E2F5C}" destId="{888BF0F6-D1D6-4F89-892E-2B7073BB6930}" srcOrd="7" destOrd="0" presId="urn:microsoft.com/office/officeart/2005/8/layout/vList5"/>
    <dgm:cxn modelId="{B823625C-F1BE-40AB-9E77-383C402938E8}" type="presParOf" srcId="{378D5C18-1E89-4318-BE80-9A01696E2F5C}" destId="{8292650F-1B7A-40D6-92EB-DF7F3D5A2933}" srcOrd="8" destOrd="0" presId="urn:microsoft.com/office/officeart/2005/8/layout/vList5"/>
    <dgm:cxn modelId="{C60C4A49-EF37-4835-AE93-B71C85D7408E}" type="presParOf" srcId="{8292650F-1B7A-40D6-92EB-DF7F3D5A2933}" destId="{DD1FEA69-7D07-43B5-85A7-A3EF1DC3A90F}" srcOrd="0" destOrd="0" presId="urn:microsoft.com/office/officeart/2005/8/layout/vList5"/>
    <dgm:cxn modelId="{E5EB6A64-81A6-465B-908B-6E7991C6B905}" type="presParOf" srcId="{8292650F-1B7A-40D6-92EB-DF7F3D5A2933}" destId="{A2A5F8BA-F1E0-4C04-BDE3-732FCA6EC846}" srcOrd="1" destOrd="0" presId="urn:microsoft.com/office/officeart/2005/8/layout/vList5"/>
    <dgm:cxn modelId="{8FCD3F76-6C4C-4C4B-B427-0986B390D5C5}" type="presParOf" srcId="{378D5C18-1E89-4318-BE80-9A01696E2F5C}" destId="{0FEBA614-3A56-48CC-802A-6FAC04896A98}" srcOrd="9" destOrd="0" presId="urn:microsoft.com/office/officeart/2005/8/layout/vList5"/>
    <dgm:cxn modelId="{F700741A-7BCA-41DE-A8DF-6D5C790330B3}" type="presParOf" srcId="{378D5C18-1E89-4318-BE80-9A01696E2F5C}" destId="{DABDCAEB-0628-412D-AAE8-2B0868E85C67}" srcOrd="10" destOrd="0" presId="urn:microsoft.com/office/officeart/2005/8/layout/vList5"/>
    <dgm:cxn modelId="{F6CA70F1-4C81-4C8F-A3CD-4FE16B0A8586}" type="presParOf" srcId="{DABDCAEB-0628-412D-AAE8-2B0868E85C67}" destId="{30B85195-5146-4E54-A6EF-601348FE8308}" srcOrd="0" destOrd="0" presId="urn:microsoft.com/office/officeart/2005/8/layout/vList5"/>
    <dgm:cxn modelId="{9BCDFB92-53C3-479F-A5CF-F75016D5376F}" type="presParOf" srcId="{DABDCAEB-0628-412D-AAE8-2B0868E85C67}" destId="{2534A471-2222-42D8-97BB-76C2D4FC2C4F}" srcOrd="1" destOrd="0" presId="urn:microsoft.com/office/officeart/2005/8/layout/vList5"/>
    <dgm:cxn modelId="{0FE62D45-80C3-4A9E-A5F6-6E2FC818934A}" type="presParOf" srcId="{378D5C18-1E89-4318-BE80-9A01696E2F5C}" destId="{9788A092-F585-4E78-8FB3-4E6998094C57}" srcOrd="11" destOrd="0" presId="urn:microsoft.com/office/officeart/2005/8/layout/vList5"/>
    <dgm:cxn modelId="{F3A4604D-4F0F-43E4-A876-B6AC41B55677}" type="presParOf" srcId="{378D5C18-1E89-4318-BE80-9A01696E2F5C}" destId="{F90571CD-BB73-4480-8C1D-49F5DD60A3E6}" srcOrd="12" destOrd="0" presId="urn:microsoft.com/office/officeart/2005/8/layout/vList5"/>
    <dgm:cxn modelId="{CA06DEF1-DE99-4A2C-A922-4EF48F3EFD50}" type="presParOf" srcId="{F90571CD-BB73-4480-8C1D-49F5DD60A3E6}" destId="{14989E6F-C6E0-41E3-87E6-62D351F85F80}" srcOrd="0" destOrd="0" presId="urn:microsoft.com/office/officeart/2005/8/layout/vList5"/>
    <dgm:cxn modelId="{D9F1BF0F-73AA-4335-B06E-B6D59A8DF683}" type="presParOf" srcId="{F90571CD-BB73-4480-8C1D-49F5DD60A3E6}" destId="{AEC55994-D850-4D91-8035-EC1421097AD1}" srcOrd="1" destOrd="0" presId="urn:microsoft.com/office/officeart/2005/8/layout/vList5"/>
    <dgm:cxn modelId="{65DFDB8F-D007-484B-ACAA-ED0FBCBB56B7}" type="presParOf" srcId="{378D5C18-1E89-4318-BE80-9A01696E2F5C}" destId="{9B9AA8AD-59DF-4C02-BE2B-EB3090486844}" srcOrd="13" destOrd="0" presId="urn:microsoft.com/office/officeart/2005/8/layout/vList5"/>
    <dgm:cxn modelId="{B00A68A2-5792-4E4E-8F77-97C4F4508A9E}" type="presParOf" srcId="{378D5C18-1E89-4318-BE80-9A01696E2F5C}" destId="{CC6E41A8-334F-4AD2-A5BC-F848CB1D768E}" srcOrd="14" destOrd="0" presId="urn:microsoft.com/office/officeart/2005/8/layout/vList5"/>
    <dgm:cxn modelId="{64720DB0-AD52-4609-9CE3-16C36C13CA37}" type="presParOf" srcId="{CC6E41A8-334F-4AD2-A5BC-F848CB1D768E}" destId="{5B17E074-D5DD-4AD4-BFDE-618BF9D2A0ED}" srcOrd="0" destOrd="0" presId="urn:microsoft.com/office/officeart/2005/8/layout/vList5"/>
    <dgm:cxn modelId="{ACE29A04-C870-4562-A1FE-36BC08CC23C3}" type="presParOf" srcId="{CC6E41A8-334F-4AD2-A5BC-F848CB1D768E}" destId="{33FF48A1-255E-4079-950C-88178EA3AC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A5A8-BD03-438B-95E7-3774D9BD9FCB}">
      <dsp:nvSpPr>
        <dsp:cNvPr id="0" name=""/>
        <dsp:cNvSpPr/>
      </dsp:nvSpPr>
      <dsp:spPr>
        <a:xfrm rot="5400000">
          <a:off x="5566192" y="-2413099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це цілеспрямоване і методично організоване керівництво навчально-пізнавальною діяльністю та розвитком осіб, які перебувають на відстані  від освітнього закладу і тому не вступають у постійний контакт з педагогічним колективом. Практикується в двох формах: а) через листування; б) через засоби масової інформації.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2" y="92663"/>
        <a:ext cx="5460746" cy="474913"/>
      </dsp:txXfrm>
    </dsp:sp>
    <dsp:sp modelId="{C5943600-9BF0-4077-9348-A9CB484485C6}">
      <dsp:nvSpPr>
        <dsp:cNvPr id="0" name=""/>
        <dsp:cNvSpPr/>
      </dsp:nvSpPr>
      <dsp:spPr>
        <a:xfrm>
          <a:off x="0" y="1184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Дистанційне навчання і виховання  </a:t>
          </a:r>
          <a:endParaRPr lang="ru-RU" sz="1800" kern="1200" dirty="0"/>
        </a:p>
      </dsp:txBody>
      <dsp:txXfrm>
        <a:off x="32115" y="33299"/>
        <a:ext cx="3021891" cy="593641"/>
      </dsp:txXfrm>
    </dsp:sp>
    <dsp:sp modelId="{1DB7E80A-4B74-41B6-8C1F-1A0E8C1EF8BC}">
      <dsp:nvSpPr>
        <dsp:cNvPr id="0" name=""/>
        <dsp:cNvSpPr/>
      </dsp:nvSpPr>
      <dsp:spPr>
        <a:xfrm rot="5400000">
          <a:off x="5460820" y="-1688774"/>
          <a:ext cx="714279" cy="5475727"/>
        </a:xfrm>
        <a:prstGeom prst="round2SameRect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це спеціально організований вчителем і самостійно виконувати учнями комплекс дій, що завершується результатом, створенням творчого продукту. Щоб домогтися такого результату, необхідно навчити дітей самостійно мислити, знаходити і вирішувати проблеми, залучати з цією метою знання різних галузей, уміння прогнозувати результати і можливі наслідки різних варіантів рішення, встановлювати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причинно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– наслідкові зв’язки.         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0096" y="726818"/>
        <a:ext cx="5440859" cy="644543"/>
      </dsp:txXfrm>
    </dsp:sp>
    <dsp:sp modelId="{78E5EBB7-41CA-4CF7-B0D9-9757D8FD6830}">
      <dsp:nvSpPr>
        <dsp:cNvPr id="0" name=""/>
        <dsp:cNvSpPr/>
      </dsp:nvSpPr>
      <dsp:spPr>
        <a:xfrm>
          <a:off x="0" y="720153"/>
          <a:ext cx="3080096" cy="657871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Проектна діяльність  </a:t>
          </a:r>
          <a:endParaRPr lang="ru-RU" sz="1800" kern="1200" dirty="0"/>
        </a:p>
      </dsp:txBody>
      <dsp:txXfrm>
        <a:off x="32115" y="752268"/>
        <a:ext cx="3015866" cy="593641"/>
      </dsp:txXfrm>
    </dsp:sp>
    <dsp:sp modelId="{6545F991-0B57-40EE-B238-FD822FEE264C}">
      <dsp:nvSpPr>
        <dsp:cNvPr id="0" name=""/>
        <dsp:cNvSpPr/>
      </dsp:nvSpPr>
      <dsp:spPr>
        <a:xfrm rot="5400000">
          <a:off x="5566192" y="-975160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3061957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7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спільна діяльність учителя та учнів, що ґрунтується на взаєморозумінні й гуманізмі , на єдності  їхніх інтересів і прагнень, метою якої є особистісний розвиток школярів у процесі навчання й виховання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2" y="1530602"/>
        <a:ext cx="5460746" cy="474913"/>
      </dsp:txXfrm>
    </dsp:sp>
    <dsp:sp modelId="{38A34261-EFEC-4699-9F57-138B361FA557}">
      <dsp:nvSpPr>
        <dsp:cNvPr id="0" name=""/>
        <dsp:cNvSpPr/>
      </dsp:nvSpPr>
      <dsp:spPr>
        <a:xfrm>
          <a:off x="0" y="1439122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Педагогіка співробітництва </a:t>
          </a:r>
          <a:endParaRPr lang="ru-RU" sz="1800" kern="1200" dirty="0"/>
        </a:p>
      </dsp:txBody>
      <dsp:txXfrm>
        <a:off x="32115" y="1471237"/>
        <a:ext cx="3021891" cy="593641"/>
      </dsp:txXfrm>
    </dsp:sp>
    <dsp:sp modelId="{5D601540-06B8-4BEB-8178-AA9CA7E2F5CF}">
      <dsp:nvSpPr>
        <dsp:cNvPr id="0" name=""/>
        <dsp:cNvSpPr/>
      </dsp:nvSpPr>
      <dsp:spPr>
        <a:xfrm rot="5400000">
          <a:off x="5566192" y="-284395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4592936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6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спосіб організації активної діяльності; розв’язання учнями пізнавальних завдань, проблемних задач; передбачає застосування евристичної бесіди , дослідницького методу, проблемного викладу навчального матеріалу.     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2" y="2221367"/>
        <a:ext cx="5460746" cy="474913"/>
      </dsp:txXfrm>
    </dsp:sp>
    <dsp:sp modelId="{F703293A-77F3-4462-9F40-30CBC0803E32}">
      <dsp:nvSpPr>
        <dsp:cNvPr id="0" name=""/>
        <dsp:cNvSpPr/>
      </dsp:nvSpPr>
      <dsp:spPr>
        <a:xfrm>
          <a:off x="0" y="2129887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Проблемне навчання і виховання  </a:t>
          </a:r>
          <a:endParaRPr lang="ru-RU" sz="1800" kern="1200" dirty="0"/>
        </a:p>
      </dsp:txBody>
      <dsp:txXfrm>
        <a:off x="32115" y="2162002"/>
        <a:ext cx="3021891" cy="593641"/>
      </dsp:txXfrm>
    </dsp:sp>
    <dsp:sp modelId="{A2A5F8BA-F1E0-4C04-BDE3-732FCA6EC846}">
      <dsp:nvSpPr>
        <dsp:cNvPr id="0" name=""/>
        <dsp:cNvSpPr/>
      </dsp:nvSpPr>
      <dsp:spPr>
        <a:xfrm rot="5400000">
          <a:off x="5551903" y="434689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6123914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4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- система методу збору, накопичення, зберігання, пошуку, обробки та видачі інформації.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71833" y="2940451"/>
        <a:ext cx="5460746" cy="474913"/>
      </dsp:txXfrm>
    </dsp:sp>
    <dsp:sp modelId="{DD1FEA69-7D07-43B5-85A7-A3EF1DC3A90F}">
      <dsp:nvSpPr>
        <dsp:cNvPr id="0" name=""/>
        <dsp:cNvSpPr/>
      </dsp:nvSpPr>
      <dsp:spPr>
        <a:xfrm>
          <a:off x="0" y="2820652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Інформаційні технології  </a:t>
          </a:r>
          <a:endParaRPr lang="ru-RU" sz="1800" kern="1200" dirty="0"/>
        </a:p>
      </dsp:txBody>
      <dsp:txXfrm>
        <a:off x="32115" y="2852767"/>
        <a:ext cx="3021891" cy="593641"/>
      </dsp:txXfrm>
    </dsp:sp>
    <dsp:sp modelId="{2534A471-2222-42D8-97BB-76C2D4FC2C4F}">
      <dsp:nvSpPr>
        <dsp:cNvPr id="0" name=""/>
        <dsp:cNvSpPr/>
      </dsp:nvSpPr>
      <dsp:spPr>
        <a:xfrm rot="5400000">
          <a:off x="5566192" y="1097134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7654893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3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організація вчителем за допомогою певної системи способів, прийомів, методів освітнього процесу, що ґрунтується на суб’єкт -  суб’єктних стосунках педагога й учня, різнобічній комунікації, конструйовані знань учнем, використані самооцінки та зворотного зв’язку, постійній активності учня.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2" y="3602896"/>
        <a:ext cx="5460746" cy="474913"/>
      </dsp:txXfrm>
    </dsp:sp>
    <dsp:sp modelId="{30B85195-5146-4E54-A6EF-601348FE8308}">
      <dsp:nvSpPr>
        <dsp:cNvPr id="0" name=""/>
        <dsp:cNvSpPr/>
      </dsp:nvSpPr>
      <dsp:spPr>
        <a:xfrm>
          <a:off x="0" y="3511417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Інтерактивне навчання і виховання  </a:t>
          </a:r>
          <a:endParaRPr lang="ru-RU" sz="1800" kern="1200" dirty="0"/>
        </a:p>
      </dsp:txBody>
      <dsp:txXfrm>
        <a:off x="32115" y="3543532"/>
        <a:ext cx="3021891" cy="593641"/>
      </dsp:txXfrm>
    </dsp:sp>
    <dsp:sp modelId="{AEC55994-D850-4D91-8035-EC1421097AD1}">
      <dsp:nvSpPr>
        <dsp:cNvPr id="0" name=""/>
        <dsp:cNvSpPr/>
      </dsp:nvSpPr>
      <dsp:spPr>
        <a:xfrm rot="5400000">
          <a:off x="5566192" y="1787899"/>
          <a:ext cx="526297" cy="5486438"/>
        </a:xfrm>
        <a:prstGeom prst="round2SameRect">
          <a:avLst/>
        </a:prstGeom>
        <a:solidFill>
          <a:schemeClr val="accent3">
            <a:tint val="40000"/>
            <a:alpha val="90000"/>
            <a:hueOff val="9185871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1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поділ учнів у процесі навчання і виховання на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мікро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групи з однорідними критеріями: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навчально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діяльністними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, поведінковими, соціальними умовами, іншими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локальнішими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ознаками для проведення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дослідно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– експериментальної роботи.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6122" y="4293661"/>
        <a:ext cx="5460746" cy="474913"/>
      </dsp:txXfrm>
    </dsp:sp>
    <dsp:sp modelId="{14989E6F-C6E0-41E3-87E6-62D351F85F80}">
      <dsp:nvSpPr>
        <dsp:cNvPr id="0" name=""/>
        <dsp:cNvSpPr/>
      </dsp:nvSpPr>
      <dsp:spPr>
        <a:xfrm>
          <a:off x="0" y="4202182"/>
          <a:ext cx="3086121" cy="657871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Диференційний підхід </a:t>
          </a:r>
          <a:endParaRPr lang="ru-RU" sz="1800" kern="1200" dirty="0"/>
        </a:p>
      </dsp:txBody>
      <dsp:txXfrm>
        <a:off x="32115" y="4234297"/>
        <a:ext cx="3021891" cy="593641"/>
      </dsp:txXfrm>
    </dsp:sp>
    <dsp:sp modelId="{33FF48A1-255E-4079-950C-88178EA3AC32}">
      <dsp:nvSpPr>
        <dsp:cNvPr id="0" name=""/>
        <dsp:cNvSpPr/>
      </dsp:nvSpPr>
      <dsp:spPr>
        <a:xfrm rot="5400000">
          <a:off x="5413194" y="2562861"/>
          <a:ext cx="820907" cy="5481080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нова технологія оцінювання результатів навчального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–виховного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 процесу,  яка  забезпечує  інтегральну оцінку досягнень учня, тобто оцінка є </a:t>
          </a:r>
          <a:r>
            <a:rPr lang="uk-UA" sz="1000" kern="1200" dirty="0" err="1" smtClean="0">
              <a:latin typeface="Times New Roman" pitchFamily="18" charset="0"/>
              <a:cs typeface="Times New Roman" pitchFamily="18" charset="0"/>
            </a:rPr>
            <a:t>комулятивною</a:t>
          </a:r>
          <a:r>
            <a:rPr lang="uk-UA" sz="1000" kern="1200" dirty="0" smtClean="0">
              <a:latin typeface="Times New Roman" pitchFamily="18" charset="0"/>
              <a:cs typeface="Times New Roman" pitchFamily="18" charset="0"/>
            </a:rPr>
            <a:t>, заохочує до систематичної праці, сприяє удосконаленню умінь та навичок; підвищує рівень засвоєння знань, стимулює активність; активізує пізнавальну діяльність; розвиває мислення, волю, потребу самоконтролю; формує мотивацію, потребу в знаннях; розвиває почуття особистої відповідальності.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83108" y="4933021"/>
        <a:ext cx="5441007" cy="740761"/>
      </dsp:txXfrm>
    </dsp:sp>
    <dsp:sp modelId="{5B17E074-D5DD-4AD4-BFDE-618BF9D2A0ED}">
      <dsp:nvSpPr>
        <dsp:cNvPr id="0" name=""/>
        <dsp:cNvSpPr/>
      </dsp:nvSpPr>
      <dsp:spPr>
        <a:xfrm>
          <a:off x="0" y="4974466"/>
          <a:ext cx="3083107" cy="65787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Рейтингова система оцінювання</a:t>
          </a:r>
          <a:endParaRPr lang="ru-RU" sz="1800" kern="1200" dirty="0"/>
        </a:p>
      </dsp:txBody>
      <dsp:txXfrm>
        <a:off x="32115" y="5006581"/>
        <a:ext cx="3018877" cy="59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5417-2E82-46EA-BCD2-B99EE7E8DC2E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D0413-07A6-4EB9-B009-250EDFD6F1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2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8AFDC-2E21-42F3-8594-09F21C0C8839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32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7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2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7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31F1B0-9BA1-4174-8606-E3A55A1524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9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0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7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3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3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21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3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32B8-7E33-4728-91B4-C890DCC0D651}" type="datetimeFigureOut">
              <a:rPr lang="uk-UA" smtClean="0"/>
              <a:t>30.10.2012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0061-B087-41FD-A5CC-4198CF19B5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9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363" y="1772816"/>
            <a:ext cx="774558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Опис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досвіду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90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347864" y="40069"/>
            <a:ext cx="273630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130151" y="550222"/>
            <a:ext cx="1171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Світло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мудрості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6419" y="1988840"/>
            <a:ext cx="4099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відповідальний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2512060"/>
            <a:ext cx="1224136" cy="2688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75856" y="2512060"/>
            <a:ext cx="1152128" cy="6048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9689" y="2512060"/>
            <a:ext cx="228295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2512060"/>
            <a:ext cx="360040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но 2 14"/>
          <p:cNvSpPr/>
          <p:nvPr/>
        </p:nvSpPr>
        <p:spPr>
          <a:xfrm>
            <a:off x="355576" y="3116941"/>
            <a:ext cx="2520280" cy="194421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ятно 2 15"/>
          <p:cNvSpPr/>
          <p:nvPr/>
        </p:nvSpPr>
        <p:spPr>
          <a:xfrm>
            <a:off x="2771800" y="3237365"/>
            <a:ext cx="2448272" cy="2268252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ятно 2 16"/>
          <p:cNvSpPr/>
          <p:nvPr/>
        </p:nvSpPr>
        <p:spPr>
          <a:xfrm>
            <a:off x="5220072" y="3161819"/>
            <a:ext cx="2297505" cy="2232248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ятно 2 17"/>
          <p:cNvSpPr/>
          <p:nvPr/>
        </p:nvSpPr>
        <p:spPr>
          <a:xfrm>
            <a:off x="6765618" y="1191091"/>
            <a:ext cx="2381540" cy="249217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13245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209" y="565567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401" y="5530460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577" y="4277943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708" y="3683261"/>
            <a:ext cx="1353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Моя школа-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539" y="3915508"/>
            <a:ext cx="1455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Колектив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починається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мене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4034" y="3877833"/>
            <a:ext cx="124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Радість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розумової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7229" y="1994427"/>
            <a:ext cx="194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самоврядування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лідерства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D:\МАМА\до мистецтва\PC09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24148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1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до мистецтва\IMG_2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14"/>
            <a:ext cx="2627784" cy="3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А\до мистецтва\IMG_2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5"/>
            <a:ext cx="3131840" cy="3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до мистецтва\IMG_2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1015"/>
            <a:ext cx="3082800" cy="32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до мистецтва\snapshot_dvd_00.41.39_[2012.10.30_11.48.4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833048"/>
            <a:ext cx="3730872" cy="24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0787" y="3309828"/>
            <a:ext cx="6262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Родинний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932" y="6309320"/>
            <a:ext cx="7186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стіл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класична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29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755" y="116632"/>
            <a:ext cx="7482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самоврядування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8983" y="1052736"/>
            <a:ext cx="4026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Президент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9786" y="1916832"/>
            <a:ext cx="3784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Прем’єр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-міністр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810" y="2845441"/>
            <a:ext cx="5254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Класний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парламент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415" y="3553327"/>
            <a:ext cx="1641566" cy="2304256"/>
          </a:xfrm>
          <a:prstGeom prst="roundRect">
            <a:avLst>
              <a:gd name="adj" fmla="val 140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4748" y="4018202"/>
            <a:ext cx="1685932" cy="2304256"/>
          </a:xfrm>
          <a:prstGeom prst="roundRect">
            <a:avLst>
              <a:gd name="adj" fmla="val 140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3677" y="4018202"/>
            <a:ext cx="1562690" cy="2304256"/>
          </a:xfrm>
          <a:prstGeom prst="roundRect">
            <a:avLst>
              <a:gd name="adj" fmla="val 140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4778" y="3645024"/>
            <a:ext cx="1597592" cy="2304256"/>
          </a:xfrm>
          <a:prstGeom prst="roundRect">
            <a:avLst>
              <a:gd name="adj" fmla="val 140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6147" y="4531042"/>
            <a:ext cx="1656184" cy="2304256"/>
          </a:xfrm>
          <a:prstGeom prst="roundRect">
            <a:avLst>
              <a:gd name="adj" fmla="val 1401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-3935" y="4177099"/>
            <a:ext cx="1646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Міністерство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освіти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4748" y="4705455"/>
            <a:ext cx="1646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Міністерство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інформації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6147" y="5170330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Міністерство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Внутрішніх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4860" y="4706852"/>
            <a:ext cx="1646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Міністерство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спорту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93822" y="4335487"/>
            <a:ext cx="169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Міністерство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</a:t>
            </a:r>
          </a:p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дозвілля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77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347864" y="0"/>
            <a:ext cx="2592288" cy="1800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065548" y="638490"/>
            <a:ext cx="1156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755631" y="1629961"/>
            <a:ext cx="1800200" cy="151216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но 1 7"/>
          <p:cNvSpPr/>
          <p:nvPr/>
        </p:nvSpPr>
        <p:spPr>
          <a:xfrm>
            <a:off x="5984358" y="729861"/>
            <a:ext cx="1800200" cy="15841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ятно 1 8"/>
          <p:cNvSpPr/>
          <p:nvPr/>
        </p:nvSpPr>
        <p:spPr>
          <a:xfrm>
            <a:off x="1397918" y="659214"/>
            <a:ext cx="1728192" cy="172819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846676" y="1260339"/>
            <a:ext cx="8306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любові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5912" y="2087270"/>
            <a:ext cx="7796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6822" y="1260339"/>
            <a:ext cx="995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Світло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мудрості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344261" y="1838816"/>
            <a:ext cx="1312854" cy="1368152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7-конечная звезда 13"/>
          <p:cNvSpPr/>
          <p:nvPr/>
        </p:nvSpPr>
        <p:spPr>
          <a:xfrm>
            <a:off x="1961710" y="2316341"/>
            <a:ext cx="1476164" cy="1332148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092280" y="1944307"/>
            <a:ext cx="1872208" cy="1440160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7-конечная звезда 15"/>
          <p:cNvSpPr/>
          <p:nvPr/>
        </p:nvSpPr>
        <p:spPr>
          <a:xfrm>
            <a:off x="5372290" y="2772109"/>
            <a:ext cx="1512168" cy="1512168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357955" y="2871119"/>
            <a:ext cx="1512168" cy="1512168"/>
          </a:xfrm>
          <a:prstGeom prst="star7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464291" y="2483023"/>
            <a:ext cx="10727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91294" y="2790800"/>
            <a:ext cx="1172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своїх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батьків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6150" y="3365593"/>
            <a:ext cx="12355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патріот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краю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93003" y="3266583"/>
            <a:ext cx="1070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частина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всесвіту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4699" y="2295055"/>
            <a:ext cx="162736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Я-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Відповідальний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учень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Молния 22"/>
          <p:cNvSpPr/>
          <p:nvPr/>
        </p:nvSpPr>
        <p:spPr>
          <a:xfrm>
            <a:off x="2895191" y="2099555"/>
            <a:ext cx="288032" cy="39575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Молния 23"/>
          <p:cNvSpPr/>
          <p:nvPr/>
        </p:nvSpPr>
        <p:spPr>
          <a:xfrm>
            <a:off x="1187625" y="1521949"/>
            <a:ext cx="210734" cy="42235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Молния 24"/>
          <p:cNvSpPr/>
          <p:nvPr/>
        </p:nvSpPr>
        <p:spPr>
          <a:xfrm>
            <a:off x="3581889" y="2664387"/>
            <a:ext cx="324035" cy="31802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Молния 25"/>
          <p:cNvSpPr/>
          <p:nvPr/>
        </p:nvSpPr>
        <p:spPr>
          <a:xfrm>
            <a:off x="5555831" y="2204864"/>
            <a:ext cx="312313" cy="31802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Молния 26"/>
          <p:cNvSpPr/>
          <p:nvPr/>
        </p:nvSpPr>
        <p:spPr>
          <a:xfrm>
            <a:off x="7524328" y="1783559"/>
            <a:ext cx="260230" cy="30371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блако 27"/>
          <p:cNvSpPr/>
          <p:nvPr/>
        </p:nvSpPr>
        <p:spPr>
          <a:xfrm>
            <a:off x="464291" y="3431103"/>
            <a:ext cx="1312854" cy="73790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блако 28"/>
          <p:cNvSpPr/>
          <p:nvPr/>
        </p:nvSpPr>
        <p:spPr>
          <a:xfrm>
            <a:off x="533822" y="4257717"/>
            <a:ext cx="1312854" cy="79208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блако 29"/>
          <p:cNvSpPr/>
          <p:nvPr/>
        </p:nvSpPr>
        <p:spPr>
          <a:xfrm>
            <a:off x="538856" y="5085184"/>
            <a:ext cx="1312854" cy="72008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блако 30"/>
          <p:cNvSpPr/>
          <p:nvPr/>
        </p:nvSpPr>
        <p:spPr>
          <a:xfrm>
            <a:off x="529068" y="6021288"/>
            <a:ext cx="1312854" cy="648072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блако 31"/>
          <p:cNvSpPr/>
          <p:nvPr/>
        </p:nvSpPr>
        <p:spPr>
          <a:xfrm>
            <a:off x="1956846" y="3786554"/>
            <a:ext cx="1306563" cy="7544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блако 32"/>
          <p:cNvSpPr/>
          <p:nvPr/>
        </p:nvSpPr>
        <p:spPr>
          <a:xfrm>
            <a:off x="1956846" y="4643263"/>
            <a:ext cx="1391018" cy="71543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блако 33"/>
          <p:cNvSpPr/>
          <p:nvPr/>
        </p:nvSpPr>
        <p:spPr>
          <a:xfrm>
            <a:off x="1956846" y="5445224"/>
            <a:ext cx="1391018" cy="576064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блако 34"/>
          <p:cNvSpPr/>
          <p:nvPr/>
        </p:nvSpPr>
        <p:spPr>
          <a:xfrm>
            <a:off x="1846676" y="6165304"/>
            <a:ext cx="1501188" cy="576064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блако 35"/>
          <p:cNvSpPr/>
          <p:nvPr/>
        </p:nvSpPr>
        <p:spPr>
          <a:xfrm>
            <a:off x="3486149" y="4394111"/>
            <a:ext cx="1758095" cy="57812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блако 36"/>
          <p:cNvSpPr/>
          <p:nvPr/>
        </p:nvSpPr>
        <p:spPr>
          <a:xfrm>
            <a:off x="3452099" y="5003048"/>
            <a:ext cx="1792146" cy="5040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блако 37"/>
          <p:cNvSpPr/>
          <p:nvPr/>
        </p:nvSpPr>
        <p:spPr>
          <a:xfrm>
            <a:off x="3437874" y="5555794"/>
            <a:ext cx="1784594" cy="59406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блако 38"/>
          <p:cNvSpPr/>
          <p:nvPr/>
        </p:nvSpPr>
        <p:spPr>
          <a:xfrm>
            <a:off x="3357956" y="6165304"/>
            <a:ext cx="2014334" cy="692696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блако 39"/>
          <p:cNvSpPr/>
          <p:nvPr/>
        </p:nvSpPr>
        <p:spPr>
          <a:xfrm>
            <a:off x="5372290" y="4309121"/>
            <a:ext cx="1604320" cy="59294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блако 40"/>
          <p:cNvSpPr/>
          <p:nvPr/>
        </p:nvSpPr>
        <p:spPr>
          <a:xfrm>
            <a:off x="5372290" y="4902065"/>
            <a:ext cx="1604320" cy="65372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блако 41"/>
          <p:cNvSpPr/>
          <p:nvPr/>
        </p:nvSpPr>
        <p:spPr>
          <a:xfrm>
            <a:off x="5400636" y="5555794"/>
            <a:ext cx="1659560" cy="68151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блако 42"/>
          <p:cNvSpPr/>
          <p:nvPr/>
        </p:nvSpPr>
        <p:spPr>
          <a:xfrm>
            <a:off x="5372290" y="6247120"/>
            <a:ext cx="1719990" cy="549288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блако 43"/>
          <p:cNvSpPr/>
          <p:nvPr/>
        </p:nvSpPr>
        <p:spPr>
          <a:xfrm>
            <a:off x="7060196" y="3457565"/>
            <a:ext cx="1656184" cy="7544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блако 44"/>
          <p:cNvSpPr/>
          <p:nvPr/>
        </p:nvSpPr>
        <p:spPr>
          <a:xfrm>
            <a:off x="7060196" y="4307077"/>
            <a:ext cx="1904292" cy="6625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блако 45"/>
          <p:cNvSpPr/>
          <p:nvPr/>
        </p:nvSpPr>
        <p:spPr>
          <a:xfrm>
            <a:off x="7110427" y="5118483"/>
            <a:ext cx="1624100" cy="61206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блако 46"/>
          <p:cNvSpPr/>
          <p:nvPr/>
        </p:nvSpPr>
        <p:spPr>
          <a:xfrm>
            <a:off x="7214699" y="5827891"/>
            <a:ext cx="1749789" cy="968517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 52"/>
          <p:cNvSpPr/>
          <p:nvPr/>
        </p:nvSpPr>
        <p:spPr>
          <a:xfrm>
            <a:off x="29269" y="3193565"/>
            <a:ext cx="537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</a:p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271" y="4093149"/>
            <a:ext cx="537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8643" y="4972235"/>
            <a:ext cx="537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70" y="5703639"/>
            <a:ext cx="537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0477" y="3627203"/>
            <a:ext cx="14171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Плекання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краси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душі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3978" y="4334996"/>
            <a:ext cx="1175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 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Починається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мене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1103" y="5203067"/>
            <a:ext cx="1268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Моє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здоров’я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цінність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5482" y="6190989"/>
            <a:ext cx="126002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і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мої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вчинки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38848" y="4032121"/>
            <a:ext cx="111684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Мій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родовід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56379" y="4677814"/>
            <a:ext cx="10513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Традиційні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цінності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сім’ї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78320" y="5509101"/>
            <a:ext cx="1379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Етичний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клімат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сім’ї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932214" y="6284911"/>
            <a:ext cx="138852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Обов’язки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дітей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522259" y="4383287"/>
            <a:ext cx="17219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скарбниць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духовності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народу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74414" y="5045439"/>
            <a:ext cx="18978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пишаюсь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минулим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україни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59098" y="5689392"/>
            <a:ext cx="153163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Аристократи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духу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15012" y="6247120"/>
            <a:ext cx="19960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Відродження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козацько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лицарських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традицій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511121" y="4371706"/>
            <a:ext cx="1234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творю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якому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живу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99247" y="4998096"/>
            <a:ext cx="1609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Вищі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цінності.ціна</a:t>
            </a: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цінність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561471" y="5664732"/>
            <a:ext cx="1285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Прагнення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досконалості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61471" y="6290931"/>
            <a:ext cx="14379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Гармонія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душі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в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природі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45246" y="3558970"/>
            <a:ext cx="1425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школа-</a:t>
            </a:r>
          </a:p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частина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україни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049155" y="4440400"/>
            <a:ext cx="19153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Колектив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починається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мене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145246" y="5193684"/>
            <a:ext cx="15892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Радість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розумової</a:t>
            </a:r>
            <a:endPara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праці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95181" y="5907576"/>
            <a:ext cx="1788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учнівського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самоврядування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-до </a:t>
            </a:r>
          </a:p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лідерства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громаді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44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00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Педагогічні інновації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50" y="6429375"/>
            <a:ext cx="1714500" cy="2762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F6DD7-C153-4FEF-A436-1FF1CA5BC83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1538" y="357166"/>
            <a:ext cx="7786742" cy="928694"/>
          </a:xfrm>
          <a:prstGeom prst="roundRect">
            <a:avLst/>
          </a:prstGeo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Педагогічні технології</a:t>
            </a:r>
            <a:r>
              <a:rPr lang="uk-UA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 rot="16200000">
            <a:off x="5965032" y="-535781"/>
            <a:ext cx="928687" cy="5000625"/>
          </a:xfrm>
          <a:prstGeom prst="flowChartAlternateProcess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nstantia" pitchFamily="18" charset="0"/>
              </a:rPr>
              <a:t>Технологія , що робить акцент на наданні дитині свободи вибору та самостійності в тій чи тій сфері її життєдіяльності.   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1500174"/>
            <a:ext cx="2357454" cy="928694"/>
          </a:xfrm>
          <a:prstGeom prst="round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Вільного виховання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2714620"/>
            <a:ext cx="2357454" cy="928694"/>
          </a:xfrm>
          <a:prstGeom prst="round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Співпраці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 rot="16200000">
            <a:off x="5965032" y="678656"/>
            <a:ext cx="928688" cy="5000625"/>
          </a:xfrm>
          <a:prstGeom prst="flowChartAlternateProcess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nstantia" pitchFamily="18" charset="0"/>
              </a:rPr>
              <a:t>Технологія , які реалізує демократизм , рівність партнерство в суб'єкт-суб'єктивних відносинах педагога та дитини.   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3857628"/>
            <a:ext cx="2357454" cy="1071570"/>
          </a:xfrm>
          <a:prstGeom prst="round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Педагогічної підтримки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 rot="16200000">
            <a:off x="5893594" y="1893094"/>
            <a:ext cx="1071563" cy="5000625"/>
          </a:xfrm>
          <a:prstGeom prst="flowChartAlternateProcess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nstantia" pitchFamily="18" charset="0"/>
              </a:rPr>
              <a:t>Система використання засобів, що сприяють усвідомленню дитиною власної відмінності від інших, що необхідно для вибору власного життєвого шляху.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5072074"/>
            <a:ext cx="2357454" cy="928694"/>
          </a:xfrm>
          <a:prstGeom prst="round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Моніторингу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 rot="16200000">
            <a:off x="5857876" y="3143250"/>
            <a:ext cx="1143000" cy="5000625"/>
          </a:xfrm>
          <a:prstGeom prst="flowChartAlternateProcess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nstantia" pitchFamily="18" charset="0"/>
              </a:rPr>
              <a:t>Послідовність дій і системи процедур, які використовує служба моніторингу для експертизи якості діяльності освітнього закладу або її окремих аспектів..   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768785" y="3339703"/>
            <a:ext cx="4108480" cy="794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1285875" y="1857375"/>
            <a:ext cx="214313" cy="214313"/>
          </a:xfrm>
          <a:prstGeom prst="rightArrow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85875" y="3143250"/>
            <a:ext cx="214313" cy="214313"/>
          </a:xfrm>
          <a:prstGeom prst="rightArrow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285875" y="4214813"/>
            <a:ext cx="214313" cy="214312"/>
          </a:xfrm>
          <a:prstGeom prst="rightArrow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285875" y="5286375"/>
            <a:ext cx="214313" cy="214313"/>
          </a:xfrm>
          <a:prstGeom prst="rightArrow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9286-178B-48DF-9501-F2A5C92AFA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Ким є </a:t>
            </a:r>
            <a:r>
              <a:rPr lang="ru-RU" dirty="0" err="1"/>
              <a:t>класний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?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914400" y="1143000"/>
          <a:ext cx="10058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3" imgW="7772408" imgH="4114867" progId="MSGraph.Chart.8">
                  <p:embed followColorScheme="full"/>
                </p:oleObj>
              </mc:Choice>
              <mc:Fallback>
                <p:oleObj name="Диаграмма" r:id="rId3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1143000"/>
                        <a:ext cx="100584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40352" y="188640"/>
            <a:ext cx="12031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Додаток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вважаєш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: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533400" y="1219200"/>
          <a:ext cx="9677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3" imgW="7772408" imgH="4114867" progId="MSGraph.Chart.8">
                  <p:embed followColorScheme="full"/>
                </p:oleObj>
              </mc:Choice>
              <mc:Fallback>
                <p:oleObj name="Диаграмма" r:id="rId3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1219200"/>
                        <a:ext cx="96774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12360" y="188640"/>
            <a:ext cx="1199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Додаток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563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Самоврядування-що</a:t>
            </a:r>
            <a:r>
              <a:rPr lang="ru-RU" dirty="0" smtClean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?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2954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3" imgW="7772408" imgH="4114867" progId="MSGraph.Chart.8">
                  <p:embed followColorScheme="full"/>
                </p:oleObj>
              </mc:Choice>
              <mc:Fallback>
                <p:oleObj name="Диаграмма" r:id="rId3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52320" y="188640"/>
            <a:ext cx="14558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Додаток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8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Громадянська вихованість школярів</a:t>
            </a:r>
            <a:endParaRPr lang="ru-RU" sz="4000" dirty="0"/>
          </a:p>
        </p:txBody>
      </p:sp>
      <p:graphicFrame>
        <p:nvGraphicFramePr>
          <p:cNvPr id="491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700213"/>
          <a:ext cx="6840537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иаграмма" r:id="rId3" imgW="3695531" imgH="2590950" progId="Excel.Chart.8">
                  <p:embed/>
                </p:oleObj>
              </mc:Choice>
              <mc:Fallback>
                <p:oleObj name="Диаграмма" r:id="rId3" imgW="3695531" imgH="25909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6840537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24328" y="116632"/>
            <a:ext cx="14558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Додаток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3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51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347864" y="40069"/>
            <a:ext cx="273630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199689" y="550222"/>
            <a:ext cx="1032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Світло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любові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2630" y="1988840"/>
            <a:ext cx="1786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2512060"/>
            <a:ext cx="1224136" cy="2688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75856" y="2512060"/>
            <a:ext cx="1152128" cy="6048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9689" y="2512060"/>
            <a:ext cx="228295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2512060"/>
            <a:ext cx="360040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но 2 14"/>
          <p:cNvSpPr/>
          <p:nvPr/>
        </p:nvSpPr>
        <p:spPr>
          <a:xfrm>
            <a:off x="355576" y="3116941"/>
            <a:ext cx="2520280" cy="194421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ятно 2 15"/>
          <p:cNvSpPr/>
          <p:nvPr/>
        </p:nvSpPr>
        <p:spPr>
          <a:xfrm>
            <a:off x="2771800" y="3237365"/>
            <a:ext cx="2448272" cy="226825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ятно 2 16"/>
          <p:cNvSpPr/>
          <p:nvPr/>
        </p:nvSpPr>
        <p:spPr>
          <a:xfrm>
            <a:off x="5220072" y="3161819"/>
            <a:ext cx="2297505" cy="223224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ятно 2 17"/>
          <p:cNvSpPr/>
          <p:nvPr/>
        </p:nvSpPr>
        <p:spPr>
          <a:xfrm>
            <a:off x="6914910" y="1191091"/>
            <a:ext cx="2232248" cy="24921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13245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209" y="565567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401" y="5530460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577" y="4277943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1124" y="3665493"/>
            <a:ext cx="116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Плекання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краси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душі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09229" y="3915508"/>
            <a:ext cx="1428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Добро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очинається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 мене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2081" y="3954777"/>
            <a:ext cx="1720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Моє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здоров’я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цінність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52231" y="2172025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і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мої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вчинки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МАМА\до себе\P3190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" y="133892"/>
            <a:ext cx="3096344" cy="26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88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028" y="1628800"/>
            <a:ext cx="54264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Класний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керівник</a:t>
            </a:r>
            <a:endParaRPr lang="ru-RU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2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24">
        <p:circle/>
        <p:sndAc>
          <p:stSnd>
            <p:snd r:embed="rId3" name="chimes.wav"/>
          </p:stSnd>
        </p:sndAc>
      </p:transition>
    </mc:Choice>
    <mc:Fallback xmlns="">
      <p:transition spd="slow" advTm="3324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288" y="318948"/>
            <a:ext cx="2935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Знає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380" y="1700808"/>
            <a:ext cx="829124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загальнокультурної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підготовки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дисципліни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психолого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педагогічного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иклу;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-методику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соціально-педагогічної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іяльності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0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438">
        <p14:switch dir="r"/>
        <p:sndAc>
          <p:stSnd>
            <p:snd r:embed="rId2" name="chimes.wav"/>
          </p:stSnd>
        </p:sndAc>
      </p:transition>
    </mc:Choice>
    <mc:Fallback xmlns="">
      <p:transition spd="slow" advTm="843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887" y="260648"/>
            <a:ext cx="69352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Виконує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функції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06938" y="1460977"/>
            <a:ext cx="103579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організаторську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аналітико-узагальнюючу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координаційно-інформаційну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психогігієнічну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   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стимулюючо-гальмуючу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охоронно-захисну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2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90">
        <p14:flip dir="r"/>
        <p:sndAc>
          <p:stSnd>
            <p:snd r:embed="rId2" name="chimes.wav"/>
          </p:stSnd>
        </p:sndAc>
      </p:transition>
    </mc:Choice>
    <mc:Fallback xmlns="">
      <p:transition spd="slow" advTm="1009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87" y="260648"/>
            <a:ext cx="904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Володіє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вміннями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навичками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01365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конструктивними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організаційно-регулювальними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комунікативними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дослідницькими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  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прикладними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                               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0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32">
        <p14:gallery dir="l"/>
        <p:sndAc>
          <p:stSnd>
            <p:snd r:embed="rId2" name="chimes.wav"/>
          </p:stSnd>
        </p:sndAc>
      </p:transition>
    </mc:Choice>
    <mc:Fallback xmlns="">
      <p:transition spd="slow" advTm="85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88" y="476672"/>
            <a:ext cx="8746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Володіє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педагогічною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технікою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548" y="1916832"/>
            <a:ext cx="79169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організувати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себе;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посилювати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внутрішнє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гальмування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</a:p>
          <a:p>
            <a:pPr algn="ctr"/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будження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зацікавлювати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надихати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володіти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культурою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мови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мімікою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естами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тощо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7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960">
        <p14:prism/>
        <p:sndAc>
          <p:stSnd>
            <p:snd r:embed="rId2" name="chimes.wav"/>
          </p:stSnd>
        </p:sndAc>
      </p:transition>
    </mc:Choice>
    <mc:Fallback xmlns="">
      <p:transition spd="slow" advTm="1096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12560" y="764704"/>
            <a:ext cx="144135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і </a:t>
            </a: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7276" y="1988840"/>
            <a:ext cx="156485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9" idx="2"/>
            <a:endCxn id="9" idx="2"/>
          </p:cNvCxnSpPr>
          <p:nvPr/>
        </p:nvCxnSpPr>
        <p:spPr>
          <a:xfrm>
            <a:off x="4633239" y="159570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 flipH="1">
            <a:off x="4599702" y="1595701"/>
            <a:ext cx="33537" cy="39313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638466" y="133029"/>
            <a:ext cx="4129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Система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виховної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роботи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3249" y="3048229"/>
            <a:ext cx="110959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уб’єкт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8251" y="3044445"/>
            <a:ext cx="126013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зміст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751" y="3847288"/>
            <a:ext cx="100059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б’єкт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5464" y="3861048"/>
            <a:ext cx="125867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</a:t>
            </a: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7676" y="4869160"/>
            <a:ext cx="1682833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едагогічні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умови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44018" y="5238492"/>
            <a:ext cx="170457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32063" y="6234608"/>
            <a:ext cx="137409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наслідки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>
            <a:endCxn id="20" idx="0"/>
          </p:cNvCxnSpPr>
          <p:nvPr/>
        </p:nvCxnSpPr>
        <p:spPr>
          <a:xfrm flipH="1">
            <a:off x="1688049" y="2450505"/>
            <a:ext cx="2379895" cy="597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1" idx="0"/>
          </p:cNvCxnSpPr>
          <p:nvPr/>
        </p:nvCxnSpPr>
        <p:spPr>
          <a:xfrm>
            <a:off x="5148064" y="2450505"/>
            <a:ext cx="2250253" cy="5939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0" idx="2"/>
            <a:endCxn id="22" idx="0"/>
          </p:cNvCxnSpPr>
          <p:nvPr/>
        </p:nvCxnSpPr>
        <p:spPr>
          <a:xfrm>
            <a:off x="1688049" y="3509894"/>
            <a:ext cx="0" cy="3373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2" idx="2"/>
          </p:cNvCxnSpPr>
          <p:nvPr/>
        </p:nvCxnSpPr>
        <p:spPr>
          <a:xfrm>
            <a:off x="1688049" y="4308953"/>
            <a:ext cx="0" cy="5602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3" idx="2"/>
          </p:cNvCxnSpPr>
          <p:nvPr/>
        </p:nvCxnSpPr>
        <p:spPr>
          <a:xfrm flipH="1">
            <a:off x="7398317" y="4692045"/>
            <a:ext cx="6486" cy="5464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4" idx="2"/>
            <a:endCxn id="26" idx="0"/>
          </p:cNvCxnSpPr>
          <p:nvPr/>
        </p:nvCxnSpPr>
        <p:spPr>
          <a:xfrm>
            <a:off x="1989093" y="5700157"/>
            <a:ext cx="2630017" cy="5344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5" idx="2"/>
            <a:endCxn id="26" idx="0"/>
          </p:cNvCxnSpPr>
          <p:nvPr/>
        </p:nvCxnSpPr>
        <p:spPr>
          <a:xfrm flipH="1">
            <a:off x="4619110" y="5700157"/>
            <a:ext cx="2577193" cy="5344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0" idx="3"/>
            <a:endCxn id="21" idx="1"/>
          </p:cNvCxnSpPr>
          <p:nvPr/>
        </p:nvCxnSpPr>
        <p:spPr>
          <a:xfrm flipV="1">
            <a:off x="2242848" y="3275278"/>
            <a:ext cx="4525403" cy="37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242848" y="3270812"/>
            <a:ext cx="1249032" cy="3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0" idx="3"/>
            <a:endCxn id="23" idx="1"/>
          </p:cNvCxnSpPr>
          <p:nvPr/>
        </p:nvCxnSpPr>
        <p:spPr>
          <a:xfrm>
            <a:off x="2242848" y="3279062"/>
            <a:ext cx="4532616" cy="99748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4" idx="3"/>
            <a:endCxn id="21" idx="1"/>
          </p:cNvCxnSpPr>
          <p:nvPr/>
        </p:nvCxnSpPr>
        <p:spPr>
          <a:xfrm flipV="1">
            <a:off x="2830509" y="3275278"/>
            <a:ext cx="3937742" cy="200938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4" idx="3"/>
            <a:endCxn id="23" idx="1"/>
          </p:cNvCxnSpPr>
          <p:nvPr/>
        </p:nvCxnSpPr>
        <p:spPr>
          <a:xfrm flipV="1">
            <a:off x="2830509" y="4276547"/>
            <a:ext cx="3944955" cy="100811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4" idx="3"/>
            <a:endCxn id="25" idx="1"/>
          </p:cNvCxnSpPr>
          <p:nvPr/>
        </p:nvCxnSpPr>
        <p:spPr>
          <a:xfrm>
            <a:off x="2830509" y="5284659"/>
            <a:ext cx="3513509" cy="1846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9" idx="1"/>
          </p:cNvCxnSpPr>
          <p:nvPr/>
        </p:nvCxnSpPr>
        <p:spPr>
          <a:xfrm>
            <a:off x="539552" y="1180202"/>
            <a:ext cx="337300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306157" y="1196623"/>
            <a:ext cx="325053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6" idx="1"/>
          </p:cNvCxnSpPr>
          <p:nvPr/>
        </p:nvCxnSpPr>
        <p:spPr>
          <a:xfrm flipH="1" flipV="1">
            <a:off x="539552" y="6465440"/>
            <a:ext cx="339251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6" idx="3"/>
          </p:cNvCxnSpPr>
          <p:nvPr/>
        </p:nvCxnSpPr>
        <p:spPr>
          <a:xfrm>
            <a:off x="5306157" y="6465441"/>
            <a:ext cx="32505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39552" y="1180202"/>
            <a:ext cx="0" cy="5285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556688" y="1196623"/>
            <a:ext cx="0" cy="5268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0">
        <p14:ferris dir="l"/>
        <p:sndAc>
          <p:stSnd>
            <p:snd r:embed="rId2" name="chimes.wav"/>
          </p:stSnd>
        </p:sndAc>
      </p:transition>
    </mc:Choice>
    <mc:Fallback xmlns="">
      <p:transition spd="slow" advTm="892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6974" y="2772981"/>
            <a:ext cx="160447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Засоби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виховання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4773" y="5317784"/>
            <a:ext cx="1906291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Ціннісно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рієнтаційна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681" y="5317783"/>
            <a:ext cx="2065052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Фізкультурно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здоровча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8270" y="5317784"/>
            <a:ext cx="2373534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Організаторська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Діяльність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921" y="3429000"/>
            <a:ext cx="1944571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Суспільно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уманістична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111" y="2030550"/>
            <a:ext cx="155202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Трудова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0905" y="1124744"/>
            <a:ext cx="106458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Учіння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8269" y="3815110"/>
            <a:ext cx="1622239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Художньо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стетична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78270" y="2598003"/>
            <a:ext cx="155202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Ігрова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діяльність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78270" y="1799717"/>
            <a:ext cx="184377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Спілкування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8269" y="709245"/>
            <a:ext cx="11062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Творча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01649" y="114519"/>
            <a:ext cx="3412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Засоби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виховання</a:t>
            </a:r>
            <a:endParaRPr lang="uk-U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endCxn id="9" idx="3"/>
          </p:cNvCxnSpPr>
          <p:nvPr/>
        </p:nvCxnSpPr>
        <p:spPr>
          <a:xfrm flipH="1" flipV="1">
            <a:off x="2810139" y="2446049"/>
            <a:ext cx="987154" cy="334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3"/>
          </p:cNvCxnSpPr>
          <p:nvPr/>
        </p:nvCxnSpPr>
        <p:spPr>
          <a:xfrm flipH="1" flipV="1">
            <a:off x="2805492" y="1355577"/>
            <a:ext cx="1190444" cy="14253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1"/>
          </p:cNvCxnSpPr>
          <p:nvPr/>
        </p:nvCxnSpPr>
        <p:spPr>
          <a:xfrm flipV="1">
            <a:off x="5401771" y="2030550"/>
            <a:ext cx="876499" cy="7503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1"/>
          </p:cNvCxnSpPr>
          <p:nvPr/>
        </p:nvCxnSpPr>
        <p:spPr>
          <a:xfrm flipV="1">
            <a:off x="5292080" y="1124744"/>
            <a:ext cx="986189" cy="1666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3"/>
          </p:cNvCxnSpPr>
          <p:nvPr/>
        </p:nvCxnSpPr>
        <p:spPr>
          <a:xfrm flipH="1">
            <a:off x="2805492" y="3429000"/>
            <a:ext cx="991801" cy="6001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13" idx="1"/>
          </p:cNvCxnSpPr>
          <p:nvPr/>
        </p:nvCxnSpPr>
        <p:spPr>
          <a:xfrm flipV="1">
            <a:off x="5421452" y="3013502"/>
            <a:ext cx="856818" cy="174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1"/>
          </p:cNvCxnSpPr>
          <p:nvPr/>
        </p:nvCxnSpPr>
        <p:spPr>
          <a:xfrm>
            <a:off x="5401771" y="3429000"/>
            <a:ext cx="876498" cy="986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2"/>
            <a:endCxn id="5" idx="0"/>
          </p:cNvCxnSpPr>
          <p:nvPr/>
        </p:nvCxnSpPr>
        <p:spPr>
          <a:xfrm flipH="1">
            <a:off x="4607919" y="3603978"/>
            <a:ext cx="11294" cy="17138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7" idx="1"/>
          </p:cNvCxnSpPr>
          <p:nvPr/>
        </p:nvCxnSpPr>
        <p:spPr>
          <a:xfrm>
            <a:off x="5292080" y="3603978"/>
            <a:ext cx="986190" cy="23139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6" idx="3"/>
          </p:cNvCxnSpPr>
          <p:nvPr/>
        </p:nvCxnSpPr>
        <p:spPr>
          <a:xfrm flipH="1">
            <a:off x="2865733" y="3603978"/>
            <a:ext cx="1130203" cy="23139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>
        <p14:prism isContent="1"/>
        <p:sndAc>
          <p:stSnd>
            <p:snd r:embed="rId2" name="chimes.wav"/>
          </p:stSnd>
        </p:sndAc>
      </p:transition>
    </mc:Choice>
    <mc:Fallback xmlns="">
      <p:transition spd="slow" advTm="857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131840" y="2132856"/>
            <a:ext cx="2880320" cy="280831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1331640" y="1160748"/>
            <a:ext cx="2664296" cy="19442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239852" y="4581128"/>
            <a:ext cx="2664296" cy="19442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004048" y="1052736"/>
            <a:ext cx="2664296" cy="19442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3587466" y="2967335"/>
            <a:ext cx="19690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особистості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5040" y="1871246"/>
            <a:ext cx="917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37693" y="5291626"/>
            <a:ext cx="1468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інтелект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0463" y="1763234"/>
            <a:ext cx="1371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почуття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6632"/>
            <a:ext cx="8566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Розвиток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особистості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системі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виховання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9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10">
        <p14:window dir="vert"/>
        <p:sndAc>
          <p:stSnd>
            <p:snd r:embed="rId2" name="chimes.wav"/>
          </p:stSnd>
        </p:sndAc>
      </p:transition>
    </mc:Choice>
    <mc:Fallback xmlns="">
      <p:transition spd="slow" advTm="591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249903" y="2132856"/>
            <a:ext cx="3024336" cy="266429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475656" y="836712"/>
            <a:ext cx="266429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5502099" y="914817"/>
            <a:ext cx="266429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6012160" y="3164402"/>
            <a:ext cx="266429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429923" y="4589721"/>
            <a:ext cx="266429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567135" y="3982912"/>
            <a:ext cx="1329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Мотив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внутріішній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uk-UA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99592" y="3183161"/>
            <a:ext cx="266429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567135" y="4001671"/>
            <a:ext cx="1281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Мотив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внутрішній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4554" y="5300509"/>
            <a:ext cx="115127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Стимул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зовнішній</a:t>
            </a:r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67864" y="3786227"/>
            <a:ext cx="23528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Перетворення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звичайної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поведінки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Властивість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особистості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4812" y="1439778"/>
            <a:ext cx="19588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Реалізація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мотиву в</a:t>
            </a:r>
          </a:p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Поведінці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Перехід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останнього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звичку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62866" y="1655222"/>
            <a:ext cx="1889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Вибір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дій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поведінки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71475" y="188640"/>
            <a:ext cx="9286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Основні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сходинки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формування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особистості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дитини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0139" y="3049505"/>
            <a:ext cx="2020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Особистість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дитини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0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80">
        <p14:prism isContent="1" isInverted="1"/>
        <p:sndAc>
          <p:stSnd>
            <p:snd r:embed="rId2" name="chimes.wav"/>
          </p:stSnd>
        </p:sndAc>
      </p:transition>
    </mc:Choice>
    <mc:Fallback xmlns="">
      <p:transition spd="slow" advTm="1118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099" y="0"/>
            <a:ext cx="5781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скарб ваш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найцінніший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Народженний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із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вашого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єства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Нехай вони вам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будуть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наймиліші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 вас душа у них буде черства.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8786" y="1700808"/>
            <a:ext cx="4876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розумних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дуже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скоєні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провини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жде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отвіт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Нехай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усім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вам буде не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байдуже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колись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привели у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8198" y="3501008"/>
            <a:ext cx="51067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Забруднених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чистих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світла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них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завжди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буде душа,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Щоб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скрізь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радо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зустрічали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люди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запрошували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коша.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4143" y="5229200"/>
            <a:ext cx="5056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ангели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небесні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Зійшли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висот,щоб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врятувати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нас.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Любіть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дітей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то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стежечка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Бога…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моліться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долю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повсякчас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70">
        <p14:vortex dir="r"/>
        <p:sndAc>
          <p:stSnd>
            <p:snd r:embed="rId2" name="chimes.wav"/>
          </p:stSnd>
        </p:sndAc>
      </p:transition>
    </mc:Choice>
    <mc:Fallback xmlns="">
      <p:transition spd="slow" advTm="5007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до себе\snapshot_dvd_00.45.56_[2012.10.30_11.55.5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329"/>
            <a:ext cx="3096344" cy="25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А\до себе\snapshot_dvd_00.55.20_[2012.10.30_11.58.24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330"/>
            <a:ext cx="2448272" cy="25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до себе\snapshot_dvd_00.58.18_[2012.10.30_12.02.39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" y="246176"/>
            <a:ext cx="3198367" cy="25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до себе\IMG_2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7" y="3645024"/>
            <a:ext cx="2550295" cy="20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МА\до себе\IMG_2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3"/>
            <a:ext cx="2304255" cy="2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АМА\до себе\IMG_24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3456384" cy="2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9672" y="2967335"/>
            <a:ext cx="3224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КВК»Ми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3765" y="5831466"/>
            <a:ext cx="33716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Духовний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діалог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«Людина і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духовність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4110" y="6304928"/>
            <a:ext cx="5668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КТС «Дружба і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кохання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твоєму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житті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225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728" y="41564"/>
            <a:ext cx="861748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та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класом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поточний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741" y="1160349"/>
            <a:ext cx="8410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2012-2013н.р.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робота буде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спрямована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66741" y="2162473"/>
            <a:ext cx="3816424" cy="172819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990916" y="2549515"/>
            <a:ext cx="25680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сприятливих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вихованців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Взаємовідносин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учнівському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колективі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4498758" y="2162473"/>
            <a:ext cx="3816429" cy="24482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блако 26"/>
          <p:cNvSpPr/>
          <p:nvPr/>
        </p:nvSpPr>
        <p:spPr>
          <a:xfrm>
            <a:off x="1660959" y="4437112"/>
            <a:ext cx="3796063" cy="230425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083404" y="2844224"/>
            <a:ext cx="26471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конкретних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інтелектуальних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вольових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фізичних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здібностей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якостей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вихованців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92451" y="5157192"/>
            <a:ext cx="308962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духовно-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загальнолюдських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цінностей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патріотичних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почуттів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40848" y="0"/>
            <a:ext cx="12031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Додаток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5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530">
        <p:checker/>
        <p:sndAc>
          <p:stSnd>
            <p:snd r:embed="rId2" name="chimes.wav"/>
          </p:stSnd>
        </p:sndAc>
      </p:transition>
    </mc:Choice>
    <mc:Fallback xmlns="">
      <p:transition spd="slow" advTm="11530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2" grpId="0"/>
      <p:bldP spid="24" grpId="0" animBg="1"/>
      <p:bldP spid="27" grpId="0" animBg="1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164" y="49323"/>
            <a:ext cx="287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цією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метою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292080" y="4005064"/>
            <a:ext cx="3456384" cy="237626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блако 3"/>
          <p:cNvSpPr/>
          <p:nvPr/>
        </p:nvSpPr>
        <p:spPr>
          <a:xfrm>
            <a:off x="4788024" y="1124742"/>
            <a:ext cx="3456384" cy="244827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лако 4"/>
          <p:cNvSpPr/>
          <p:nvPr/>
        </p:nvSpPr>
        <p:spPr>
          <a:xfrm>
            <a:off x="683566" y="4005064"/>
            <a:ext cx="3854149" cy="25202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>
            <a:off x="477353" y="872716"/>
            <a:ext cx="3744416" cy="295232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56382"/>
            <a:ext cx="34585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забезпечити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позитивних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 характеру: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скромності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правдивості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поваги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старших,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дбайливості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організованості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старанності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рішучості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тощо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7925" y="1871826"/>
            <a:ext cx="32165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розвитку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організаційних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Вмінь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навичок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залучати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суспільно-корисної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5177" y="4572706"/>
            <a:ext cx="31509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здорового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способу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запобіганню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шкідливих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звичок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вихованню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високої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моральності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взаємовідносинах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хлопців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дівчат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гендерної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чутливості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0668" y="4798637"/>
            <a:ext cx="295920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підтримувати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тісний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зв’язок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батьками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вчителями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-предметниками.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3695" y="74166"/>
            <a:ext cx="12031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Додаток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3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500">
        <p:blinds dir="vert"/>
        <p:sndAc>
          <p:stSnd>
            <p:snd r:embed="rId2" name="chimes.wav"/>
          </p:stSnd>
        </p:sndAc>
      </p:transition>
    </mc:Choice>
    <mc:Fallback xmlns="">
      <p:transition spd="slow" advTm="12500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479" y="1556792"/>
            <a:ext cx="79970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Орієнтири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ласного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керівника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3357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030" y="1268760"/>
            <a:ext cx="76797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Формування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особистості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767" y="4149080"/>
            <a:ext cx="4064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фотоколаж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92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364" y="1484784"/>
            <a:ext cx="517686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Родзинки</a:t>
            </a:r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творчості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12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347864" y="40069"/>
            <a:ext cx="273630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199689" y="550222"/>
            <a:ext cx="1032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Світло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любові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7436" y="1988840"/>
            <a:ext cx="323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своїх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батьків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2512060"/>
            <a:ext cx="1224136" cy="2688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75856" y="2512060"/>
            <a:ext cx="1152128" cy="6048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9689" y="2512060"/>
            <a:ext cx="228295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2512060"/>
            <a:ext cx="360040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но 2 14"/>
          <p:cNvSpPr/>
          <p:nvPr/>
        </p:nvSpPr>
        <p:spPr>
          <a:xfrm>
            <a:off x="355576" y="3116941"/>
            <a:ext cx="2520280" cy="1944216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ятно 2 15"/>
          <p:cNvSpPr/>
          <p:nvPr/>
        </p:nvSpPr>
        <p:spPr>
          <a:xfrm>
            <a:off x="2771800" y="3237365"/>
            <a:ext cx="2448272" cy="2268252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ятно 2 16"/>
          <p:cNvSpPr/>
          <p:nvPr/>
        </p:nvSpPr>
        <p:spPr>
          <a:xfrm>
            <a:off x="5220072" y="3161819"/>
            <a:ext cx="2297505" cy="2232248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ятно 2 17"/>
          <p:cNvSpPr/>
          <p:nvPr/>
        </p:nvSpPr>
        <p:spPr>
          <a:xfrm>
            <a:off x="6914910" y="1191091"/>
            <a:ext cx="2232248" cy="249217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13245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209" y="565567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401" y="5530460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577" y="4277943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33454"/>
            <a:ext cx="13894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родовід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6209" y="4048325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цінності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сім’ї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1192" y="3954777"/>
            <a:ext cx="1286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Етичний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сім’ї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2114010"/>
            <a:ext cx="12426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Обов’язки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дітей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МАМА\до родини\IMG_2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0" y="40069"/>
            <a:ext cx="2630799" cy="27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до родини\IMG_2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56384" cy="24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МА\до родини\Изображение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3573016"/>
            <a:ext cx="27301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АМА\до родини\IMG_2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35" y="188641"/>
            <a:ext cx="3299469" cy="24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АМА\до мистецтва\Изображение 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898" y="2645079"/>
            <a:ext cx="3371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Духовний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діалог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«Людина і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духовність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5619" y="579839"/>
            <a:ext cx="1505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«Я-через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97324"/>
            <a:ext cx="6734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толерантності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Збережи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серці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доброту»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38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347864" y="40069"/>
            <a:ext cx="273630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279678" y="550222"/>
            <a:ext cx="872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Світло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1491" y="1988840"/>
            <a:ext cx="3569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патріот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свого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краю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2512060"/>
            <a:ext cx="1224136" cy="2688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75856" y="2512060"/>
            <a:ext cx="1152128" cy="6048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9689" y="2512060"/>
            <a:ext cx="228295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2512060"/>
            <a:ext cx="360040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но 2 14"/>
          <p:cNvSpPr/>
          <p:nvPr/>
        </p:nvSpPr>
        <p:spPr>
          <a:xfrm>
            <a:off x="355576" y="3116941"/>
            <a:ext cx="2520280" cy="1944216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ятно 2 15"/>
          <p:cNvSpPr/>
          <p:nvPr/>
        </p:nvSpPr>
        <p:spPr>
          <a:xfrm>
            <a:off x="2771800" y="3237365"/>
            <a:ext cx="2448272" cy="2268252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ятно 2 16"/>
          <p:cNvSpPr/>
          <p:nvPr/>
        </p:nvSpPr>
        <p:spPr>
          <a:xfrm>
            <a:off x="5220072" y="3161819"/>
            <a:ext cx="2297505" cy="2232248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ятно 2 17"/>
          <p:cNvSpPr/>
          <p:nvPr/>
        </p:nvSpPr>
        <p:spPr>
          <a:xfrm>
            <a:off x="6914910" y="1191091"/>
            <a:ext cx="2232248" cy="2492170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13245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209" y="565567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401" y="5530460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577" y="4277943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9547" y="4005064"/>
            <a:ext cx="152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скарбниць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духовності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народу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83261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пишаюсь</a:t>
            </a:r>
            <a:endPara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минулим</a:t>
            </a:r>
            <a:endPara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України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6021" y="3949933"/>
            <a:ext cx="1504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Аристократи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духу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050395"/>
            <a:ext cx="1584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Відродження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ицарських</a:t>
            </a:r>
            <a:endPara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традицій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МАМА\до суспільства\P419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3" y="188640"/>
            <a:ext cx="2646298" cy="23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А\до суспільства\P4190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2839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до суспільства\P419048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41399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А\до суспільства\Изображение 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2" y="3490554"/>
            <a:ext cx="2800036" cy="26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672" y="2967335"/>
            <a:ext cx="78086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реквієм»Ваш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світлий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подвиг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незабутній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173477"/>
            <a:ext cx="7805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Година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спілкування»Духовні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обрії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особистості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D:\МАМА\до родини\Изображение 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94" y="3490555"/>
            <a:ext cx="3757228" cy="26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347864" y="40069"/>
            <a:ext cx="2736304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252235" y="550222"/>
            <a:ext cx="927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Світло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добра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8085" y="1988840"/>
            <a:ext cx="3175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Я-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частина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Всесвіту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2512060"/>
            <a:ext cx="1224136" cy="2688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75856" y="2512060"/>
            <a:ext cx="1152128" cy="6048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99689" y="2512060"/>
            <a:ext cx="228295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6056" y="2512060"/>
            <a:ext cx="360040" cy="7729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но 2 14"/>
          <p:cNvSpPr/>
          <p:nvPr/>
        </p:nvSpPr>
        <p:spPr>
          <a:xfrm>
            <a:off x="355576" y="3116941"/>
            <a:ext cx="2520280" cy="194421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ятно 2 15"/>
          <p:cNvSpPr/>
          <p:nvPr/>
        </p:nvSpPr>
        <p:spPr>
          <a:xfrm>
            <a:off x="2771800" y="3237365"/>
            <a:ext cx="2448272" cy="2268252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ятно 2 16"/>
          <p:cNvSpPr/>
          <p:nvPr/>
        </p:nvSpPr>
        <p:spPr>
          <a:xfrm>
            <a:off x="5220072" y="3161819"/>
            <a:ext cx="2297505" cy="2232248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ятно 2 17"/>
          <p:cNvSpPr/>
          <p:nvPr/>
        </p:nvSpPr>
        <p:spPr>
          <a:xfrm>
            <a:off x="6914910" y="1191091"/>
            <a:ext cx="2232248" cy="24921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13245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209" y="5655677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401" y="5530460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7577" y="4277943"/>
            <a:ext cx="1372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765883"/>
            <a:ext cx="16217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творю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якому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живу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6438" y="4090446"/>
            <a:ext cx="1689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Вищі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цінності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9632" y="4048325"/>
            <a:ext cx="1574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Прагнення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досконалості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7189" y="2001032"/>
            <a:ext cx="1397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Гармонія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душі</a:t>
            </a:r>
            <a:endPara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в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природі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МАМА\до природи\IMG_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9"/>
            <a:ext cx="2876565" cy="26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0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до природи\snapshot_dvd_00.37.59_[2012.10.30_11.45.46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392488" cy="23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А\до природи\snapshot_dvd_00.38.29_[2012.10.30_11.46.3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4"/>
            <a:ext cx="3960440" cy="23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АМА\до природи\P2090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448272" cy="33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АМА\до природи\snapshot_dvd_00.37.34_[2012.10.30_11.44.39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2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5118" y="2683204"/>
            <a:ext cx="76537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Екологічний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бумеранг «Знай. Люби.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673975"/>
            <a:ext cx="2365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Ділова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Екологічний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Метеопрогноз»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9482" y="6310718"/>
            <a:ext cx="3101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Годинна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спілкування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57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1278</Words>
  <Application>Microsoft Office PowerPoint</Application>
  <PresentationFormat>Экран (4:3)</PresentationFormat>
  <Paragraphs>373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Педагогічні інновації </vt:lpstr>
      <vt:lpstr>Презентация PowerPoint</vt:lpstr>
      <vt:lpstr> Ким є класний керівник для учнів?</vt:lpstr>
      <vt:lpstr> Ти вважаєш, що твій клас:</vt:lpstr>
      <vt:lpstr>Самоврядування-що воно дає?</vt:lpstr>
      <vt:lpstr>Громадянська вихованість школярів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cp:lastPrinted>2012-10-30T09:06:47Z</cp:lastPrinted>
  <dcterms:created xsi:type="dcterms:W3CDTF">2012-10-30T08:06:32Z</dcterms:created>
  <dcterms:modified xsi:type="dcterms:W3CDTF">2012-10-30T21:46:06Z</dcterms:modified>
</cp:coreProperties>
</file>