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8" r:id="rId2"/>
    <p:sldId id="266" r:id="rId3"/>
    <p:sldId id="268" r:id="rId4"/>
    <p:sldId id="269" r:id="rId5"/>
    <p:sldId id="270" r:id="rId6"/>
    <p:sldId id="267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6774" autoAdjust="0"/>
  </p:normalViewPr>
  <p:slideViewPr>
    <p:cSldViewPr>
      <p:cViewPr varScale="1">
        <p:scale>
          <a:sx n="83" d="100"/>
          <a:sy n="83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BD8FA-39FD-4499-AFDC-4A620C6286C2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A513-94F9-41E8-9570-18FDA91D0A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39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4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3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42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686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82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86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40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6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83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72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3100-EAC4-4688-A464-627CD13D5138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D165-0169-4976-8F22-4A469F13D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111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232" y="1259175"/>
            <a:ext cx="872860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Система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ласного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керівника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10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класу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ЗОШ І-ІІІ ст. с.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Загір’я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Андрущишин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О.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56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0">
        <p:split orient="vert"/>
        <p:sndAc>
          <p:stSnd>
            <p:snd r:embed="rId2" name="chimes.wav"/>
          </p:stSnd>
        </p:sndAc>
      </p:transition>
    </mc:Choice>
    <mc:Fallback xmlns="">
      <p:transition spd="slow" advTm="332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476" y="8982"/>
            <a:ext cx="8687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Ціннісне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ставлення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до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праці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742" y="2967335"/>
            <a:ext cx="747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учнями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4502" y="3167390"/>
            <a:ext cx="93530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 на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кращий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твір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Трудова біографія моєї родини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User\Desktop\до праці\IMG_1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53" y="1046530"/>
            <a:ext cx="9290353" cy="58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о праці\IMG_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53" y="1046530"/>
            <a:ext cx="9290355" cy="58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о праці\IMG_13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08" y="1054348"/>
            <a:ext cx="9353008" cy="58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до праці\IMG_23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39"/>
            <a:ext cx="3956422" cy="39604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до праці\IMG_24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57" y="1996657"/>
            <a:ext cx="4388476" cy="3960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1687" y="6093296"/>
            <a:ext cx="57205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Презентація професій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43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3170">
        <p14:doors dir="vert"/>
        <p:sndAc>
          <p:stSnd>
            <p:snd r:embed="rId2" name="chimes.wav"/>
          </p:stSnd>
        </p:sndAc>
      </p:transition>
    </mc:Choice>
    <mc:Fallback xmlns="">
      <p:transition spd="slow" advTm="3317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3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0"/>
                            </p:stCondLst>
                            <p:childTnLst>
                              <p:par>
                                <p:cTn id="8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891" y="0"/>
            <a:ext cx="6296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Ціннісне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ставлення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себе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4581964" y="646331"/>
            <a:ext cx="1" cy="4064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020272" y="548680"/>
            <a:ext cx="288032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763688" y="548680"/>
            <a:ext cx="288032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51118" y="1075165"/>
            <a:ext cx="22630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фізичного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2691" y="1111041"/>
            <a:ext cx="24185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свого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Психічного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44407" y="1111041"/>
            <a:ext cx="26397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свого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Соціального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User\Desktop\до себе\IMG_2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54" y="1977225"/>
            <a:ext cx="4287019" cy="314691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53961" y="5616114"/>
            <a:ext cx="62560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Духовний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діалог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“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людина і духовність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 descr="C:\Users\User\Desktop\до себе\P3190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4" y="2369620"/>
            <a:ext cx="3393412" cy="27363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36468" y="6396335"/>
            <a:ext cx="60226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Агітбригада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молодь обирає здоров’я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4" name="Picture 4" descr="C:\Users\User\Desktop\до себе\IMG_24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4" y="1977225"/>
            <a:ext cx="3784938" cy="32862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до себе\IMG_24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92" y="1977225"/>
            <a:ext cx="3020592" cy="32862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94295" y="5981958"/>
            <a:ext cx="69069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Ктс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дружба і кохання у твоєму житті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6" name="Picture 6" descr="C:\Users\User\Desktop\до себе\P41904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77224"/>
            <a:ext cx="3456384" cy="35784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1406" y="5133126"/>
            <a:ext cx="84713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Прес-конференція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 готовий ти до дорослого життя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0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0">
        <p14:prism isContent="1"/>
        <p:sndAc>
          <p:stSnd>
            <p:snd r:embed="rId2" name="chimes.wav"/>
          </p:stSnd>
        </p:sndAc>
      </p:transition>
    </mc:Choice>
    <mc:Fallback xmlns="">
      <p:transition spd="slow" advTm="3510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0"/>
            <a:ext cx="5610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Робота з батьками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батьки\IMG_2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59" y="1012420"/>
            <a:ext cx="4896544" cy="43695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5106" y="5399638"/>
            <a:ext cx="6153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діалог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 і духовність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батьки\IMG_2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94" y="1556792"/>
            <a:ext cx="2631254" cy="3600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атьки\IMG_25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952328" cy="34563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211" y="5919284"/>
            <a:ext cx="84887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Участь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батьків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виховної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 descr="C:\Users\User\Desktop\батьки\IMG_24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8" y="1268760"/>
            <a:ext cx="3164272" cy="42484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батьки\IMG_24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48" y="1196752"/>
            <a:ext cx="3240359" cy="43204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7652" y="6340932"/>
            <a:ext cx="57587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Родинний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вечір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 серця до серця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6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720">
        <p:dissolve/>
        <p:sndAc>
          <p:stSnd>
            <p:snd r:embed="rId2" name="chimes.wav"/>
          </p:stSnd>
        </p:sndAc>
      </p:transition>
    </mc:Choice>
    <mc:Fallback xmlns="">
      <p:transition spd="slow" advTm="16720">
        <p:dissolv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099" y="0"/>
            <a:ext cx="57819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Любіть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дітей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то скарб ваш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найцінніший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Народженний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із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вашого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єства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Нехай вони вам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будуть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наймиліші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Без вас душа у них буде черства.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8786" y="1700808"/>
            <a:ext cx="48765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Любіть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дітей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розумних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не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дуже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скоєні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провини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жде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отвіт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Нехай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усім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вам буде не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байдуже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Кого колись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привели у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світ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8198" y="3501008"/>
            <a:ext cx="51067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Любіть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дітей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Забруднених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чистих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Хай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світла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них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завжди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буде душа,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Щоб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скрізь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їх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радо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зустрічали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люди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запрошували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свого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коша.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4143" y="5229200"/>
            <a:ext cx="50562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Любіть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дітей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то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ангели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небесні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Зійшли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висот,щоб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врятувати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нас.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Любіть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дітей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то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стежечка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 Бога…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моліться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їх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долю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повсякчас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1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70">
        <p14:vortex dir="r"/>
        <p:sndAc>
          <p:stSnd>
            <p:snd r:embed="rId2" name="chimes.wav"/>
          </p:stSnd>
        </p:sndAc>
      </p:transition>
    </mc:Choice>
    <mc:Fallback xmlns="">
      <p:transition spd="slow" advTm="5007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4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611555" y="908720"/>
            <a:ext cx="7920880" cy="5256584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>
            <a:off x="3779912" y="3140968"/>
            <a:ext cx="1584176" cy="1872208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837659" y="3723129"/>
            <a:ext cx="14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Особистість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випускника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>
            <a:stCxn id="6" idx="0"/>
            <a:endCxn id="4" idx="0"/>
          </p:cNvCxnSpPr>
          <p:nvPr/>
        </p:nvCxnSpPr>
        <p:spPr>
          <a:xfrm flipH="1" flipV="1">
            <a:off x="4571995" y="908720"/>
            <a:ext cx="5" cy="223224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4"/>
            <a:endCxn id="4" idx="3"/>
          </p:cNvCxnSpPr>
          <p:nvPr/>
        </p:nvCxnSpPr>
        <p:spPr>
          <a:xfrm flipH="1">
            <a:off x="4571995" y="5013176"/>
            <a:ext cx="5" cy="11521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" idx="2"/>
          </p:cNvCxnSpPr>
          <p:nvPr/>
        </p:nvCxnSpPr>
        <p:spPr>
          <a:xfrm flipV="1">
            <a:off x="611555" y="4581128"/>
            <a:ext cx="3400349" cy="15841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4" idx="4"/>
          </p:cNvCxnSpPr>
          <p:nvPr/>
        </p:nvCxnSpPr>
        <p:spPr>
          <a:xfrm>
            <a:off x="5220067" y="4581128"/>
            <a:ext cx="3312368" cy="15841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4" idx="5"/>
          </p:cNvCxnSpPr>
          <p:nvPr/>
        </p:nvCxnSpPr>
        <p:spPr>
          <a:xfrm flipH="1">
            <a:off x="5364083" y="3537012"/>
            <a:ext cx="1188132" cy="32403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4" idx="1"/>
          </p:cNvCxnSpPr>
          <p:nvPr/>
        </p:nvCxnSpPr>
        <p:spPr>
          <a:xfrm>
            <a:off x="2591775" y="3537012"/>
            <a:ext cx="1188132" cy="3960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784055" y="5373216"/>
            <a:ext cx="20988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Ціннісне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02647" y="5234716"/>
            <a:ext cx="206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Ціннісне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людей,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родини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ім’ї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8579096">
            <a:off x="1126694" y="4316980"/>
            <a:ext cx="2370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Ціннісне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мистецтва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8428884">
            <a:off x="2594872" y="2365030"/>
            <a:ext cx="2370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Ціннісне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суспільства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3221592">
            <a:off x="4183146" y="2321004"/>
            <a:ext cx="23700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Ціннісне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природи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3264246">
            <a:off x="5697838" y="4365551"/>
            <a:ext cx="2370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Ціннісне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амого себе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1555" y="57880"/>
            <a:ext cx="7498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Модель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випускника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ЗНЗ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242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60">
        <p14:flythrough/>
        <p:sndAc>
          <p:stSnd>
            <p:snd r:embed="rId2" name="chimes.wav"/>
          </p:stSnd>
        </p:sndAc>
      </p:transition>
    </mc:Choice>
    <mc:Fallback>
      <p:transition spd="slow" advTm="576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1" y="296733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728" y="41564"/>
            <a:ext cx="861748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та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виховної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діяльності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класом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поточний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рік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741" y="1160349"/>
            <a:ext cx="84105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2012-2013н.р.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робота буде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спрямована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366741" y="2162473"/>
            <a:ext cx="3816424" cy="172819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990916" y="2549515"/>
            <a:ext cx="25680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сприятливих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вихованців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Взаємовідносин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учнівському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колективі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4498758" y="2162473"/>
            <a:ext cx="3816429" cy="24482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блако 26"/>
          <p:cNvSpPr/>
          <p:nvPr/>
        </p:nvSpPr>
        <p:spPr>
          <a:xfrm>
            <a:off x="1660959" y="4437112"/>
            <a:ext cx="3796063" cy="230425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/>
          <p:cNvSpPr/>
          <p:nvPr/>
        </p:nvSpPr>
        <p:spPr>
          <a:xfrm>
            <a:off x="5083404" y="2844224"/>
            <a:ext cx="26471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розвиток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конкретних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інтелектуальних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вольових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фізичних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здібностей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якостей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вихованців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92451" y="5157192"/>
            <a:ext cx="308962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духовно-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моральних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загальнолюдських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цінностей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патріотичних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почуттів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8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530">
        <p:checker/>
        <p:sndAc>
          <p:stSnd>
            <p:snd r:embed="rId2" name="chimes.wav"/>
          </p:stSnd>
        </p:sndAc>
      </p:transition>
    </mc:Choice>
    <mc:Fallback xmlns="">
      <p:transition spd="slow" advTm="11530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 animBg="1"/>
      <p:bldP spid="22" grpId="0"/>
      <p:bldP spid="24" grpId="1" animBg="1"/>
      <p:bldP spid="27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164" y="49323"/>
            <a:ext cx="287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цією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метою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292080" y="4005064"/>
            <a:ext cx="3456384" cy="237626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блако 3"/>
          <p:cNvSpPr/>
          <p:nvPr/>
        </p:nvSpPr>
        <p:spPr>
          <a:xfrm>
            <a:off x="4788024" y="1124742"/>
            <a:ext cx="3456384" cy="24482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>
            <a:off x="683566" y="4005064"/>
            <a:ext cx="3854149" cy="25202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лако 5"/>
          <p:cNvSpPr/>
          <p:nvPr/>
        </p:nvSpPr>
        <p:spPr>
          <a:xfrm>
            <a:off x="477353" y="872716"/>
            <a:ext cx="3744416" cy="2952328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656382"/>
            <a:ext cx="34585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забезпечити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позитивних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 характеру: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скромності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правдивості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поваги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старших,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дбайливості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організованості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старанності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рішучості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тощо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7925" y="1871826"/>
            <a:ext cx="32165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сприяти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організаційних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Вмінь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навичок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залучати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суспільно-корисної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праці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5177" y="4572706"/>
            <a:ext cx="315092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сприяти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вихованню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здорового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способу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запобіганню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шкідливих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звичок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вихованню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високої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моральності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взаємовідносинах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хлопців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дівчат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гендерної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чутливості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40668" y="4798637"/>
            <a:ext cx="295920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підтримувати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тісний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зв’язок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батьками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вчителями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-предметниками.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3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500">
        <p:blinds dir="vert"/>
        <p:sndAc>
          <p:stSnd>
            <p:snd r:embed="rId2" name="chimes.wav"/>
          </p:stSnd>
        </p:sndAc>
      </p:transition>
    </mc:Choice>
    <mc:Fallback xmlns="">
      <p:transition spd="slow" advTm="12500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24348" y="2967335"/>
            <a:ext cx="9392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Індивідуальна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робота з </a:t>
            </a:r>
            <a:r>
              <a:rPr lang="ru-RU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учнями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4938" y="1951672"/>
            <a:ext cx="25048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Бесіда</a:t>
            </a:r>
            <a:endParaRPr lang="uk-UA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uk-UA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uk-U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ої організаторські</a:t>
            </a:r>
          </a:p>
          <a:p>
            <a:pPr algn="ctr"/>
            <a:r>
              <a:rPr lang="uk-U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здібності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uk-UA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659" y="305067"/>
            <a:ext cx="2537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Виховні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бесіди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учнями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відвідують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школу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шкільної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17402" y="393546"/>
            <a:ext cx="1981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Рейд</a:t>
            </a: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Твій портфель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33012" y="5000982"/>
            <a:ext cx="256878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Перевіряти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ведення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Учнівських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щоденників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виконання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учнями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домашніх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завдань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4938" y="4293096"/>
            <a:ext cx="25946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Бесіда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Дбайливе ставлення</a:t>
            </a: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шкільного майна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19872" y="4293096"/>
            <a:ext cx="2444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Бесіда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Сплануй свій день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56973" y="285824"/>
            <a:ext cx="208563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Робота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учнями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порушують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дисципліну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уроків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аналіз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причин)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72533" y="2117095"/>
            <a:ext cx="22447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Бесіда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учнями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є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товаришами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51397" y="1658286"/>
            <a:ext cx="17443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Тестування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мови</a:t>
            </a: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житті класу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54041" y="5607678"/>
            <a:ext cx="2617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Індивідуальна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бесіда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Допоможи сам собі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51397" y="4117539"/>
            <a:ext cx="1981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Рейд</a:t>
            </a: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Твій портфель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9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026">
        <p14:ripple/>
        <p:sndAc>
          <p:stSnd>
            <p:snd r:embed="rId2" name="chimes.wav"/>
          </p:stSnd>
        </p:sndAc>
      </p:transition>
    </mc:Choice>
    <mc:Fallback xmlns="">
      <p:transition spd="slow" advTm="1302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5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502" y="16317"/>
            <a:ext cx="9170501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9148" y="3356992"/>
            <a:ext cx="9183147" cy="3501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56" y="16317"/>
            <a:ext cx="9127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Ціннісне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ставлення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суспільства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держави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819" y="692819"/>
            <a:ext cx="609878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національно-патріотичне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виховання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громадянське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виховання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1568" y="2967335"/>
            <a:ext cx="57408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учнями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до суспільства\IMG_2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" y="1646926"/>
            <a:ext cx="3141850" cy="26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8" y="4281186"/>
            <a:ext cx="3204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Година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спілкування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Духовні обрії особистості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 descr="C:\Users\User\Desktop\до суспільства\P419048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" y="3661341"/>
            <a:ext cx="3256136" cy="30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о суспільства\P41904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13" y="1646927"/>
            <a:ext cx="3224443" cy="33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о суспільства\P41905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24" y="2800513"/>
            <a:ext cx="3600401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3340025"/>
            <a:ext cx="68589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Вечір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реквієм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світлий подвиг незабутній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uk-U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C:\Users\User\Desktop\до суспільства\Изображение 0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38829"/>
            <a:ext cx="3456384" cy="437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973913" y="6215526"/>
            <a:ext cx="6170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Брейн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-ринг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Право. Мораль. духовність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uk-U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7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8580">
        <p14:honeycomb/>
        <p:sndAc>
          <p:stSnd>
            <p:snd r:embed="rId2" name="chimes.wav"/>
          </p:stSnd>
        </p:sndAc>
      </p:transition>
    </mc:Choice>
    <mc:Fallback xmlns="">
      <p:transition spd="slow" advTm="1858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677" y="22429"/>
            <a:ext cx="9191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Ціннісне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ставлення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сім’ї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людей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416" y="2967335"/>
            <a:ext cx="761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учнями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до родини\IMG_2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7" y="1184608"/>
            <a:ext cx="3600403" cy="27363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о родини\IMG_22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36979"/>
            <a:ext cx="4571996" cy="33678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4632" y="4509120"/>
            <a:ext cx="33107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Духовний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діалог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Людина і духовність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User\Desktop\до родини\IMG_2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55039"/>
            <a:ext cx="3600402" cy="27363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97008" y="6227219"/>
            <a:ext cx="37224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через 20 років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C:\Users\User\Desktop\до родини\Изображение 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73" y="4127612"/>
            <a:ext cx="4312294" cy="266901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о родини\Изображение 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70" y="836712"/>
            <a:ext cx="4166517" cy="324035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до родини\Изображение 0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2736304" cy="35283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8174" y="2976317"/>
            <a:ext cx="8686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толерантності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Збережи у серці доброту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1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0370">
        <p14:glitter pattern="hexagon"/>
        <p:sndAc>
          <p:stSnd>
            <p:snd r:embed="rId2" name="chimes.wav"/>
          </p:stSnd>
        </p:sndAc>
      </p:transition>
    </mc:Choice>
    <mc:Fallback xmlns="">
      <p:transition spd="slow" advTm="20370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969" y="8982"/>
            <a:ext cx="86280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Ціннісне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ставлення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до </a:t>
            </a:r>
            <a:r>
              <a:rPr lang="ru-RU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природи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2742" y="2967335"/>
            <a:ext cx="747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Форми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роботи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з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учнями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User\Desktop\до природи\P2090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5" y="1888649"/>
            <a:ext cx="2518442" cy="34531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5337301"/>
            <a:ext cx="6316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Ділова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гра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”</a:t>
            </a:r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Екологічний метеопрогноз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”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 descr="C:\Users\User\Desktop\до природи\IMG_2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9417"/>
            <a:ext cx="3551416" cy="28115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213" y="5860521"/>
            <a:ext cx="78079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Година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спілкування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”</a:t>
            </a:r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Жити в злагоді з природою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”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C:\Users\User\Desktop\до природи\IMG_23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28" y="2708919"/>
            <a:ext cx="3804872" cy="259300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до природи\P82001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86" y="4248084"/>
            <a:ext cx="3358467" cy="25341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9290">
        <p14:vortex dir="r"/>
        <p:sndAc>
          <p:stSnd>
            <p:snd r:embed="rId2" name="chimes.wav"/>
          </p:stSnd>
        </p:sndAc>
      </p:transition>
    </mc:Choice>
    <mc:Fallback xmlns="">
      <p:transition spd="slow" advTm="1929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39" y="44026"/>
            <a:ext cx="8940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Ціннісне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ставлення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мистецтва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745" y="2967335"/>
            <a:ext cx="747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учнями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Desktop\до мистецтва\Изображение 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28" y="2149552"/>
            <a:ext cx="3721105" cy="26929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658" y="5085184"/>
            <a:ext cx="65726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Круглий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стіл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Музика сучасна і класична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User\Desktop\до мистецтва\PC090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13" y="3140968"/>
            <a:ext cx="3509058" cy="319795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0787" y="6334780"/>
            <a:ext cx="61480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Тренінг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Скільки коштує безкоштовне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C:\Users\User\Desktop\до мистецтва\IMG_23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0" y="548680"/>
            <a:ext cx="3850753" cy="35851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о мистецтва\IMG_24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661939"/>
            <a:ext cx="3174026" cy="276706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до мистецтва\IMG_25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67" y="2967335"/>
            <a:ext cx="3651746" cy="32403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1337" y="2967335"/>
            <a:ext cx="9186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Родинний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вечір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 серця до серця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2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770">
        <p14:shred/>
        <p:sndAc>
          <p:stSnd>
            <p:snd r:embed="rId2" name="chimes.wav"/>
          </p:stSnd>
        </p:sndAc>
      </p:transition>
    </mc:Choice>
    <mc:Fallback xmlns="">
      <p:transition spd="slow" advTm="2077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612</Words>
  <Application>Microsoft Office PowerPoint</Application>
  <PresentationFormat>Экран (4:3)</PresentationFormat>
  <Paragraphs>148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86</cp:revision>
  <dcterms:created xsi:type="dcterms:W3CDTF">2012-09-28T10:28:54Z</dcterms:created>
  <dcterms:modified xsi:type="dcterms:W3CDTF">2012-10-30T12:08:54Z</dcterms:modified>
</cp:coreProperties>
</file>