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4" r:id="rId3"/>
    <p:sldId id="271" r:id="rId4"/>
    <p:sldId id="273" r:id="rId5"/>
    <p:sldId id="276" r:id="rId6"/>
    <p:sldId id="279" r:id="rId7"/>
    <p:sldId id="278" r:id="rId8"/>
    <p:sldId id="280" r:id="rId9"/>
    <p:sldId id="277" r:id="rId10"/>
    <p:sldId id="288" r:id="rId11"/>
    <p:sldId id="289" r:id="rId12"/>
    <p:sldId id="281" r:id="rId13"/>
    <p:sldId id="282" r:id="rId14"/>
    <p:sldId id="283" r:id="rId15"/>
    <p:sldId id="272" r:id="rId16"/>
    <p:sldId id="270" r:id="rId17"/>
    <p:sldId id="269" r:id="rId18"/>
    <p:sldId id="287" r:id="rId19"/>
    <p:sldId id="28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474" autoAdjust="0"/>
  </p:normalViewPr>
  <p:slideViewPr>
    <p:cSldViewPr>
      <p:cViewPr>
        <p:scale>
          <a:sx n="55" d="100"/>
          <a:sy n="55" d="100"/>
        </p:scale>
        <p:origin x="-852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89C9BE-3144-4F53-A74C-E9773EFEB6BF}" type="doc">
      <dgm:prSet loTypeId="urn:microsoft.com/office/officeart/2005/8/layout/cycle6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F8066EA-EFB3-4841-9F6C-224936A4D8FE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Творчі якості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E8F6DB45-0D03-464A-A826-579405CFB930}" type="parTrans" cxnId="{F24725AB-497E-4BB4-B578-ECA434F71114}">
      <dgm:prSet/>
      <dgm:spPr/>
      <dgm:t>
        <a:bodyPr/>
        <a:lstStyle/>
        <a:p>
          <a:endParaRPr lang="ru-RU"/>
        </a:p>
      </dgm:t>
    </dgm:pt>
    <dgm:pt modelId="{1EE63F55-3BDC-48EC-B563-CFB82EF9F2AD}" type="sibTrans" cxnId="{F24725AB-497E-4BB4-B578-ECA434F71114}">
      <dgm:prSet/>
      <dgm:spPr/>
      <dgm:t>
        <a:bodyPr/>
        <a:lstStyle/>
        <a:p>
          <a:endParaRPr lang="ru-RU"/>
        </a:p>
      </dgm:t>
    </dgm:pt>
    <dgm:pt modelId="{93199BEC-9DD5-4CEC-B78D-7A666E99E50D}">
      <dgm:prSet phldrT="[Текст]" custT="1"/>
      <dgm:spPr/>
      <dgm:t>
        <a:bodyPr/>
        <a:lstStyle/>
        <a:p>
          <a:r>
            <a:rPr lang="uk-UA" sz="2200" dirty="0" smtClean="0">
              <a:latin typeface="Times New Roman" pitchFamily="18" charset="0"/>
              <a:cs typeface="Times New Roman" pitchFamily="18" charset="0"/>
            </a:rPr>
            <a:t>Загальна культура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6475AD32-034F-46A3-9A95-EBA13638EB5B}" type="parTrans" cxnId="{786400A9-30A5-4A5E-BE9D-68B3F1713425}">
      <dgm:prSet/>
      <dgm:spPr/>
      <dgm:t>
        <a:bodyPr/>
        <a:lstStyle/>
        <a:p>
          <a:endParaRPr lang="ru-RU"/>
        </a:p>
      </dgm:t>
    </dgm:pt>
    <dgm:pt modelId="{8AC3DAC2-537E-480F-9396-BA60CC2CF45C}" type="sibTrans" cxnId="{786400A9-30A5-4A5E-BE9D-68B3F1713425}">
      <dgm:prSet/>
      <dgm:spPr/>
      <dgm:t>
        <a:bodyPr/>
        <a:lstStyle/>
        <a:p>
          <a:endParaRPr lang="ru-RU"/>
        </a:p>
      </dgm:t>
    </dgm:pt>
    <dgm:pt modelId="{C908225E-5A6C-4A85-8F50-D7821B7956BF}">
      <dgm:prSet phldrT="[Текст]" custT="1"/>
      <dgm:spPr/>
      <dgm:t>
        <a:bodyPr/>
        <a:lstStyle/>
        <a:p>
          <a:r>
            <a:rPr lang="uk-UA" sz="2200" dirty="0" smtClean="0">
              <a:latin typeface="Times New Roman" pitchFamily="18" charset="0"/>
              <a:cs typeface="Times New Roman" pitchFamily="18" charset="0"/>
            </a:rPr>
            <a:t>Інтелект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E4628442-560F-454C-A2EB-E51E6A9179BD}" type="parTrans" cxnId="{314E5350-5ACD-45D9-82F4-1BC5D410B388}">
      <dgm:prSet/>
      <dgm:spPr/>
      <dgm:t>
        <a:bodyPr/>
        <a:lstStyle/>
        <a:p>
          <a:endParaRPr lang="ru-RU"/>
        </a:p>
      </dgm:t>
    </dgm:pt>
    <dgm:pt modelId="{2DD1603D-5171-4E28-A389-0CC0DBE1855D}" type="sibTrans" cxnId="{314E5350-5ACD-45D9-82F4-1BC5D410B388}">
      <dgm:prSet/>
      <dgm:spPr/>
      <dgm:t>
        <a:bodyPr/>
        <a:lstStyle/>
        <a:p>
          <a:endParaRPr lang="ru-RU"/>
        </a:p>
      </dgm:t>
    </dgm:pt>
    <dgm:pt modelId="{AE5DEFD4-ED33-41C4-968B-16A4E877AFE6}">
      <dgm:prSet phldrT="[Текст]" custT="1"/>
      <dgm:spPr/>
      <dgm:t>
        <a:bodyPr/>
        <a:lstStyle/>
        <a:p>
          <a:r>
            <a:rPr lang="uk-UA" sz="2200" dirty="0" smtClean="0">
              <a:latin typeface="Times New Roman" pitchFamily="18" charset="0"/>
              <a:cs typeface="Times New Roman" pitchFamily="18" charset="0"/>
            </a:rPr>
            <a:t>Професійна майстерність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13B5D88E-0FED-45E2-BD2E-757489A1102C}" type="parTrans" cxnId="{8E18A8FA-C7E1-49A3-99B6-1CC972C8EA17}">
      <dgm:prSet/>
      <dgm:spPr/>
      <dgm:t>
        <a:bodyPr/>
        <a:lstStyle/>
        <a:p>
          <a:endParaRPr lang="ru-RU"/>
        </a:p>
      </dgm:t>
    </dgm:pt>
    <dgm:pt modelId="{1475F7C5-A20A-4EE1-B55E-0060189CC4E0}" type="sibTrans" cxnId="{8E18A8FA-C7E1-49A3-99B6-1CC972C8EA17}">
      <dgm:prSet/>
      <dgm:spPr/>
      <dgm:t>
        <a:bodyPr/>
        <a:lstStyle/>
        <a:p>
          <a:endParaRPr lang="ru-RU"/>
        </a:p>
      </dgm:t>
    </dgm:pt>
    <dgm:pt modelId="{00F68063-3124-42A1-A34B-5347B80F4B4C}">
      <dgm:prSet phldrT="[Текст]" custT="1"/>
      <dgm:spPr/>
      <dgm:t>
        <a:bodyPr/>
        <a:lstStyle/>
        <a:p>
          <a:r>
            <a:rPr lang="uk-UA" sz="2000" b="0" dirty="0" smtClean="0">
              <a:latin typeface="Times New Roman" pitchFamily="18" charset="0"/>
              <a:cs typeface="Times New Roman" pitchFamily="18" charset="0"/>
            </a:rPr>
            <a:t>Особистість учителя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71C03DE5-0BE2-4773-BBFC-B40CEB061C2A}" type="parTrans" cxnId="{2AB537E4-52F0-4D9F-9532-F373792E5152}">
      <dgm:prSet/>
      <dgm:spPr/>
      <dgm:t>
        <a:bodyPr/>
        <a:lstStyle/>
        <a:p>
          <a:endParaRPr lang="ru-RU"/>
        </a:p>
      </dgm:t>
    </dgm:pt>
    <dgm:pt modelId="{5DB852DB-A6CF-44F8-84AB-E2E4582C5262}" type="sibTrans" cxnId="{2AB537E4-52F0-4D9F-9532-F373792E5152}">
      <dgm:prSet/>
      <dgm:spPr/>
      <dgm:t>
        <a:bodyPr/>
        <a:lstStyle/>
        <a:p>
          <a:endParaRPr lang="ru-RU"/>
        </a:p>
      </dgm:t>
    </dgm:pt>
    <dgm:pt modelId="{E8389320-A413-4475-8E8B-E3E65046F776}" type="pres">
      <dgm:prSet presAssocID="{BE89C9BE-3144-4F53-A74C-E9773EFEB6B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12B416-DD6A-4383-8BD7-B66D75955C66}" type="pres">
      <dgm:prSet presAssocID="{AF8066EA-EFB3-4841-9F6C-224936A4D8FE}" presName="node" presStyleLbl="node1" presStyleIdx="0" presStyleCnt="5" custScaleX="132432" custScaleY="99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A7726-AA51-40F8-9D0C-E25490D41EEE}" type="pres">
      <dgm:prSet presAssocID="{AF8066EA-EFB3-4841-9F6C-224936A4D8FE}" presName="spNode" presStyleCnt="0"/>
      <dgm:spPr/>
    </dgm:pt>
    <dgm:pt modelId="{1309F910-EA0F-4F19-892E-C07DBC218A4A}" type="pres">
      <dgm:prSet presAssocID="{1EE63F55-3BDC-48EC-B563-CFB82EF9F2AD}" presName="sibTrans" presStyleLbl="sibTrans1D1" presStyleIdx="0" presStyleCnt="5"/>
      <dgm:spPr/>
      <dgm:t>
        <a:bodyPr/>
        <a:lstStyle/>
        <a:p>
          <a:endParaRPr lang="ru-RU"/>
        </a:p>
      </dgm:t>
    </dgm:pt>
    <dgm:pt modelId="{FAF69390-B962-406E-B30E-8E89A8214E45}" type="pres">
      <dgm:prSet presAssocID="{93199BEC-9DD5-4CEC-B78D-7A666E99E50D}" presName="node" presStyleLbl="node1" presStyleIdx="1" presStyleCnt="5" custScaleX="124852" custScaleY="91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9B7BE-5EA6-4798-B786-7710680E2200}" type="pres">
      <dgm:prSet presAssocID="{93199BEC-9DD5-4CEC-B78D-7A666E99E50D}" presName="spNode" presStyleCnt="0"/>
      <dgm:spPr/>
    </dgm:pt>
    <dgm:pt modelId="{844EB593-7562-46EC-96AE-4E5FB9C936EA}" type="pres">
      <dgm:prSet presAssocID="{8AC3DAC2-537E-480F-9396-BA60CC2CF45C}" presName="sibTrans" presStyleLbl="sibTrans1D1" presStyleIdx="1" presStyleCnt="5"/>
      <dgm:spPr/>
      <dgm:t>
        <a:bodyPr/>
        <a:lstStyle/>
        <a:p>
          <a:endParaRPr lang="ru-RU"/>
        </a:p>
      </dgm:t>
    </dgm:pt>
    <dgm:pt modelId="{B8EEE210-6730-46C2-948D-CE279B46FA86}" type="pres">
      <dgm:prSet presAssocID="{C908225E-5A6C-4A85-8F50-D7821B7956BF}" presName="node" presStyleLbl="node1" presStyleIdx="2" presStyleCnt="5" custScaleX="116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2CBC9-8297-4238-B756-09DD4533DB4F}" type="pres">
      <dgm:prSet presAssocID="{C908225E-5A6C-4A85-8F50-D7821B7956BF}" presName="spNode" presStyleCnt="0"/>
      <dgm:spPr/>
    </dgm:pt>
    <dgm:pt modelId="{E4D6324A-68C0-4161-9740-FA901C9C18E7}" type="pres">
      <dgm:prSet presAssocID="{2DD1603D-5171-4E28-A389-0CC0DBE1855D}" presName="sibTrans" presStyleLbl="sibTrans1D1" presStyleIdx="2" presStyleCnt="5"/>
      <dgm:spPr/>
      <dgm:t>
        <a:bodyPr/>
        <a:lstStyle/>
        <a:p>
          <a:endParaRPr lang="ru-RU"/>
        </a:p>
      </dgm:t>
    </dgm:pt>
    <dgm:pt modelId="{9ACC7AD2-29F1-49A8-BD97-EC45D4BC8CE1}" type="pres">
      <dgm:prSet presAssocID="{AE5DEFD4-ED33-41C4-968B-16A4E877AFE6}" presName="node" presStyleLbl="node1" presStyleIdx="3" presStyleCnt="5" custScaleX="127283" custScaleY="93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9E393B-1787-4BF2-8134-D20216C43DC7}" type="pres">
      <dgm:prSet presAssocID="{AE5DEFD4-ED33-41C4-968B-16A4E877AFE6}" presName="spNode" presStyleCnt="0"/>
      <dgm:spPr/>
    </dgm:pt>
    <dgm:pt modelId="{C37AD257-D3A8-4877-A87B-18D011A3FBD5}" type="pres">
      <dgm:prSet presAssocID="{1475F7C5-A20A-4EE1-B55E-0060189CC4E0}" presName="sibTrans" presStyleLbl="sibTrans1D1" presStyleIdx="3" presStyleCnt="5"/>
      <dgm:spPr/>
      <dgm:t>
        <a:bodyPr/>
        <a:lstStyle/>
        <a:p>
          <a:endParaRPr lang="ru-RU"/>
        </a:p>
      </dgm:t>
    </dgm:pt>
    <dgm:pt modelId="{1ABCE7BA-CA7A-41E7-85B7-0C1143EE8AFD}" type="pres">
      <dgm:prSet presAssocID="{00F68063-3124-42A1-A34B-5347B80F4B4C}" presName="node" presStyleLbl="node1" presStyleIdx="4" presStyleCnt="5" custScaleX="119470" custScaleY="91953" custRadScaleRad="100724" custRadScaleInc="4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4A793-1792-4125-ACD8-457506238F47}" type="pres">
      <dgm:prSet presAssocID="{00F68063-3124-42A1-A34B-5347B80F4B4C}" presName="spNode" presStyleCnt="0"/>
      <dgm:spPr/>
    </dgm:pt>
    <dgm:pt modelId="{CF09FED4-7141-403A-8CBC-BBCF0272EB51}" type="pres">
      <dgm:prSet presAssocID="{5DB852DB-A6CF-44F8-84AB-E2E4582C5262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19F75837-62CD-49FB-9974-43359E8C4021}" type="presOf" srcId="{AE5DEFD4-ED33-41C4-968B-16A4E877AFE6}" destId="{9ACC7AD2-29F1-49A8-BD97-EC45D4BC8CE1}" srcOrd="0" destOrd="0" presId="urn:microsoft.com/office/officeart/2005/8/layout/cycle6"/>
    <dgm:cxn modelId="{8E18A8FA-C7E1-49A3-99B6-1CC972C8EA17}" srcId="{BE89C9BE-3144-4F53-A74C-E9773EFEB6BF}" destId="{AE5DEFD4-ED33-41C4-968B-16A4E877AFE6}" srcOrd="3" destOrd="0" parTransId="{13B5D88E-0FED-45E2-BD2E-757489A1102C}" sibTransId="{1475F7C5-A20A-4EE1-B55E-0060189CC4E0}"/>
    <dgm:cxn modelId="{920E3BE5-8944-4D02-8A99-01A224423977}" type="presOf" srcId="{1EE63F55-3BDC-48EC-B563-CFB82EF9F2AD}" destId="{1309F910-EA0F-4F19-892E-C07DBC218A4A}" srcOrd="0" destOrd="0" presId="urn:microsoft.com/office/officeart/2005/8/layout/cycle6"/>
    <dgm:cxn modelId="{7D1E2BE9-E00C-4AF5-8455-508D6023EDCF}" type="presOf" srcId="{5DB852DB-A6CF-44F8-84AB-E2E4582C5262}" destId="{CF09FED4-7141-403A-8CBC-BBCF0272EB51}" srcOrd="0" destOrd="0" presId="urn:microsoft.com/office/officeart/2005/8/layout/cycle6"/>
    <dgm:cxn modelId="{BDBE49D7-F053-443C-A03D-B35640DE7C95}" type="presOf" srcId="{AF8066EA-EFB3-4841-9F6C-224936A4D8FE}" destId="{1112B416-DD6A-4383-8BD7-B66D75955C66}" srcOrd="0" destOrd="0" presId="urn:microsoft.com/office/officeart/2005/8/layout/cycle6"/>
    <dgm:cxn modelId="{1F9954E9-EEBC-454E-B9CF-59DF27397A45}" type="presOf" srcId="{C908225E-5A6C-4A85-8F50-D7821B7956BF}" destId="{B8EEE210-6730-46C2-948D-CE279B46FA86}" srcOrd="0" destOrd="0" presId="urn:microsoft.com/office/officeart/2005/8/layout/cycle6"/>
    <dgm:cxn modelId="{0F18FDDD-725F-4FDE-AFD9-68DFF3E17DC4}" type="presOf" srcId="{93199BEC-9DD5-4CEC-B78D-7A666E99E50D}" destId="{FAF69390-B962-406E-B30E-8E89A8214E45}" srcOrd="0" destOrd="0" presId="urn:microsoft.com/office/officeart/2005/8/layout/cycle6"/>
    <dgm:cxn modelId="{EAB14997-802C-4262-BC83-CA2C7D1CA685}" type="presOf" srcId="{BE89C9BE-3144-4F53-A74C-E9773EFEB6BF}" destId="{E8389320-A413-4475-8E8B-E3E65046F776}" srcOrd="0" destOrd="0" presId="urn:microsoft.com/office/officeart/2005/8/layout/cycle6"/>
    <dgm:cxn modelId="{314E5350-5ACD-45D9-82F4-1BC5D410B388}" srcId="{BE89C9BE-3144-4F53-A74C-E9773EFEB6BF}" destId="{C908225E-5A6C-4A85-8F50-D7821B7956BF}" srcOrd="2" destOrd="0" parTransId="{E4628442-560F-454C-A2EB-E51E6A9179BD}" sibTransId="{2DD1603D-5171-4E28-A389-0CC0DBE1855D}"/>
    <dgm:cxn modelId="{E84BCEF1-B238-4B61-AE9B-87D975A7EF64}" type="presOf" srcId="{8AC3DAC2-537E-480F-9396-BA60CC2CF45C}" destId="{844EB593-7562-46EC-96AE-4E5FB9C936EA}" srcOrd="0" destOrd="0" presId="urn:microsoft.com/office/officeart/2005/8/layout/cycle6"/>
    <dgm:cxn modelId="{167519BB-B261-4FFC-9C8B-0D5783085930}" type="presOf" srcId="{2DD1603D-5171-4E28-A389-0CC0DBE1855D}" destId="{E4D6324A-68C0-4161-9740-FA901C9C18E7}" srcOrd="0" destOrd="0" presId="urn:microsoft.com/office/officeart/2005/8/layout/cycle6"/>
    <dgm:cxn modelId="{786D56D2-1843-4737-93E8-683101E27CD6}" type="presOf" srcId="{1475F7C5-A20A-4EE1-B55E-0060189CC4E0}" destId="{C37AD257-D3A8-4877-A87B-18D011A3FBD5}" srcOrd="0" destOrd="0" presId="urn:microsoft.com/office/officeart/2005/8/layout/cycle6"/>
    <dgm:cxn modelId="{F24725AB-497E-4BB4-B578-ECA434F71114}" srcId="{BE89C9BE-3144-4F53-A74C-E9773EFEB6BF}" destId="{AF8066EA-EFB3-4841-9F6C-224936A4D8FE}" srcOrd="0" destOrd="0" parTransId="{E8F6DB45-0D03-464A-A826-579405CFB930}" sibTransId="{1EE63F55-3BDC-48EC-B563-CFB82EF9F2AD}"/>
    <dgm:cxn modelId="{2AB537E4-52F0-4D9F-9532-F373792E5152}" srcId="{BE89C9BE-3144-4F53-A74C-E9773EFEB6BF}" destId="{00F68063-3124-42A1-A34B-5347B80F4B4C}" srcOrd="4" destOrd="0" parTransId="{71C03DE5-0BE2-4773-BBFC-B40CEB061C2A}" sibTransId="{5DB852DB-A6CF-44F8-84AB-E2E4582C5262}"/>
    <dgm:cxn modelId="{EAA5BE70-1270-4677-91AC-ADD3637727F8}" type="presOf" srcId="{00F68063-3124-42A1-A34B-5347B80F4B4C}" destId="{1ABCE7BA-CA7A-41E7-85B7-0C1143EE8AFD}" srcOrd="0" destOrd="0" presId="urn:microsoft.com/office/officeart/2005/8/layout/cycle6"/>
    <dgm:cxn modelId="{786400A9-30A5-4A5E-BE9D-68B3F1713425}" srcId="{BE89C9BE-3144-4F53-A74C-E9773EFEB6BF}" destId="{93199BEC-9DD5-4CEC-B78D-7A666E99E50D}" srcOrd="1" destOrd="0" parTransId="{6475AD32-034F-46A3-9A95-EBA13638EB5B}" sibTransId="{8AC3DAC2-537E-480F-9396-BA60CC2CF45C}"/>
    <dgm:cxn modelId="{D48A0D1F-ACFB-4A4D-B31D-35389A76A56D}" type="presParOf" srcId="{E8389320-A413-4475-8E8B-E3E65046F776}" destId="{1112B416-DD6A-4383-8BD7-B66D75955C66}" srcOrd="0" destOrd="0" presId="urn:microsoft.com/office/officeart/2005/8/layout/cycle6"/>
    <dgm:cxn modelId="{4BB86373-A437-451F-80AA-EBC0BF8845FD}" type="presParOf" srcId="{E8389320-A413-4475-8E8B-E3E65046F776}" destId="{B38A7726-AA51-40F8-9D0C-E25490D41EEE}" srcOrd="1" destOrd="0" presId="urn:microsoft.com/office/officeart/2005/8/layout/cycle6"/>
    <dgm:cxn modelId="{D60485FA-E67F-4788-AC7D-15F040B92EF7}" type="presParOf" srcId="{E8389320-A413-4475-8E8B-E3E65046F776}" destId="{1309F910-EA0F-4F19-892E-C07DBC218A4A}" srcOrd="2" destOrd="0" presId="urn:microsoft.com/office/officeart/2005/8/layout/cycle6"/>
    <dgm:cxn modelId="{10152A14-CF54-4A80-88FB-6787A2B00FC6}" type="presParOf" srcId="{E8389320-A413-4475-8E8B-E3E65046F776}" destId="{FAF69390-B962-406E-B30E-8E89A8214E45}" srcOrd="3" destOrd="0" presId="urn:microsoft.com/office/officeart/2005/8/layout/cycle6"/>
    <dgm:cxn modelId="{841BC2CF-85D9-4071-B177-E21EAD7A3759}" type="presParOf" srcId="{E8389320-A413-4475-8E8B-E3E65046F776}" destId="{C809B7BE-5EA6-4798-B786-7710680E2200}" srcOrd="4" destOrd="0" presId="urn:microsoft.com/office/officeart/2005/8/layout/cycle6"/>
    <dgm:cxn modelId="{0A5B9403-6737-4667-AD4F-D6BA5E315E5C}" type="presParOf" srcId="{E8389320-A413-4475-8E8B-E3E65046F776}" destId="{844EB593-7562-46EC-96AE-4E5FB9C936EA}" srcOrd="5" destOrd="0" presId="urn:microsoft.com/office/officeart/2005/8/layout/cycle6"/>
    <dgm:cxn modelId="{936F751B-2B79-48E1-955D-270F6B1D7E6A}" type="presParOf" srcId="{E8389320-A413-4475-8E8B-E3E65046F776}" destId="{B8EEE210-6730-46C2-948D-CE279B46FA86}" srcOrd="6" destOrd="0" presId="urn:microsoft.com/office/officeart/2005/8/layout/cycle6"/>
    <dgm:cxn modelId="{3BBB5BEB-9B27-456E-8C07-681AAEA04C92}" type="presParOf" srcId="{E8389320-A413-4475-8E8B-E3E65046F776}" destId="{AE52CBC9-8297-4238-B756-09DD4533DB4F}" srcOrd="7" destOrd="0" presId="urn:microsoft.com/office/officeart/2005/8/layout/cycle6"/>
    <dgm:cxn modelId="{FB3DDD84-591F-46C2-8645-1ED13A170D17}" type="presParOf" srcId="{E8389320-A413-4475-8E8B-E3E65046F776}" destId="{E4D6324A-68C0-4161-9740-FA901C9C18E7}" srcOrd="8" destOrd="0" presId="urn:microsoft.com/office/officeart/2005/8/layout/cycle6"/>
    <dgm:cxn modelId="{25414522-98D1-420E-AA83-64E6BE18B611}" type="presParOf" srcId="{E8389320-A413-4475-8E8B-E3E65046F776}" destId="{9ACC7AD2-29F1-49A8-BD97-EC45D4BC8CE1}" srcOrd="9" destOrd="0" presId="urn:microsoft.com/office/officeart/2005/8/layout/cycle6"/>
    <dgm:cxn modelId="{0E5768C1-58F5-48E1-84FD-661DC811C78C}" type="presParOf" srcId="{E8389320-A413-4475-8E8B-E3E65046F776}" destId="{969E393B-1787-4BF2-8134-D20216C43DC7}" srcOrd="10" destOrd="0" presId="urn:microsoft.com/office/officeart/2005/8/layout/cycle6"/>
    <dgm:cxn modelId="{956C21B5-4268-49C4-8D9D-2A998E9FE0F8}" type="presParOf" srcId="{E8389320-A413-4475-8E8B-E3E65046F776}" destId="{C37AD257-D3A8-4877-A87B-18D011A3FBD5}" srcOrd="11" destOrd="0" presId="urn:microsoft.com/office/officeart/2005/8/layout/cycle6"/>
    <dgm:cxn modelId="{1E36515B-E6C5-4F2A-BC35-844DA27E712D}" type="presParOf" srcId="{E8389320-A413-4475-8E8B-E3E65046F776}" destId="{1ABCE7BA-CA7A-41E7-85B7-0C1143EE8AFD}" srcOrd="12" destOrd="0" presId="urn:microsoft.com/office/officeart/2005/8/layout/cycle6"/>
    <dgm:cxn modelId="{8C49DE74-C62F-4E21-871A-206B9B016ADB}" type="presParOf" srcId="{E8389320-A413-4475-8E8B-E3E65046F776}" destId="{D544A793-1792-4125-ACD8-457506238F47}" srcOrd="13" destOrd="0" presId="urn:microsoft.com/office/officeart/2005/8/layout/cycle6"/>
    <dgm:cxn modelId="{5910AC3A-AEAA-40CC-BD61-8E372E4BBC6A}" type="presParOf" srcId="{E8389320-A413-4475-8E8B-E3E65046F776}" destId="{CF09FED4-7141-403A-8CBC-BBCF0272EB51}" srcOrd="14" destOrd="0" presId="urn:microsoft.com/office/officeart/2005/8/layout/cycle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F02262-BA2A-4DEC-B5AC-A47689119894}" type="doc">
      <dgm:prSet loTypeId="urn:microsoft.com/office/officeart/2005/8/layout/equation2" loCatId="process" qsTypeId="urn:microsoft.com/office/officeart/2005/8/quickstyle/3d1" qsCatId="3D" csTypeId="urn:microsoft.com/office/officeart/2005/8/colors/colorful1" csCatId="colorful" phldr="1"/>
      <dgm:spPr/>
    </dgm:pt>
    <dgm:pt modelId="{0ADCAFB0-17FB-4808-98FE-BB8432DFFD43}">
      <dgm:prSet phldrT="[Текст]" custT="1"/>
      <dgm:spPr/>
      <dgm:t>
        <a:bodyPr/>
        <a:lstStyle/>
        <a:p>
          <a:pPr algn="ctr"/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В праці найкраще </a:t>
          </a:r>
          <a:r>
            <a:rPr lang="uk-UA" sz="1600" dirty="0" err="1" smtClean="0">
              <a:latin typeface="Times New Roman" pitchFamily="18" charset="0"/>
              <a:cs typeface="Times New Roman" pitchFamily="18" charset="0"/>
            </a:rPr>
            <a:t>розкрива-ються</a:t>
          </a:r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 творчі здібності дитини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1DBEE4F-8FD6-4FE4-A922-185330EA2EDC}" type="parTrans" cxnId="{70FA251E-4732-4AE6-BF6C-3E8B38A29A58}">
      <dgm:prSet/>
      <dgm:spPr/>
      <dgm:t>
        <a:bodyPr/>
        <a:lstStyle/>
        <a:p>
          <a:endParaRPr lang="ru-RU"/>
        </a:p>
      </dgm:t>
    </dgm:pt>
    <dgm:pt modelId="{FF8D3E17-05BE-495F-9A88-91BB84507690}" type="sibTrans" cxnId="{70FA251E-4732-4AE6-BF6C-3E8B38A29A58}">
      <dgm:prSet/>
      <dgm:spPr/>
      <dgm:t>
        <a:bodyPr/>
        <a:lstStyle/>
        <a:p>
          <a:endParaRPr lang="ru-RU"/>
        </a:p>
      </dgm:t>
    </dgm:pt>
    <dgm:pt modelId="{15247E64-2151-4CF4-A2E7-2D1C7B67AE64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Саме праця є неодмінною умовою розкриття творчого потенціалу дитини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6CD8BD33-82FD-4103-872E-974644CEF9D0}" type="parTrans" cxnId="{EB306631-A0D6-432F-A166-EB2FC721E2A9}">
      <dgm:prSet/>
      <dgm:spPr/>
      <dgm:t>
        <a:bodyPr/>
        <a:lstStyle/>
        <a:p>
          <a:endParaRPr lang="ru-RU"/>
        </a:p>
      </dgm:t>
    </dgm:pt>
    <dgm:pt modelId="{BEA9BEC8-4B2D-442E-B9FA-805CA0B9A746}" type="sibTrans" cxnId="{EB306631-A0D6-432F-A166-EB2FC721E2A9}">
      <dgm:prSet/>
      <dgm:spPr/>
      <dgm:t>
        <a:bodyPr/>
        <a:lstStyle/>
        <a:p>
          <a:endParaRPr lang="ru-RU"/>
        </a:p>
      </dgm:t>
    </dgm:pt>
    <dgm:pt modelId="{FE83E72F-9269-4BC8-A1DF-75BB07FBBA8A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Праця завжди була і залишається основою життєдіяльності людини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D56190F-E163-4129-9B52-9C7E0E67FFBD}" type="parTrans" cxnId="{AA55A6BC-16F5-481A-8E96-E7E6A757199D}">
      <dgm:prSet/>
      <dgm:spPr/>
      <dgm:t>
        <a:bodyPr/>
        <a:lstStyle/>
        <a:p>
          <a:endParaRPr lang="ru-RU"/>
        </a:p>
      </dgm:t>
    </dgm:pt>
    <dgm:pt modelId="{B83BCA18-1EC8-4AE8-AD55-7E075B772667}" type="sibTrans" cxnId="{AA55A6BC-16F5-481A-8E96-E7E6A757199D}">
      <dgm:prSet/>
      <dgm:spPr/>
      <dgm:t>
        <a:bodyPr/>
        <a:lstStyle/>
        <a:p>
          <a:endParaRPr lang="ru-RU"/>
        </a:p>
      </dgm:t>
    </dgm:pt>
    <dgm:pt modelId="{90C0B810-33E0-4B7E-A5E6-7407E523E32C}" type="pres">
      <dgm:prSet presAssocID="{F1F02262-BA2A-4DEC-B5AC-A47689119894}" presName="Name0" presStyleCnt="0">
        <dgm:presLayoutVars>
          <dgm:dir/>
          <dgm:resizeHandles val="exact"/>
        </dgm:presLayoutVars>
      </dgm:prSet>
      <dgm:spPr/>
    </dgm:pt>
    <dgm:pt modelId="{2A3215BC-27CB-4FB6-B9E2-0491B3AA90D1}" type="pres">
      <dgm:prSet presAssocID="{F1F02262-BA2A-4DEC-B5AC-A47689119894}" presName="vNodes" presStyleCnt="0"/>
      <dgm:spPr/>
    </dgm:pt>
    <dgm:pt modelId="{E3879342-C122-448C-B204-9DD5C3258E85}" type="pres">
      <dgm:prSet presAssocID="{0ADCAFB0-17FB-4808-98FE-BB8432DFFD43}" presName="node" presStyleLbl="node1" presStyleIdx="0" presStyleCnt="3" custScaleX="117628" custScaleY="150057" custLinFactY="135036" custLinFactNeighborX="62697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A86E4-AFCD-4B68-8632-DC4480658044}" type="pres">
      <dgm:prSet presAssocID="{FF8D3E17-05BE-495F-9A88-91BB84507690}" presName="spacerT" presStyleCnt="0"/>
      <dgm:spPr/>
    </dgm:pt>
    <dgm:pt modelId="{65FEA2D4-AE5F-4F7D-BE4A-C38DC80BC1E9}" type="pres">
      <dgm:prSet presAssocID="{FF8D3E17-05BE-495F-9A88-91BB84507690}" presName="sibTrans" presStyleLbl="sibTrans2D1" presStyleIdx="0" presStyleCnt="2" custFlipVert="0" custFlipHor="1" custScaleX="5451" custScaleY="25168" custLinFactX="300000" custLinFactY="190601" custLinFactNeighborX="347751" custLinFactNeighborY="200000"/>
      <dgm:spPr/>
      <dgm:t>
        <a:bodyPr/>
        <a:lstStyle/>
        <a:p>
          <a:endParaRPr lang="ru-RU"/>
        </a:p>
      </dgm:t>
    </dgm:pt>
    <dgm:pt modelId="{44B8E493-686B-4ED6-BAB2-951CC7932456}" type="pres">
      <dgm:prSet presAssocID="{FF8D3E17-05BE-495F-9A88-91BB84507690}" presName="spacerB" presStyleCnt="0"/>
      <dgm:spPr/>
    </dgm:pt>
    <dgm:pt modelId="{3832C995-B9BA-4300-A31C-339368CEA057}" type="pres">
      <dgm:prSet presAssocID="{15247E64-2151-4CF4-A2E7-2D1C7B67AE64}" presName="node" presStyleLbl="node1" presStyleIdx="1" presStyleCnt="3" custScaleX="108795" custScaleY="129454" custLinFactX="100000" custLinFactY="-157311" custLinFactNeighborX="109438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7ABC1-81FA-43DD-9829-DF38AB21E392}" type="pres">
      <dgm:prSet presAssocID="{F1F02262-BA2A-4DEC-B5AC-A47689119894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C080EA0B-6D1D-40E2-93AF-F6F706BC69C5}" type="pres">
      <dgm:prSet presAssocID="{F1F02262-BA2A-4DEC-B5AC-A4768911989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4182640-CBE7-40CE-A58B-7E667DE211C4}" type="pres">
      <dgm:prSet presAssocID="{F1F02262-BA2A-4DEC-B5AC-A47689119894}" presName="lastNode" presStyleLbl="node1" presStyleIdx="2" presStyleCnt="3" custScaleX="65158" custScaleY="83389" custLinFactNeighborX="-13587" custLinFactNeighborY="26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9A63CD-B9EA-45B0-9C69-1AD6ACE2DDEE}" type="presOf" srcId="{BEA9BEC8-4B2D-442E-B9FA-805CA0B9A746}" destId="{3877ABC1-81FA-43DD-9829-DF38AB21E392}" srcOrd="0" destOrd="0" presId="urn:microsoft.com/office/officeart/2005/8/layout/equation2"/>
    <dgm:cxn modelId="{EB306631-A0D6-432F-A166-EB2FC721E2A9}" srcId="{F1F02262-BA2A-4DEC-B5AC-A47689119894}" destId="{15247E64-2151-4CF4-A2E7-2D1C7B67AE64}" srcOrd="1" destOrd="0" parTransId="{6CD8BD33-82FD-4103-872E-974644CEF9D0}" sibTransId="{BEA9BEC8-4B2D-442E-B9FA-805CA0B9A746}"/>
    <dgm:cxn modelId="{20689669-6952-46DD-BD8A-7D2316678388}" type="presOf" srcId="{15247E64-2151-4CF4-A2E7-2D1C7B67AE64}" destId="{3832C995-B9BA-4300-A31C-339368CEA057}" srcOrd="0" destOrd="0" presId="urn:microsoft.com/office/officeart/2005/8/layout/equation2"/>
    <dgm:cxn modelId="{70FA251E-4732-4AE6-BF6C-3E8B38A29A58}" srcId="{F1F02262-BA2A-4DEC-B5AC-A47689119894}" destId="{0ADCAFB0-17FB-4808-98FE-BB8432DFFD43}" srcOrd="0" destOrd="0" parTransId="{E1DBEE4F-8FD6-4FE4-A922-185330EA2EDC}" sibTransId="{FF8D3E17-05BE-495F-9A88-91BB84507690}"/>
    <dgm:cxn modelId="{54F1A0B1-2A1C-4120-A5E1-57B9A49654EE}" type="presOf" srcId="{FE83E72F-9269-4BC8-A1DF-75BB07FBBA8A}" destId="{E4182640-CBE7-40CE-A58B-7E667DE211C4}" srcOrd="0" destOrd="0" presId="urn:microsoft.com/office/officeart/2005/8/layout/equation2"/>
    <dgm:cxn modelId="{BFA86760-4113-48C3-95E4-9C4D1AF080CA}" type="presOf" srcId="{BEA9BEC8-4B2D-442E-B9FA-805CA0B9A746}" destId="{C080EA0B-6D1D-40E2-93AF-F6F706BC69C5}" srcOrd="1" destOrd="0" presId="urn:microsoft.com/office/officeart/2005/8/layout/equation2"/>
    <dgm:cxn modelId="{AA55A6BC-16F5-481A-8E96-E7E6A757199D}" srcId="{F1F02262-BA2A-4DEC-B5AC-A47689119894}" destId="{FE83E72F-9269-4BC8-A1DF-75BB07FBBA8A}" srcOrd="2" destOrd="0" parTransId="{CD56190F-E163-4129-9B52-9C7E0E67FFBD}" sibTransId="{B83BCA18-1EC8-4AE8-AD55-7E075B772667}"/>
    <dgm:cxn modelId="{EAB21738-08B7-4900-9227-4B192D6BBAD2}" type="presOf" srcId="{FF8D3E17-05BE-495F-9A88-91BB84507690}" destId="{65FEA2D4-AE5F-4F7D-BE4A-C38DC80BC1E9}" srcOrd="0" destOrd="0" presId="urn:microsoft.com/office/officeart/2005/8/layout/equation2"/>
    <dgm:cxn modelId="{79617AFA-0FC8-4EFA-BABA-D4CF0E3C3F74}" type="presOf" srcId="{F1F02262-BA2A-4DEC-B5AC-A47689119894}" destId="{90C0B810-33E0-4B7E-A5E6-7407E523E32C}" srcOrd="0" destOrd="0" presId="urn:microsoft.com/office/officeart/2005/8/layout/equation2"/>
    <dgm:cxn modelId="{F6B8A551-9488-4AFB-86B1-03743F7EB942}" type="presOf" srcId="{0ADCAFB0-17FB-4808-98FE-BB8432DFFD43}" destId="{E3879342-C122-448C-B204-9DD5C3258E85}" srcOrd="0" destOrd="0" presId="urn:microsoft.com/office/officeart/2005/8/layout/equation2"/>
    <dgm:cxn modelId="{9923B760-FBE0-4B16-AB64-A028EADF9DD6}" type="presParOf" srcId="{90C0B810-33E0-4B7E-A5E6-7407E523E32C}" destId="{2A3215BC-27CB-4FB6-B9E2-0491B3AA90D1}" srcOrd="0" destOrd="0" presId="urn:microsoft.com/office/officeart/2005/8/layout/equation2"/>
    <dgm:cxn modelId="{29553A4F-30CA-4DF9-8916-B41D1B8F7DCF}" type="presParOf" srcId="{2A3215BC-27CB-4FB6-B9E2-0491B3AA90D1}" destId="{E3879342-C122-448C-B204-9DD5C3258E85}" srcOrd="0" destOrd="0" presId="urn:microsoft.com/office/officeart/2005/8/layout/equation2"/>
    <dgm:cxn modelId="{5385B60F-3CE2-4C40-9B43-1F6350182ADD}" type="presParOf" srcId="{2A3215BC-27CB-4FB6-B9E2-0491B3AA90D1}" destId="{B25A86E4-AFCD-4B68-8632-DC4480658044}" srcOrd="1" destOrd="0" presId="urn:microsoft.com/office/officeart/2005/8/layout/equation2"/>
    <dgm:cxn modelId="{3F01BA90-0E1B-4EF7-BA52-D0C5B5323B39}" type="presParOf" srcId="{2A3215BC-27CB-4FB6-B9E2-0491B3AA90D1}" destId="{65FEA2D4-AE5F-4F7D-BE4A-C38DC80BC1E9}" srcOrd="2" destOrd="0" presId="urn:microsoft.com/office/officeart/2005/8/layout/equation2"/>
    <dgm:cxn modelId="{E46E8480-58FE-4660-897B-D484B328526B}" type="presParOf" srcId="{2A3215BC-27CB-4FB6-B9E2-0491B3AA90D1}" destId="{44B8E493-686B-4ED6-BAB2-951CC7932456}" srcOrd="3" destOrd="0" presId="urn:microsoft.com/office/officeart/2005/8/layout/equation2"/>
    <dgm:cxn modelId="{948D26FB-144D-40DC-805E-313FF4E51FD7}" type="presParOf" srcId="{2A3215BC-27CB-4FB6-B9E2-0491B3AA90D1}" destId="{3832C995-B9BA-4300-A31C-339368CEA057}" srcOrd="4" destOrd="0" presId="urn:microsoft.com/office/officeart/2005/8/layout/equation2"/>
    <dgm:cxn modelId="{F626C025-C43A-4BD2-B1BB-F4E4B6F7B6B5}" type="presParOf" srcId="{90C0B810-33E0-4B7E-A5E6-7407E523E32C}" destId="{3877ABC1-81FA-43DD-9829-DF38AB21E392}" srcOrd="1" destOrd="0" presId="urn:microsoft.com/office/officeart/2005/8/layout/equation2"/>
    <dgm:cxn modelId="{E9B49EEA-F598-4D8A-B2FC-210366808004}" type="presParOf" srcId="{3877ABC1-81FA-43DD-9829-DF38AB21E392}" destId="{C080EA0B-6D1D-40E2-93AF-F6F706BC69C5}" srcOrd="0" destOrd="0" presId="urn:microsoft.com/office/officeart/2005/8/layout/equation2"/>
    <dgm:cxn modelId="{BC06FB55-31E4-456E-BACB-75B72FE5944C}" type="presParOf" srcId="{90C0B810-33E0-4B7E-A5E6-7407E523E32C}" destId="{E4182640-CBE7-40CE-A58B-7E667DE211C4}" srcOrd="2" destOrd="0" presId="urn:microsoft.com/office/officeart/2005/8/layout/equati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C4B7A3-5FF5-4CF1-A8CE-EEC12148BFF2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85C0C61-AEA3-40BD-B1AA-B010946C1736}">
      <dgm:prSet phldrT="[Текст]"/>
      <dgm:spPr/>
      <dgm:t>
        <a:bodyPr/>
        <a:lstStyle/>
        <a:p>
          <a:r>
            <a:rPr lang="uk-UA" dirty="0" smtClean="0"/>
            <a:t>1</a:t>
          </a:r>
          <a:endParaRPr lang="ru-RU" dirty="0"/>
        </a:p>
      </dgm:t>
    </dgm:pt>
    <dgm:pt modelId="{042104FF-39E2-4454-9C4B-FA341EFB1E50}" type="parTrans" cxnId="{DAE45027-C3B2-4387-8723-D1AB884C904B}">
      <dgm:prSet/>
      <dgm:spPr/>
      <dgm:t>
        <a:bodyPr/>
        <a:lstStyle/>
        <a:p>
          <a:endParaRPr lang="ru-RU"/>
        </a:p>
      </dgm:t>
    </dgm:pt>
    <dgm:pt modelId="{ED30CFAF-84E5-49DA-B1C4-5B1A05045477}" type="sibTrans" cxnId="{DAE45027-C3B2-4387-8723-D1AB884C904B}">
      <dgm:prSet/>
      <dgm:spPr/>
      <dgm:t>
        <a:bodyPr/>
        <a:lstStyle/>
        <a:p>
          <a:endParaRPr lang="ru-RU"/>
        </a:p>
      </dgm:t>
    </dgm:pt>
    <dgm:pt modelId="{661BBD35-FD2C-48A9-85D7-32C82F4DD488}">
      <dgm:prSet phldrT="[Текст]" custT="1"/>
      <dgm:spPr/>
      <dgm:t>
        <a:bodyPr/>
        <a:lstStyle/>
        <a:p>
          <a:pPr algn="l"/>
          <a:r>
            <a:rPr lang="uk-UA" sz="2400" b="1" i="1" dirty="0" smtClean="0">
              <a:latin typeface="Times New Roman" pitchFamily="18" charset="0"/>
              <a:cs typeface="Times New Roman" pitchFamily="18" charset="0"/>
            </a:rPr>
            <a:t>поєднання  широких знань предмета викладання</a:t>
          </a:r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C3DADAF5-C8EE-46C9-A980-9AC29F6787E6}" type="parTrans" cxnId="{404C6264-5148-4C49-8ED2-28D8CD94C360}">
      <dgm:prSet/>
      <dgm:spPr/>
      <dgm:t>
        <a:bodyPr/>
        <a:lstStyle/>
        <a:p>
          <a:endParaRPr lang="ru-RU"/>
        </a:p>
      </dgm:t>
    </dgm:pt>
    <dgm:pt modelId="{A62211A5-E672-4023-B0D0-922A73E2E32F}" type="sibTrans" cxnId="{404C6264-5148-4C49-8ED2-28D8CD94C360}">
      <dgm:prSet/>
      <dgm:spPr/>
      <dgm:t>
        <a:bodyPr/>
        <a:lstStyle/>
        <a:p>
          <a:endParaRPr lang="ru-RU"/>
        </a:p>
      </dgm:t>
    </dgm:pt>
    <dgm:pt modelId="{42CB8585-4E47-4E0A-9032-6D98274A8944}">
      <dgm:prSet phldrT="[Текст]"/>
      <dgm:spPr/>
      <dgm:t>
        <a:bodyPr/>
        <a:lstStyle/>
        <a:p>
          <a:r>
            <a:rPr lang="uk-UA" dirty="0" smtClean="0"/>
            <a:t>2</a:t>
          </a:r>
          <a:endParaRPr lang="ru-RU" dirty="0"/>
        </a:p>
      </dgm:t>
    </dgm:pt>
    <dgm:pt modelId="{578535E6-A0AC-4C9F-AFE2-46ABB5D28738}" type="parTrans" cxnId="{054E780F-6915-43D6-8487-9B5D4A6BC524}">
      <dgm:prSet/>
      <dgm:spPr/>
      <dgm:t>
        <a:bodyPr/>
        <a:lstStyle/>
        <a:p>
          <a:endParaRPr lang="ru-RU"/>
        </a:p>
      </dgm:t>
    </dgm:pt>
    <dgm:pt modelId="{60B6177B-0529-46F2-B3C4-E843B290AEFB}" type="sibTrans" cxnId="{054E780F-6915-43D6-8487-9B5D4A6BC524}">
      <dgm:prSet/>
      <dgm:spPr/>
      <dgm:t>
        <a:bodyPr/>
        <a:lstStyle/>
        <a:p>
          <a:endParaRPr lang="ru-RU"/>
        </a:p>
      </dgm:t>
    </dgm:pt>
    <dgm:pt modelId="{75C4B236-E193-4BE8-A631-2206A0F0714E}">
      <dgm:prSet phldrT="[Текст]" custT="1"/>
      <dgm:spPr/>
      <dgm:t>
        <a:bodyPr/>
        <a:lstStyle/>
        <a:p>
          <a:r>
            <a:rPr lang="uk-UA" sz="2400" b="1" i="1" dirty="0" smtClean="0">
              <a:latin typeface="Times New Roman" pitchFamily="18" charset="0"/>
              <a:cs typeface="Times New Roman" pitchFamily="18" charset="0"/>
            </a:rPr>
            <a:t>безмежна любов до нього</a:t>
          </a:r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299406D4-8E20-4086-8A1B-0606E7C9116F}" type="parTrans" cxnId="{D9285B6E-D246-47FA-8D27-4F2B68B946D2}">
      <dgm:prSet/>
      <dgm:spPr/>
      <dgm:t>
        <a:bodyPr/>
        <a:lstStyle/>
        <a:p>
          <a:endParaRPr lang="ru-RU"/>
        </a:p>
      </dgm:t>
    </dgm:pt>
    <dgm:pt modelId="{87EFEC6D-3D5E-49CD-84DE-6C6B5CABA4FB}" type="sibTrans" cxnId="{D9285B6E-D246-47FA-8D27-4F2B68B946D2}">
      <dgm:prSet/>
      <dgm:spPr/>
      <dgm:t>
        <a:bodyPr/>
        <a:lstStyle/>
        <a:p>
          <a:endParaRPr lang="ru-RU"/>
        </a:p>
      </dgm:t>
    </dgm:pt>
    <dgm:pt modelId="{362108CA-C783-42CF-9D7D-CFC15C3EFC8A}">
      <dgm:prSet phldrT="[Текст]"/>
      <dgm:spPr/>
      <dgm:t>
        <a:bodyPr/>
        <a:lstStyle/>
        <a:p>
          <a:r>
            <a:rPr lang="uk-UA" dirty="0" smtClean="0"/>
            <a:t>3</a:t>
          </a:r>
          <a:endParaRPr lang="ru-RU" dirty="0"/>
        </a:p>
      </dgm:t>
    </dgm:pt>
    <dgm:pt modelId="{40E44F43-6236-48D1-AFF9-5CA7FF8C5C4C}" type="parTrans" cxnId="{889FD95C-BA40-4AE6-AFED-CC5509F966F2}">
      <dgm:prSet/>
      <dgm:spPr/>
      <dgm:t>
        <a:bodyPr/>
        <a:lstStyle/>
        <a:p>
          <a:endParaRPr lang="ru-RU"/>
        </a:p>
      </dgm:t>
    </dgm:pt>
    <dgm:pt modelId="{79226345-054C-48AF-B6CE-AFB7F41A18A3}" type="sibTrans" cxnId="{889FD95C-BA40-4AE6-AFED-CC5509F966F2}">
      <dgm:prSet/>
      <dgm:spPr/>
      <dgm:t>
        <a:bodyPr/>
        <a:lstStyle/>
        <a:p>
          <a:endParaRPr lang="ru-RU"/>
        </a:p>
      </dgm:t>
    </dgm:pt>
    <dgm:pt modelId="{57799F4A-1D6C-4752-89CE-51754257072E}">
      <dgm:prSet phldrT="[Текст]" custT="1"/>
      <dgm:spPr/>
      <dgm:t>
        <a:bodyPr/>
        <a:lstStyle/>
        <a:p>
          <a:r>
            <a:rPr lang="uk-UA" sz="2400" b="1" i="1" dirty="0" smtClean="0">
              <a:latin typeface="Times New Roman" pitchFamily="18" charset="0"/>
              <a:cs typeface="Times New Roman" pitchFamily="18" charset="0"/>
            </a:rPr>
            <a:t>глибокого розуміння дітей, їх психології, та інтересів</a:t>
          </a:r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BAE4E8D0-690A-4304-8A08-6FA4DECC6D5D}" type="parTrans" cxnId="{7B1656B1-3766-4101-A80B-17BB41042373}">
      <dgm:prSet/>
      <dgm:spPr/>
      <dgm:t>
        <a:bodyPr/>
        <a:lstStyle/>
        <a:p>
          <a:endParaRPr lang="ru-RU"/>
        </a:p>
      </dgm:t>
    </dgm:pt>
    <dgm:pt modelId="{093772A8-2CAA-454C-9849-791D793E9A35}" type="sibTrans" cxnId="{7B1656B1-3766-4101-A80B-17BB41042373}">
      <dgm:prSet/>
      <dgm:spPr/>
      <dgm:t>
        <a:bodyPr/>
        <a:lstStyle/>
        <a:p>
          <a:endParaRPr lang="ru-RU"/>
        </a:p>
      </dgm:t>
    </dgm:pt>
    <dgm:pt modelId="{2BE1E9F6-E665-4AFB-A3CB-8F59CC43EA96}" type="pres">
      <dgm:prSet presAssocID="{1EC4B7A3-5FF5-4CF1-A8CE-EEC12148BFF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2EBBE1-43E8-4B9F-BFB5-D6E30CDB6C8C}" type="pres">
      <dgm:prSet presAssocID="{C85C0C61-AEA3-40BD-B1AA-B010946C1736}" presName="composite" presStyleCnt="0"/>
      <dgm:spPr/>
    </dgm:pt>
    <dgm:pt modelId="{F90BBF80-3612-46EC-977B-AF4532EC5DB9}" type="pres">
      <dgm:prSet presAssocID="{C85C0C61-AEA3-40BD-B1AA-B010946C173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16058-9997-459F-BC7C-EE9F9602779C}" type="pres">
      <dgm:prSet presAssocID="{C85C0C61-AEA3-40BD-B1AA-B010946C173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57931-6903-4A4A-8D67-A9DA6353773A}" type="pres">
      <dgm:prSet presAssocID="{ED30CFAF-84E5-49DA-B1C4-5B1A05045477}" presName="sp" presStyleCnt="0"/>
      <dgm:spPr/>
    </dgm:pt>
    <dgm:pt modelId="{3299B81A-110A-4334-B4EB-05095764C3DA}" type="pres">
      <dgm:prSet presAssocID="{42CB8585-4E47-4E0A-9032-6D98274A8944}" presName="composite" presStyleCnt="0"/>
      <dgm:spPr/>
    </dgm:pt>
    <dgm:pt modelId="{20963F93-6C9A-4707-9505-A41082940818}" type="pres">
      <dgm:prSet presAssocID="{42CB8585-4E47-4E0A-9032-6D98274A894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36AA5-EAC9-4B87-8BCE-4CB36ACEB098}" type="pres">
      <dgm:prSet presAssocID="{42CB8585-4E47-4E0A-9032-6D98274A894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E9E04-CABF-40F2-8EDA-A92D4B67D291}" type="pres">
      <dgm:prSet presAssocID="{60B6177B-0529-46F2-B3C4-E843B290AEFB}" presName="sp" presStyleCnt="0"/>
      <dgm:spPr/>
    </dgm:pt>
    <dgm:pt modelId="{A161B821-0137-4131-AAE3-E659E5129248}" type="pres">
      <dgm:prSet presAssocID="{362108CA-C783-42CF-9D7D-CFC15C3EFC8A}" presName="composite" presStyleCnt="0"/>
      <dgm:spPr/>
    </dgm:pt>
    <dgm:pt modelId="{7CED6421-8179-4A10-A351-9029D2CB66C2}" type="pres">
      <dgm:prSet presAssocID="{362108CA-C783-42CF-9D7D-CFC15C3EFC8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2AA1F-7AA8-4D28-BFB6-A2FB83E6DB85}" type="pres">
      <dgm:prSet presAssocID="{362108CA-C783-42CF-9D7D-CFC15C3EFC8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4C6264-5148-4C49-8ED2-28D8CD94C360}" srcId="{C85C0C61-AEA3-40BD-B1AA-B010946C1736}" destId="{661BBD35-FD2C-48A9-85D7-32C82F4DD488}" srcOrd="0" destOrd="0" parTransId="{C3DADAF5-C8EE-46C9-A980-9AC29F6787E6}" sibTransId="{A62211A5-E672-4023-B0D0-922A73E2E32F}"/>
    <dgm:cxn modelId="{D3455EA2-7008-491B-902A-F48A3EEC176F}" type="presOf" srcId="{362108CA-C783-42CF-9D7D-CFC15C3EFC8A}" destId="{7CED6421-8179-4A10-A351-9029D2CB66C2}" srcOrd="0" destOrd="0" presId="urn:microsoft.com/office/officeart/2005/8/layout/chevron2"/>
    <dgm:cxn modelId="{D9285B6E-D246-47FA-8D27-4F2B68B946D2}" srcId="{42CB8585-4E47-4E0A-9032-6D98274A8944}" destId="{75C4B236-E193-4BE8-A631-2206A0F0714E}" srcOrd="0" destOrd="0" parTransId="{299406D4-8E20-4086-8A1B-0606E7C9116F}" sibTransId="{87EFEC6D-3D5E-49CD-84DE-6C6B5CABA4FB}"/>
    <dgm:cxn modelId="{934A8E2E-AB83-4365-87DA-4E984269E5BB}" type="presOf" srcId="{661BBD35-FD2C-48A9-85D7-32C82F4DD488}" destId="{A4316058-9997-459F-BC7C-EE9F9602779C}" srcOrd="0" destOrd="0" presId="urn:microsoft.com/office/officeart/2005/8/layout/chevron2"/>
    <dgm:cxn modelId="{7193D62F-6AC8-4676-8252-CF353D69F10F}" type="presOf" srcId="{C85C0C61-AEA3-40BD-B1AA-B010946C1736}" destId="{F90BBF80-3612-46EC-977B-AF4532EC5DB9}" srcOrd="0" destOrd="0" presId="urn:microsoft.com/office/officeart/2005/8/layout/chevron2"/>
    <dgm:cxn modelId="{889FD95C-BA40-4AE6-AFED-CC5509F966F2}" srcId="{1EC4B7A3-5FF5-4CF1-A8CE-EEC12148BFF2}" destId="{362108CA-C783-42CF-9D7D-CFC15C3EFC8A}" srcOrd="2" destOrd="0" parTransId="{40E44F43-6236-48D1-AFF9-5CA7FF8C5C4C}" sibTransId="{79226345-054C-48AF-B6CE-AFB7F41A18A3}"/>
    <dgm:cxn modelId="{DAE45027-C3B2-4387-8723-D1AB884C904B}" srcId="{1EC4B7A3-5FF5-4CF1-A8CE-EEC12148BFF2}" destId="{C85C0C61-AEA3-40BD-B1AA-B010946C1736}" srcOrd="0" destOrd="0" parTransId="{042104FF-39E2-4454-9C4B-FA341EFB1E50}" sibTransId="{ED30CFAF-84E5-49DA-B1C4-5B1A05045477}"/>
    <dgm:cxn modelId="{547D56CB-65B1-4DE1-9036-1591F0C573EB}" type="presOf" srcId="{1EC4B7A3-5FF5-4CF1-A8CE-EEC12148BFF2}" destId="{2BE1E9F6-E665-4AFB-A3CB-8F59CC43EA96}" srcOrd="0" destOrd="0" presId="urn:microsoft.com/office/officeart/2005/8/layout/chevron2"/>
    <dgm:cxn modelId="{7D4964D5-4381-4751-86D1-933428AC63FA}" type="presOf" srcId="{42CB8585-4E47-4E0A-9032-6D98274A8944}" destId="{20963F93-6C9A-4707-9505-A41082940818}" srcOrd="0" destOrd="0" presId="urn:microsoft.com/office/officeart/2005/8/layout/chevron2"/>
    <dgm:cxn modelId="{9BC49918-12C6-4E7B-819C-D5179068FA39}" type="presOf" srcId="{57799F4A-1D6C-4752-89CE-51754257072E}" destId="{DEA2AA1F-7AA8-4D28-BFB6-A2FB83E6DB85}" srcOrd="0" destOrd="0" presId="urn:microsoft.com/office/officeart/2005/8/layout/chevron2"/>
    <dgm:cxn modelId="{054E780F-6915-43D6-8487-9B5D4A6BC524}" srcId="{1EC4B7A3-5FF5-4CF1-A8CE-EEC12148BFF2}" destId="{42CB8585-4E47-4E0A-9032-6D98274A8944}" srcOrd="1" destOrd="0" parTransId="{578535E6-A0AC-4C9F-AFE2-46ABB5D28738}" sibTransId="{60B6177B-0529-46F2-B3C4-E843B290AEFB}"/>
    <dgm:cxn modelId="{7B1656B1-3766-4101-A80B-17BB41042373}" srcId="{362108CA-C783-42CF-9D7D-CFC15C3EFC8A}" destId="{57799F4A-1D6C-4752-89CE-51754257072E}" srcOrd="0" destOrd="0" parTransId="{BAE4E8D0-690A-4304-8A08-6FA4DECC6D5D}" sibTransId="{093772A8-2CAA-454C-9849-791D793E9A35}"/>
    <dgm:cxn modelId="{6595490D-CA15-45F3-84C4-E84CE336C307}" type="presOf" srcId="{75C4B236-E193-4BE8-A631-2206A0F0714E}" destId="{76136AA5-EAC9-4B87-8BCE-4CB36ACEB098}" srcOrd="0" destOrd="0" presId="urn:microsoft.com/office/officeart/2005/8/layout/chevron2"/>
    <dgm:cxn modelId="{F8C2F157-5A3B-4596-AE0D-AE1AD95C85AD}" type="presParOf" srcId="{2BE1E9F6-E665-4AFB-A3CB-8F59CC43EA96}" destId="{3C2EBBE1-43E8-4B9F-BFB5-D6E30CDB6C8C}" srcOrd="0" destOrd="0" presId="urn:microsoft.com/office/officeart/2005/8/layout/chevron2"/>
    <dgm:cxn modelId="{D5F8CE37-805E-4615-9EED-12BC21977B7E}" type="presParOf" srcId="{3C2EBBE1-43E8-4B9F-BFB5-D6E30CDB6C8C}" destId="{F90BBF80-3612-46EC-977B-AF4532EC5DB9}" srcOrd="0" destOrd="0" presId="urn:microsoft.com/office/officeart/2005/8/layout/chevron2"/>
    <dgm:cxn modelId="{4F8267CC-36D9-452D-85BD-7FEBAF66AB91}" type="presParOf" srcId="{3C2EBBE1-43E8-4B9F-BFB5-D6E30CDB6C8C}" destId="{A4316058-9997-459F-BC7C-EE9F9602779C}" srcOrd="1" destOrd="0" presId="urn:microsoft.com/office/officeart/2005/8/layout/chevron2"/>
    <dgm:cxn modelId="{FF627B55-B01F-441B-9BFD-4B2495F0D371}" type="presParOf" srcId="{2BE1E9F6-E665-4AFB-A3CB-8F59CC43EA96}" destId="{4DF57931-6903-4A4A-8D67-A9DA6353773A}" srcOrd="1" destOrd="0" presId="urn:microsoft.com/office/officeart/2005/8/layout/chevron2"/>
    <dgm:cxn modelId="{08B1B023-B408-4196-9295-5D94988BD8F5}" type="presParOf" srcId="{2BE1E9F6-E665-4AFB-A3CB-8F59CC43EA96}" destId="{3299B81A-110A-4334-B4EB-05095764C3DA}" srcOrd="2" destOrd="0" presId="urn:microsoft.com/office/officeart/2005/8/layout/chevron2"/>
    <dgm:cxn modelId="{9D219B7B-A502-470D-9A4C-522072796BE8}" type="presParOf" srcId="{3299B81A-110A-4334-B4EB-05095764C3DA}" destId="{20963F93-6C9A-4707-9505-A41082940818}" srcOrd="0" destOrd="0" presId="urn:microsoft.com/office/officeart/2005/8/layout/chevron2"/>
    <dgm:cxn modelId="{45690F33-F8A8-4DEE-8DD8-290B37E3769F}" type="presParOf" srcId="{3299B81A-110A-4334-B4EB-05095764C3DA}" destId="{76136AA5-EAC9-4B87-8BCE-4CB36ACEB098}" srcOrd="1" destOrd="0" presId="urn:microsoft.com/office/officeart/2005/8/layout/chevron2"/>
    <dgm:cxn modelId="{1739CEA7-DDD4-4E6D-AE7E-D7066C1F5366}" type="presParOf" srcId="{2BE1E9F6-E665-4AFB-A3CB-8F59CC43EA96}" destId="{E29E9E04-CABF-40F2-8EDA-A92D4B67D291}" srcOrd="3" destOrd="0" presId="urn:microsoft.com/office/officeart/2005/8/layout/chevron2"/>
    <dgm:cxn modelId="{5E2D14A6-84AF-4028-BE26-C7BE4EA6892E}" type="presParOf" srcId="{2BE1E9F6-E665-4AFB-A3CB-8F59CC43EA96}" destId="{A161B821-0137-4131-AAE3-E659E5129248}" srcOrd="4" destOrd="0" presId="urn:microsoft.com/office/officeart/2005/8/layout/chevron2"/>
    <dgm:cxn modelId="{CE49BEEA-3B81-45CF-9728-A6738DFC41A3}" type="presParOf" srcId="{A161B821-0137-4131-AAE3-E659E5129248}" destId="{7CED6421-8179-4A10-A351-9029D2CB66C2}" srcOrd="0" destOrd="0" presId="urn:microsoft.com/office/officeart/2005/8/layout/chevron2"/>
    <dgm:cxn modelId="{13FFF64B-2ED1-4BF8-BE96-836DED982A4C}" type="presParOf" srcId="{A161B821-0137-4131-AAE3-E659E5129248}" destId="{DEA2AA1F-7AA8-4D28-BFB6-A2FB83E6DB85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0D6F99-0E62-43CB-9E48-C11DEC35D877}" type="doc">
      <dgm:prSet loTypeId="urn:microsoft.com/office/officeart/2005/8/layout/cycle6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E580F4C-F3B9-451F-9548-5282813FBD06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 Прищеплення поваги до рідної України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DF051FA-0F10-45FE-B35B-C5D752222BA9}" type="parTrans" cxnId="{D52D1A02-C20C-48DB-BF26-0BE067168BB3}">
      <dgm:prSet/>
      <dgm:spPr/>
      <dgm:t>
        <a:bodyPr/>
        <a:lstStyle/>
        <a:p>
          <a:endParaRPr lang="ru-RU"/>
        </a:p>
      </dgm:t>
    </dgm:pt>
    <dgm:pt modelId="{752EFEFD-0EF6-44BF-99A6-1090B24E47B6}" type="sibTrans" cxnId="{D52D1A02-C20C-48DB-BF26-0BE067168BB3}">
      <dgm:prSet/>
      <dgm:spPr/>
      <dgm:t>
        <a:bodyPr/>
        <a:lstStyle/>
        <a:p>
          <a:endParaRPr lang="ru-RU"/>
        </a:p>
      </dgm:t>
    </dgm:pt>
    <dgm:pt modelId="{FCD9DA7C-3855-436D-9179-FC26F8237D6D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Виховання любові до батьків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2C0D54B-3ABD-44E2-B58A-1AC6DFBA931E}" type="parTrans" cxnId="{37853CFF-D95D-49FD-A234-9B737F93A1DC}">
      <dgm:prSet/>
      <dgm:spPr/>
      <dgm:t>
        <a:bodyPr/>
        <a:lstStyle/>
        <a:p>
          <a:endParaRPr lang="ru-RU"/>
        </a:p>
      </dgm:t>
    </dgm:pt>
    <dgm:pt modelId="{F31E7713-B4DD-45AA-9770-889DE92DA2F2}" type="sibTrans" cxnId="{37853CFF-D95D-49FD-A234-9B737F93A1DC}">
      <dgm:prSet/>
      <dgm:spPr/>
      <dgm:t>
        <a:bodyPr/>
        <a:lstStyle/>
        <a:p>
          <a:endParaRPr lang="ru-RU"/>
        </a:p>
      </dgm:t>
    </dgm:pt>
    <dgm:pt modelId="{F63B5AFB-7EA9-438C-B559-211FCF34C6BE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Прищеплення їм високих моральних якостей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7998033-CCEE-491F-B3A0-674CC0B4D7A6}" type="parTrans" cxnId="{4D67077C-3145-4B07-BDE1-42EB52954869}">
      <dgm:prSet/>
      <dgm:spPr/>
      <dgm:t>
        <a:bodyPr/>
        <a:lstStyle/>
        <a:p>
          <a:endParaRPr lang="ru-RU"/>
        </a:p>
      </dgm:t>
    </dgm:pt>
    <dgm:pt modelId="{103F536A-0A59-4B2D-BE4A-A6AEA809D228}" type="sibTrans" cxnId="{4D67077C-3145-4B07-BDE1-42EB52954869}">
      <dgm:prSet/>
      <dgm:spPr/>
      <dgm:t>
        <a:bodyPr/>
        <a:lstStyle/>
        <a:p>
          <a:endParaRPr lang="ru-RU"/>
        </a:p>
      </dgm:t>
    </dgm:pt>
    <dgm:pt modelId="{9923914A-6B0D-44D9-B9BA-1DB5E48C44F3}">
      <dgm:prSet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Виховання у дітей любові до праці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CE32346-B328-485D-81F2-6159F95F3E6D}" type="parTrans" cxnId="{3C7C01E6-F210-4D37-9265-1135A2942BF1}">
      <dgm:prSet/>
      <dgm:spPr/>
      <dgm:t>
        <a:bodyPr/>
        <a:lstStyle/>
        <a:p>
          <a:endParaRPr lang="ru-RU"/>
        </a:p>
      </dgm:t>
    </dgm:pt>
    <dgm:pt modelId="{D3FF84B4-CF70-4B5C-BE14-353ACB09683D}" type="sibTrans" cxnId="{3C7C01E6-F210-4D37-9265-1135A2942BF1}">
      <dgm:prSet/>
      <dgm:spPr/>
      <dgm:t>
        <a:bodyPr/>
        <a:lstStyle/>
        <a:p>
          <a:endParaRPr lang="ru-RU"/>
        </a:p>
      </dgm:t>
    </dgm:pt>
    <dgm:pt modelId="{8B3CC1F0-F948-4CB4-88BA-E4E917AEFEA5}" type="pres">
      <dgm:prSet presAssocID="{900D6F99-0E62-43CB-9E48-C11DEC35D87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E275B5-8C6D-436C-A36E-A81058772E9F}" type="pres">
      <dgm:prSet presAssocID="{FE580F4C-F3B9-451F-9548-5282813FBD0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6CF490-3886-4C21-842E-D756B554FE57}" type="pres">
      <dgm:prSet presAssocID="{FE580F4C-F3B9-451F-9548-5282813FBD06}" presName="spNode" presStyleCnt="0"/>
      <dgm:spPr/>
    </dgm:pt>
    <dgm:pt modelId="{E880FCFB-D077-4ABF-A4B5-F5F8A7825A0D}" type="pres">
      <dgm:prSet presAssocID="{752EFEFD-0EF6-44BF-99A6-1090B24E47B6}" presName="sibTrans" presStyleLbl="sibTrans1D1" presStyleIdx="0" presStyleCnt="4"/>
      <dgm:spPr/>
      <dgm:t>
        <a:bodyPr/>
        <a:lstStyle/>
        <a:p>
          <a:endParaRPr lang="ru-RU"/>
        </a:p>
      </dgm:t>
    </dgm:pt>
    <dgm:pt modelId="{EF45A638-7156-43F4-A3EC-7BE1114DD1ED}" type="pres">
      <dgm:prSet presAssocID="{FCD9DA7C-3855-436D-9179-FC26F8237D6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FC1F5-BD1F-4A6D-9BF8-5BA2AB0A8C04}" type="pres">
      <dgm:prSet presAssocID="{FCD9DA7C-3855-436D-9179-FC26F8237D6D}" presName="spNode" presStyleCnt="0"/>
      <dgm:spPr/>
    </dgm:pt>
    <dgm:pt modelId="{86F1F0E8-931E-4318-A4ED-CE13197EE841}" type="pres">
      <dgm:prSet presAssocID="{F31E7713-B4DD-45AA-9770-889DE92DA2F2}" presName="sibTrans" presStyleLbl="sibTrans1D1" presStyleIdx="1" presStyleCnt="4"/>
      <dgm:spPr/>
      <dgm:t>
        <a:bodyPr/>
        <a:lstStyle/>
        <a:p>
          <a:endParaRPr lang="ru-RU"/>
        </a:p>
      </dgm:t>
    </dgm:pt>
    <dgm:pt modelId="{43EC0208-B235-4BFD-807D-48029BEF6D46}" type="pres">
      <dgm:prSet presAssocID="{F63B5AFB-7EA9-438C-B559-211FCF34C6B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EC37C-13AF-4513-BEC7-2F2395550E2E}" type="pres">
      <dgm:prSet presAssocID="{F63B5AFB-7EA9-438C-B559-211FCF34C6BE}" presName="spNode" presStyleCnt="0"/>
      <dgm:spPr/>
    </dgm:pt>
    <dgm:pt modelId="{36B10BA5-99BE-4684-9430-A0DF2233A1EC}" type="pres">
      <dgm:prSet presAssocID="{103F536A-0A59-4B2D-BE4A-A6AEA809D228}" presName="sibTrans" presStyleLbl="sibTrans1D1" presStyleIdx="2" presStyleCnt="4"/>
      <dgm:spPr/>
      <dgm:t>
        <a:bodyPr/>
        <a:lstStyle/>
        <a:p>
          <a:endParaRPr lang="ru-RU"/>
        </a:p>
      </dgm:t>
    </dgm:pt>
    <dgm:pt modelId="{A7AFC4D6-1A1B-466B-B0CB-0F684C5A2CFD}" type="pres">
      <dgm:prSet presAssocID="{9923914A-6B0D-44D9-B9BA-1DB5E48C44F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97FD9-38D5-46D4-B210-3407817C557C}" type="pres">
      <dgm:prSet presAssocID="{9923914A-6B0D-44D9-B9BA-1DB5E48C44F3}" presName="spNode" presStyleCnt="0"/>
      <dgm:spPr/>
    </dgm:pt>
    <dgm:pt modelId="{357E7933-0308-42AD-B2A2-D26AAEEE20A4}" type="pres">
      <dgm:prSet presAssocID="{D3FF84B4-CF70-4B5C-BE14-353ACB09683D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4D67077C-3145-4B07-BDE1-42EB52954869}" srcId="{900D6F99-0E62-43CB-9E48-C11DEC35D877}" destId="{F63B5AFB-7EA9-438C-B559-211FCF34C6BE}" srcOrd="2" destOrd="0" parTransId="{97998033-CCEE-491F-B3A0-674CC0B4D7A6}" sibTransId="{103F536A-0A59-4B2D-BE4A-A6AEA809D228}"/>
    <dgm:cxn modelId="{1BAB1468-8ED4-4946-AC12-33493A56F561}" type="presOf" srcId="{752EFEFD-0EF6-44BF-99A6-1090B24E47B6}" destId="{E880FCFB-D077-4ABF-A4B5-F5F8A7825A0D}" srcOrd="0" destOrd="0" presId="urn:microsoft.com/office/officeart/2005/8/layout/cycle6"/>
    <dgm:cxn modelId="{82548158-A712-4446-B3BA-D96A81DD97E7}" type="presOf" srcId="{FE580F4C-F3B9-451F-9548-5282813FBD06}" destId="{D2E275B5-8C6D-436C-A36E-A81058772E9F}" srcOrd="0" destOrd="0" presId="urn:microsoft.com/office/officeart/2005/8/layout/cycle6"/>
    <dgm:cxn modelId="{D52D1A02-C20C-48DB-BF26-0BE067168BB3}" srcId="{900D6F99-0E62-43CB-9E48-C11DEC35D877}" destId="{FE580F4C-F3B9-451F-9548-5282813FBD06}" srcOrd="0" destOrd="0" parTransId="{9DF051FA-0F10-45FE-B35B-C5D752222BA9}" sibTransId="{752EFEFD-0EF6-44BF-99A6-1090B24E47B6}"/>
    <dgm:cxn modelId="{3E65F741-8455-4B3B-B322-AD8A01496841}" type="presOf" srcId="{103F536A-0A59-4B2D-BE4A-A6AEA809D228}" destId="{36B10BA5-99BE-4684-9430-A0DF2233A1EC}" srcOrd="0" destOrd="0" presId="urn:microsoft.com/office/officeart/2005/8/layout/cycle6"/>
    <dgm:cxn modelId="{445EE400-96FF-41EB-93D5-9CC5082E646D}" type="presOf" srcId="{D3FF84B4-CF70-4B5C-BE14-353ACB09683D}" destId="{357E7933-0308-42AD-B2A2-D26AAEEE20A4}" srcOrd="0" destOrd="0" presId="urn:microsoft.com/office/officeart/2005/8/layout/cycle6"/>
    <dgm:cxn modelId="{1EDFA7FC-1F5E-4EF2-AE98-CC8F6BCAEE48}" type="presOf" srcId="{9923914A-6B0D-44D9-B9BA-1DB5E48C44F3}" destId="{A7AFC4D6-1A1B-466B-B0CB-0F684C5A2CFD}" srcOrd="0" destOrd="0" presId="urn:microsoft.com/office/officeart/2005/8/layout/cycle6"/>
    <dgm:cxn modelId="{EE326B6B-A4A8-415C-9DFD-F46E5815BDA7}" type="presOf" srcId="{F31E7713-B4DD-45AA-9770-889DE92DA2F2}" destId="{86F1F0E8-931E-4318-A4ED-CE13197EE841}" srcOrd="0" destOrd="0" presId="urn:microsoft.com/office/officeart/2005/8/layout/cycle6"/>
    <dgm:cxn modelId="{9D5509C9-6A8A-484C-A104-B173C80AB68D}" type="presOf" srcId="{FCD9DA7C-3855-436D-9179-FC26F8237D6D}" destId="{EF45A638-7156-43F4-A3EC-7BE1114DD1ED}" srcOrd="0" destOrd="0" presId="urn:microsoft.com/office/officeart/2005/8/layout/cycle6"/>
    <dgm:cxn modelId="{3C7C01E6-F210-4D37-9265-1135A2942BF1}" srcId="{900D6F99-0E62-43CB-9E48-C11DEC35D877}" destId="{9923914A-6B0D-44D9-B9BA-1DB5E48C44F3}" srcOrd="3" destOrd="0" parTransId="{8CE32346-B328-485D-81F2-6159F95F3E6D}" sibTransId="{D3FF84B4-CF70-4B5C-BE14-353ACB09683D}"/>
    <dgm:cxn modelId="{37853CFF-D95D-49FD-A234-9B737F93A1DC}" srcId="{900D6F99-0E62-43CB-9E48-C11DEC35D877}" destId="{FCD9DA7C-3855-436D-9179-FC26F8237D6D}" srcOrd="1" destOrd="0" parTransId="{12C0D54B-3ABD-44E2-B58A-1AC6DFBA931E}" sibTransId="{F31E7713-B4DD-45AA-9770-889DE92DA2F2}"/>
    <dgm:cxn modelId="{D63A5DAA-D38B-4AFB-B52C-59E2B34ABD5A}" type="presOf" srcId="{F63B5AFB-7EA9-438C-B559-211FCF34C6BE}" destId="{43EC0208-B235-4BFD-807D-48029BEF6D46}" srcOrd="0" destOrd="0" presId="urn:microsoft.com/office/officeart/2005/8/layout/cycle6"/>
    <dgm:cxn modelId="{C82D415F-0A6C-4C4C-84E0-19B0BAB64B88}" type="presOf" srcId="{900D6F99-0E62-43CB-9E48-C11DEC35D877}" destId="{8B3CC1F0-F948-4CB4-88BA-E4E917AEFEA5}" srcOrd="0" destOrd="0" presId="urn:microsoft.com/office/officeart/2005/8/layout/cycle6"/>
    <dgm:cxn modelId="{BEF2CB3C-E007-474E-BBFF-3AED2451945D}" type="presParOf" srcId="{8B3CC1F0-F948-4CB4-88BA-E4E917AEFEA5}" destId="{D2E275B5-8C6D-436C-A36E-A81058772E9F}" srcOrd="0" destOrd="0" presId="urn:microsoft.com/office/officeart/2005/8/layout/cycle6"/>
    <dgm:cxn modelId="{FF82B78A-D3E5-454D-B25B-50FB8A7E24D8}" type="presParOf" srcId="{8B3CC1F0-F948-4CB4-88BA-E4E917AEFEA5}" destId="{906CF490-3886-4C21-842E-D756B554FE57}" srcOrd="1" destOrd="0" presId="urn:microsoft.com/office/officeart/2005/8/layout/cycle6"/>
    <dgm:cxn modelId="{E094542D-1815-4420-B36C-94F89AEA8674}" type="presParOf" srcId="{8B3CC1F0-F948-4CB4-88BA-E4E917AEFEA5}" destId="{E880FCFB-D077-4ABF-A4B5-F5F8A7825A0D}" srcOrd="2" destOrd="0" presId="urn:microsoft.com/office/officeart/2005/8/layout/cycle6"/>
    <dgm:cxn modelId="{5CD01EFE-450F-4949-86FB-ABC4BF6CEDCC}" type="presParOf" srcId="{8B3CC1F0-F948-4CB4-88BA-E4E917AEFEA5}" destId="{EF45A638-7156-43F4-A3EC-7BE1114DD1ED}" srcOrd="3" destOrd="0" presId="urn:microsoft.com/office/officeart/2005/8/layout/cycle6"/>
    <dgm:cxn modelId="{A85C0C27-26EC-4CC9-9E32-B5146260AC41}" type="presParOf" srcId="{8B3CC1F0-F948-4CB4-88BA-E4E917AEFEA5}" destId="{65AFC1F5-BD1F-4A6D-9BF8-5BA2AB0A8C04}" srcOrd="4" destOrd="0" presId="urn:microsoft.com/office/officeart/2005/8/layout/cycle6"/>
    <dgm:cxn modelId="{799FAE7C-F392-49CE-99BC-FCF7BCA4F447}" type="presParOf" srcId="{8B3CC1F0-F948-4CB4-88BA-E4E917AEFEA5}" destId="{86F1F0E8-931E-4318-A4ED-CE13197EE841}" srcOrd="5" destOrd="0" presId="urn:microsoft.com/office/officeart/2005/8/layout/cycle6"/>
    <dgm:cxn modelId="{4F0B9A65-20ED-4274-AD5F-1E08CF5F0348}" type="presParOf" srcId="{8B3CC1F0-F948-4CB4-88BA-E4E917AEFEA5}" destId="{43EC0208-B235-4BFD-807D-48029BEF6D46}" srcOrd="6" destOrd="0" presId="urn:microsoft.com/office/officeart/2005/8/layout/cycle6"/>
    <dgm:cxn modelId="{3668616F-5206-4313-94A4-13FD5882231D}" type="presParOf" srcId="{8B3CC1F0-F948-4CB4-88BA-E4E917AEFEA5}" destId="{8EEEC37C-13AF-4513-BEC7-2F2395550E2E}" srcOrd="7" destOrd="0" presId="urn:microsoft.com/office/officeart/2005/8/layout/cycle6"/>
    <dgm:cxn modelId="{C21B8CE3-3551-4159-A7C1-EE46F9CC48C6}" type="presParOf" srcId="{8B3CC1F0-F948-4CB4-88BA-E4E917AEFEA5}" destId="{36B10BA5-99BE-4684-9430-A0DF2233A1EC}" srcOrd="8" destOrd="0" presId="urn:microsoft.com/office/officeart/2005/8/layout/cycle6"/>
    <dgm:cxn modelId="{DBDAC94B-779E-47E2-8337-9ECB81D00687}" type="presParOf" srcId="{8B3CC1F0-F948-4CB4-88BA-E4E917AEFEA5}" destId="{A7AFC4D6-1A1B-466B-B0CB-0F684C5A2CFD}" srcOrd="9" destOrd="0" presId="urn:microsoft.com/office/officeart/2005/8/layout/cycle6"/>
    <dgm:cxn modelId="{BB11D870-DF61-45E4-8705-4BFB555D62B4}" type="presParOf" srcId="{8B3CC1F0-F948-4CB4-88BA-E4E917AEFEA5}" destId="{4BC97FD9-38D5-46D4-B210-3407817C557C}" srcOrd="10" destOrd="0" presId="urn:microsoft.com/office/officeart/2005/8/layout/cycle6"/>
    <dgm:cxn modelId="{918F148C-4010-46B0-97C1-0A266A5F0B71}" type="presParOf" srcId="{8B3CC1F0-F948-4CB4-88BA-E4E917AEFEA5}" destId="{357E7933-0308-42AD-B2A2-D26AAEEE20A4}" srcOrd="11" destOrd="0" presId="urn:microsoft.com/office/officeart/2005/8/layout/cycle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684159-2C91-470D-AA40-1ACAC8382931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2CF561B-D2FE-4475-8C1D-4B71ABBED090}">
      <dgm:prSet phldrT="[Текст]"/>
      <dgm:spPr/>
      <dgm:t>
        <a:bodyPr/>
        <a:lstStyle/>
        <a:p>
          <a:r>
            <a:rPr lang="uk-UA" dirty="0" smtClean="0"/>
            <a:t>1</a:t>
          </a:r>
          <a:endParaRPr lang="ru-RU" dirty="0"/>
        </a:p>
      </dgm:t>
    </dgm:pt>
    <dgm:pt modelId="{6C74E4E2-AA8C-40F8-AF6A-EF5C6A855838}" type="parTrans" cxnId="{0496A359-CA3E-4B2C-AFCF-59B55B98D10D}">
      <dgm:prSet/>
      <dgm:spPr/>
      <dgm:t>
        <a:bodyPr/>
        <a:lstStyle/>
        <a:p>
          <a:endParaRPr lang="ru-RU"/>
        </a:p>
      </dgm:t>
    </dgm:pt>
    <dgm:pt modelId="{B5A8E525-2F42-4F54-A8F7-6021FD62BC07}" type="sibTrans" cxnId="{0496A359-CA3E-4B2C-AFCF-59B55B98D10D}">
      <dgm:prSet/>
      <dgm:spPr/>
      <dgm:t>
        <a:bodyPr/>
        <a:lstStyle/>
        <a:p>
          <a:endParaRPr lang="ru-RU"/>
        </a:p>
      </dgm:t>
    </dgm:pt>
    <dgm:pt modelId="{2C932F31-087C-4AF8-800A-F6757B041D13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залучення до активної участі всіх учнів класу;</a:t>
          </a:r>
          <a:endParaRPr lang="ru-RU" sz="2000" dirty="0"/>
        </a:p>
      </dgm:t>
    </dgm:pt>
    <dgm:pt modelId="{4A8B5366-258C-4E1F-9FD4-B2CA309E2DF1}" type="parTrans" cxnId="{8B44F4E6-ECCD-465A-84BC-02A2FD10D955}">
      <dgm:prSet/>
      <dgm:spPr/>
      <dgm:t>
        <a:bodyPr/>
        <a:lstStyle/>
        <a:p>
          <a:endParaRPr lang="ru-RU"/>
        </a:p>
      </dgm:t>
    </dgm:pt>
    <dgm:pt modelId="{F40E5E91-FFAC-47C7-8FCA-9BB174D6182D}" type="sibTrans" cxnId="{8B44F4E6-ECCD-465A-84BC-02A2FD10D955}">
      <dgm:prSet/>
      <dgm:spPr/>
      <dgm:t>
        <a:bodyPr/>
        <a:lstStyle/>
        <a:p>
          <a:endParaRPr lang="ru-RU"/>
        </a:p>
      </dgm:t>
    </dgm:pt>
    <dgm:pt modelId="{733E629B-9C62-4C6D-9B13-B247CCE8588D}">
      <dgm:prSet phldrT="[Текст]"/>
      <dgm:spPr/>
      <dgm:t>
        <a:bodyPr/>
        <a:lstStyle/>
        <a:p>
          <a:r>
            <a:rPr lang="uk-UA" dirty="0" smtClean="0"/>
            <a:t>2</a:t>
          </a:r>
          <a:endParaRPr lang="ru-RU" dirty="0"/>
        </a:p>
      </dgm:t>
    </dgm:pt>
    <dgm:pt modelId="{39A13CEE-663A-42CC-9561-923529270572}" type="parTrans" cxnId="{8DDFDC3A-6BB0-49C1-94A2-1B2FCE64C232}">
      <dgm:prSet/>
      <dgm:spPr/>
      <dgm:t>
        <a:bodyPr/>
        <a:lstStyle/>
        <a:p>
          <a:endParaRPr lang="ru-RU"/>
        </a:p>
      </dgm:t>
    </dgm:pt>
    <dgm:pt modelId="{70FD82B5-5D66-4858-A4EE-A8494428351D}" type="sibTrans" cxnId="{8DDFDC3A-6BB0-49C1-94A2-1B2FCE64C232}">
      <dgm:prSet/>
      <dgm:spPr/>
      <dgm:t>
        <a:bodyPr/>
        <a:lstStyle/>
        <a:p>
          <a:endParaRPr lang="ru-RU"/>
        </a:p>
      </dgm:t>
    </dgm:pt>
    <dgm:pt modelId="{09F870ED-7C50-42CB-9688-CD537E177050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пов'язати вивчення навчального матеріалу з життєвим досвідом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8FD69A7-BE37-4630-B5F9-2B11E89E4E3E}" type="parTrans" cxnId="{7A454B24-B307-4F59-BCBE-51960502EE3E}">
      <dgm:prSet/>
      <dgm:spPr/>
      <dgm:t>
        <a:bodyPr/>
        <a:lstStyle/>
        <a:p>
          <a:endParaRPr lang="ru-RU"/>
        </a:p>
      </dgm:t>
    </dgm:pt>
    <dgm:pt modelId="{71A5DE9F-B94A-4CBB-B84C-6717472E360A}" type="sibTrans" cxnId="{7A454B24-B307-4F59-BCBE-51960502EE3E}">
      <dgm:prSet/>
      <dgm:spPr/>
      <dgm:t>
        <a:bodyPr/>
        <a:lstStyle/>
        <a:p>
          <a:endParaRPr lang="ru-RU"/>
        </a:p>
      </dgm:t>
    </dgm:pt>
    <dgm:pt modelId="{7F538209-0243-46E7-BC87-0D0382B2F42C}">
      <dgm:prSet phldrT="[Текст]"/>
      <dgm:spPr/>
      <dgm:t>
        <a:bodyPr/>
        <a:lstStyle/>
        <a:p>
          <a:r>
            <a:rPr lang="uk-UA" dirty="0" smtClean="0"/>
            <a:t>2</a:t>
          </a:r>
          <a:endParaRPr lang="ru-RU" dirty="0"/>
        </a:p>
      </dgm:t>
    </dgm:pt>
    <dgm:pt modelId="{1A8789CA-7B61-43D8-B5C6-DF9E17396E60}" type="parTrans" cxnId="{72CBD37A-C416-43AB-97F9-E9D86919CFD6}">
      <dgm:prSet/>
      <dgm:spPr/>
      <dgm:t>
        <a:bodyPr/>
        <a:lstStyle/>
        <a:p>
          <a:endParaRPr lang="ru-RU"/>
        </a:p>
      </dgm:t>
    </dgm:pt>
    <dgm:pt modelId="{9C30D6BC-AA10-4701-9EB7-393DFCC05124}" type="sibTrans" cxnId="{72CBD37A-C416-43AB-97F9-E9D86919CFD6}">
      <dgm:prSet/>
      <dgm:spPr/>
      <dgm:t>
        <a:bodyPr/>
        <a:lstStyle/>
        <a:p>
          <a:endParaRPr lang="ru-RU"/>
        </a:p>
      </dgm:t>
    </dgm:pt>
    <dgm:pt modelId="{350BEE9C-BC1F-49D1-9F7A-22E594B11BBB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з творчістю та красою, яка нас оточує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B5C473D-538F-4730-8123-E1F9C32C0C4B}" type="parTrans" cxnId="{C39EF6A2-E3F3-4CF1-A851-BDC2B2DAA8A7}">
      <dgm:prSet/>
      <dgm:spPr/>
      <dgm:t>
        <a:bodyPr/>
        <a:lstStyle/>
        <a:p>
          <a:endParaRPr lang="ru-RU"/>
        </a:p>
      </dgm:t>
    </dgm:pt>
    <dgm:pt modelId="{CE19542E-B09F-4F54-82AA-1FB7EA24F91D}" type="sibTrans" cxnId="{C39EF6A2-E3F3-4CF1-A851-BDC2B2DAA8A7}">
      <dgm:prSet/>
      <dgm:spPr/>
      <dgm:t>
        <a:bodyPr/>
        <a:lstStyle/>
        <a:p>
          <a:endParaRPr lang="ru-RU"/>
        </a:p>
      </dgm:t>
    </dgm:pt>
    <dgm:pt modelId="{F5790135-BBF3-4574-8DD3-0B391FA57328}">
      <dgm:prSet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якнайбільше активізувати розумову діяльність дітей  </a:t>
          </a:r>
          <a:endParaRPr lang="uk-UA" sz="2000" dirty="0">
            <a:latin typeface="Times New Roman" pitchFamily="18" charset="0"/>
            <a:cs typeface="Times New Roman" pitchFamily="18" charset="0"/>
          </a:endParaRPr>
        </a:p>
      </dgm:t>
    </dgm:pt>
    <dgm:pt modelId="{FFB9F820-292B-4D7F-8B96-E4A600881BDB}" type="parTrans" cxnId="{0943DEAF-4C6B-487B-A70D-57130ECFCB7A}">
      <dgm:prSet/>
      <dgm:spPr/>
      <dgm:t>
        <a:bodyPr/>
        <a:lstStyle/>
        <a:p>
          <a:endParaRPr lang="ru-RU"/>
        </a:p>
      </dgm:t>
    </dgm:pt>
    <dgm:pt modelId="{44767ED0-1DCF-4BA5-ACCA-7BCB2B7EAB44}" type="sibTrans" cxnId="{0943DEAF-4C6B-487B-A70D-57130ECFCB7A}">
      <dgm:prSet/>
      <dgm:spPr/>
      <dgm:t>
        <a:bodyPr/>
        <a:lstStyle/>
        <a:p>
          <a:endParaRPr lang="ru-RU"/>
        </a:p>
      </dgm:t>
    </dgm:pt>
    <dgm:pt modelId="{8CF4DC10-C972-40C1-9A5E-C92ABA94351F}" type="pres">
      <dgm:prSet presAssocID="{FF684159-2C91-470D-AA40-1ACAC83829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0744EC-B429-4EF8-846A-3975BA3EFE4D}" type="pres">
      <dgm:prSet presAssocID="{12CF561B-D2FE-4475-8C1D-4B71ABBED090}" presName="composite" presStyleCnt="0"/>
      <dgm:spPr/>
    </dgm:pt>
    <dgm:pt modelId="{07EE467F-6B14-48FF-A2DF-3457121CEA22}" type="pres">
      <dgm:prSet presAssocID="{12CF561B-D2FE-4475-8C1D-4B71ABBED09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13EC02-BFE9-4916-B9FC-FCB99EB056D7}" type="pres">
      <dgm:prSet presAssocID="{12CF561B-D2FE-4475-8C1D-4B71ABBED09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E83F6-59A2-4199-B7F4-EE29275D3EC7}" type="pres">
      <dgm:prSet presAssocID="{B5A8E525-2F42-4F54-A8F7-6021FD62BC07}" presName="sp" presStyleCnt="0"/>
      <dgm:spPr/>
    </dgm:pt>
    <dgm:pt modelId="{B574AE78-442E-4435-9E22-EA3A8C062094}" type="pres">
      <dgm:prSet presAssocID="{733E629B-9C62-4C6D-9B13-B247CCE8588D}" presName="composite" presStyleCnt="0"/>
      <dgm:spPr/>
    </dgm:pt>
    <dgm:pt modelId="{F575FD4E-C635-489D-B411-D585E43D2BD8}" type="pres">
      <dgm:prSet presAssocID="{733E629B-9C62-4C6D-9B13-B247CCE8588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2607BA-A89D-4BC0-BBFD-6E5E1FD45CEB}" type="pres">
      <dgm:prSet presAssocID="{733E629B-9C62-4C6D-9B13-B247CCE8588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070C4-F084-4428-9210-7D487E48CC6F}" type="pres">
      <dgm:prSet presAssocID="{70FD82B5-5D66-4858-A4EE-A8494428351D}" presName="sp" presStyleCnt="0"/>
      <dgm:spPr/>
    </dgm:pt>
    <dgm:pt modelId="{DDCA01E1-F49F-424A-B589-4222262CA718}" type="pres">
      <dgm:prSet presAssocID="{7F538209-0243-46E7-BC87-0D0382B2F42C}" presName="composite" presStyleCnt="0"/>
      <dgm:spPr/>
    </dgm:pt>
    <dgm:pt modelId="{5214D89F-277F-4ADD-B022-9CCAB5BC122E}" type="pres">
      <dgm:prSet presAssocID="{7F538209-0243-46E7-BC87-0D0382B2F42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CF946-6B21-42BB-8A72-AA7B46074DBB}" type="pres">
      <dgm:prSet presAssocID="{7F538209-0243-46E7-BC87-0D0382B2F42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DFDC3A-6BB0-49C1-94A2-1B2FCE64C232}" srcId="{FF684159-2C91-470D-AA40-1ACAC8382931}" destId="{733E629B-9C62-4C6D-9B13-B247CCE8588D}" srcOrd="1" destOrd="0" parTransId="{39A13CEE-663A-42CC-9561-923529270572}" sibTransId="{70FD82B5-5D66-4858-A4EE-A8494428351D}"/>
    <dgm:cxn modelId="{212F9BDF-D7CA-4BB5-B92C-6C0246452C62}" type="presOf" srcId="{7F538209-0243-46E7-BC87-0D0382B2F42C}" destId="{5214D89F-277F-4ADD-B022-9CCAB5BC122E}" srcOrd="0" destOrd="0" presId="urn:microsoft.com/office/officeart/2005/8/layout/chevron2"/>
    <dgm:cxn modelId="{72CBD37A-C416-43AB-97F9-E9D86919CFD6}" srcId="{FF684159-2C91-470D-AA40-1ACAC8382931}" destId="{7F538209-0243-46E7-BC87-0D0382B2F42C}" srcOrd="2" destOrd="0" parTransId="{1A8789CA-7B61-43D8-B5C6-DF9E17396E60}" sibTransId="{9C30D6BC-AA10-4701-9EB7-393DFCC05124}"/>
    <dgm:cxn modelId="{F9C8D279-8471-4479-9017-A5D74D81D84B}" type="presOf" srcId="{09F870ED-7C50-42CB-9688-CD537E177050}" destId="{A92607BA-A89D-4BC0-BBFD-6E5E1FD45CEB}" srcOrd="0" destOrd="0" presId="urn:microsoft.com/office/officeart/2005/8/layout/chevron2"/>
    <dgm:cxn modelId="{B2EA5AFE-3375-4D36-AD92-67FF40BDD9C9}" type="presOf" srcId="{350BEE9C-BC1F-49D1-9F7A-22E594B11BBB}" destId="{136CF946-6B21-42BB-8A72-AA7B46074DBB}" srcOrd="0" destOrd="0" presId="urn:microsoft.com/office/officeart/2005/8/layout/chevron2"/>
    <dgm:cxn modelId="{7FEFC5A1-8D1A-4BDA-B384-0BC6B4C48019}" type="presOf" srcId="{FF684159-2C91-470D-AA40-1ACAC8382931}" destId="{8CF4DC10-C972-40C1-9A5E-C92ABA94351F}" srcOrd="0" destOrd="0" presId="urn:microsoft.com/office/officeart/2005/8/layout/chevron2"/>
    <dgm:cxn modelId="{0943DEAF-4C6B-487B-A70D-57130ECFCB7A}" srcId="{12CF561B-D2FE-4475-8C1D-4B71ABBED090}" destId="{F5790135-BBF3-4574-8DD3-0B391FA57328}" srcOrd="1" destOrd="0" parTransId="{FFB9F820-292B-4D7F-8B96-E4A600881BDB}" sibTransId="{44767ED0-1DCF-4BA5-ACCA-7BCB2B7EAB44}"/>
    <dgm:cxn modelId="{598392AF-8FF7-4F95-9029-5B2C0E44154A}" type="presOf" srcId="{F5790135-BBF3-4574-8DD3-0B391FA57328}" destId="{6313EC02-BFE9-4916-B9FC-FCB99EB056D7}" srcOrd="0" destOrd="1" presId="urn:microsoft.com/office/officeart/2005/8/layout/chevron2"/>
    <dgm:cxn modelId="{60FD421A-EEF3-46BE-ABE6-3E68EF06DD4A}" type="presOf" srcId="{2C932F31-087C-4AF8-800A-F6757B041D13}" destId="{6313EC02-BFE9-4916-B9FC-FCB99EB056D7}" srcOrd="0" destOrd="0" presId="urn:microsoft.com/office/officeart/2005/8/layout/chevron2"/>
    <dgm:cxn modelId="{B89A5B92-BFAA-4385-8EDA-7AC0EB2849E1}" type="presOf" srcId="{733E629B-9C62-4C6D-9B13-B247CCE8588D}" destId="{F575FD4E-C635-489D-B411-D585E43D2BD8}" srcOrd="0" destOrd="0" presId="urn:microsoft.com/office/officeart/2005/8/layout/chevron2"/>
    <dgm:cxn modelId="{0496A359-CA3E-4B2C-AFCF-59B55B98D10D}" srcId="{FF684159-2C91-470D-AA40-1ACAC8382931}" destId="{12CF561B-D2FE-4475-8C1D-4B71ABBED090}" srcOrd="0" destOrd="0" parTransId="{6C74E4E2-AA8C-40F8-AF6A-EF5C6A855838}" sibTransId="{B5A8E525-2F42-4F54-A8F7-6021FD62BC07}"/>
    <dgm:cxn modelId="{7A454B24-B307-4F59-BCBE-51960502EE3E}" srcId="{733E629B-9C62-4C6D-9B13-B247CCE8588D}" destId="{09F870ED-7C50-42CB-9688-CD537E177050}" srcOrd="0" destOrd="0" parTransId="{28FD69A7-BE37-4630-B5F9-2B11E89E4E3E}" sibTransId="{71A5DE9F-B94A-4CBB-B84C-6717472E360A}"/>
    <dgm:cxn modelId="{8B44F4E6-ECCD-465A-84BC-02A2FD10D955}" srcId="{12CF561B-D2FE-4475-8C1D-4B71ABBED090}" destId="{2C932F31-087C-4AF8-800A-F6757B041D13}" srcOrd="0" destOrd="0" parTransId="{4A8B5366-258C-4E1F-9FD4-B2CA309E2DF1}" sibTransId="{F40E5E91-FFAC-47C7-8FCA-9BB174D6182D}"/>
    <dgm:cxn modelId="{F8424624-6765-46CD-9CAD-602980125CDD}" type="presOf" srcId="{12CF561B-D2FE-4475-8C1D-4B71ABBED090}" destId="{07EE467F-6B14-48FF-A2DF-3457121CEA22}" srcOrd="0" destOrd="0" presId="urn:microsoft.com/office/officeart/2005/8/layout/chevron2"/>
    <dgm:cxn modelId="{C39EF6A2-E3F3-4CF1-A851-BDC2B2DAA8A7}" srcId="{7F538209-0243-46E7-BC87-0D0382B2F42C}" destId="{350BEE9C-BC1F-49D1-9F7A-22E594B11BBB}" srcOrd="0" destOrd="0" parTransId="{3B5C473D-538F-4730-8123-E1F9C32C0C4B}" sibTransId="{CE19542E-B09F-4F54-82AA-1FB7EA24F91D}"/>
    <dgm:cxn modelId="{1A19B590-8F25-4E76-AEE9-F460488A8A2C}" type="presParOf" srcId="{8CF4DC10-C972-40C1-9A5E-C92ABA94351F}" destId="{D80744EC-B429-4EF8-846A-3975BA3EFE4D}" srcOrd="0" destOrd="0" presId="urn:microsoft.com/office/officeart/2005/8/layout/chevron2"/>
    <dgm:cxn modelId="{CE1B0BA0-5EE2-45CA-8211-F9389A66DECC}" type="presParOf" srcId="{D80744EC-B429-4EF8-846A-3975BA3EFE4D}" destId="{07EE467F-6B14-48FF-A2DF-3457121CEA22}" srcOrd="0" destOrd="0" presId="urn:microsoft.com/office/officeart/2005/8/layout/chevron2"/>
    <dgm:cxn modelId="{C2157F0C-9E6B-486D-B8F0-AFE880D52C20}" type="presParOf" srcId="{D80744EC-B429-4EF8-846A-3975BA3EFE4D}" destId="{6313EC02-BFE9-4916-B9FC-FCB99EB056D7}" srcOrd="1" destOrd="0" presId="urn:microsoft.com/office/officeart/2005/8/layout/chevron2"/>
    <dgm:cxn modelId="{21AF259F-3547-49A5-8732-10467D50133D}" type="presParOf" srcId="{8CF4DC10-C972-40C1-9A5E-C92ABA94351F}" destId="{9FDE83F6-59A2-4199-B7F4-EE29275D3EC7}" srcOrd="1" destOrd="0" presId="urn:microsoft.com/office/officeart/2005/8/layout/chevron2"/>
    <dgm:cxn modelId="{BBB589E7-E304-4740-860D-FC18FC120D71}" type="presParOf" srcId="{8CF4DC10-C972-40C1-9A5E-C92ABA94351F}" destId="{B574AE78-442E-4435-9E22-EA3A8C062094}" srcOrd="2" destOrd="0" presId="urn:microsoft.com/office/officeart/2005/8/layout/chevron2"/>
    <dgm:cxn modelId="{03A18A5A-A675-473F-B80A-F7FE02ED48BB}" type="presParOf" srcId="{B574AE78-442E-4435-9E22-EA3A8C062094}" destId="{F575FD4E-C635-489D-B411-D585E43D2BD8}" srcOrd="0" destOrd="0" presId="urn:microsoft.com/office/officeart/2005/8/layout/chevron2"/>
    <dgm:cxn modelId="{FDCC35F3-6C8B-4992-8B2D-BD7D36157DF4}" type="presParOf" srcId="{B574AE78-442E-4435-9E22-EA3A8C062094}" destId="{A92607BA-A89D-4BC0-BBFD-6E5E1FD45CEB}" srcOrd="1" destOrd="0" presId="urn:microsoft.com/office/officeart/2005/8/layout/chevron2"/>
    <dgm:cxn modelId="{C8C59C0E-FD56-443A-A9AC-F14850341C9D}" type="presParOf" srcId="{8CF4DC10-C972-40C1-9A5E-C92ABA94351F}" destId="{DB5070C4-F084-4428-9210-7D487E48CC6F}" srcOrd="3" destOrd="0" presId="urn:microsoft.com/office/officeart/2005/8/layout/chevron2"/>
    <dgm:cxn modelId="{C329F320-CE3E-4644-9CBE-F62AE869CD6E}" type="presParOf" srcId="{8CF4DC10-C972-40C1-9A5E-C92ABA94351F}" destId="{DDCA01E1-F49F-424A-B589-4222262CA718}" srcOrd="4" destOrd="0" presId="urn:microsoft.com/office/officeart/2005/8/layout/chevron2"/>
    <dgm:cxn modelId="{C21F238B-07D8-4BF0-824E-507183D32E30}" type="presParOf" srcId="{DDCA01E1-F49F-424A-B589-4222262CA718}" destId="{5214D89F-277F-4ADD-B022-9CCAB5BC122E}" srcOrd="0" destOrd="0" presId="urn:microsoft.com/office/officeart/2005/8/layout/chevron2"/>
    <dgm:cxn modelId="{D9B90C36-E126-47C2-A0D3-4218230FB2E2}" type="presParOf" srcId="{DDCA01E1-F49F-424A-B589-4222262CA718}" destId="{136CF946-6B21-42BB-8A72-AA7B46074DBB}" srcOrd="1" destOrd="0" presId="urn:microsoft.com/office/officeart/2005/8/layout/chevron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E81CF1-27B6-43C5-BB92-D10DCF124908}" type="doc">
      <dgm:prSet loTypeId="urn:microsoft.com/office/officeart/2005/8/layout/cycle6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06B6DF0-08F3-4CDA-AC33-5423ADBE389F}">
      <dgm:prSet phldrT="[Текст]"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Моделювання виробів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0D8609F-980F-4915-BB1D-67FC80C530DB}" type="parTrans" cxnId="{D4C89421-72C2-499A-AF9D-7011B9849A08}">
      <dgm:prSet/>
      <dgm:spPr/>
      <dgm:t>
        <a:bodyPr/>
        <a:lstStyle/>
        <a:p>
          <a:endParaRPr lang="ru-RU"/>
        </a:p>
      </dgm:t>
    </dgm:pt>
    <dgm:pt modelId="{6227DF4E-87AA-48D0-8A07-DE55A74C940F}" type="sibTrans" cxnId="{D4C89421-72C2-499A-AF9D-7011B9849A08}">
      <dgm:prSet/>
      <dgm:spPr/>
      <dgm:t>
        <a:bodyPr/>
        <a:lstStyle/>
        <a:p>
          <a:endParaRPr lang="ru-RU"/>
        </a:p>
      </dgm:t>
    </dgm:pt>
    <dgm:pt modelId="{7BCF8521-284B-4895-9BDE-A4A872D7602E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Застосування технологічної документації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5826441-2409-4502-87EA-63A0660AA09D}" type="parTrans" cxnId="{F1AEE754-6E67-4675-B91B-9DC561F06287}">
      <dgm:prSet/>
      <dgm:spPr/>
      <dgm:t>
        <a:bodyPr/>
        <a:lstStyle/>
        <a:p>
          <a:endParaRPr lang="ru-RU"/>
        </a:p>
      </dgm:t>
    </dgm:pt>
    <dgm:pt modelId="{56790F1D-5C4C-4FAA-8DDB-37DDC0E65E2F}" type="sibTrans" cxnId="{F1AEE754-6E67-4675-B91B-9DC561F06287}">
      <dgm:prSet/>
      <dgm:spPr/>
      <dgm:t>
        <a:bodyPr/>
        <a:lstStyle/>
        <a:p>
          <a:endParaRPr lang="ru-RU"/>
        </a:p>
      </dgm:t>
    </dgm:pt>
    <dgm:pt modelId="{E588E24D-69A6-498A-91BE-47758866E240}">
      <dgm:prSet phldrT="[Текст]"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Виготовлення творчих завдань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2B727A8-39C5-4CF3-B8B2-2C9BD34CEA23}" type="parTrans" cxnId="{51BF412A-07DD-42E4-ABA9-B3035222B904}">
      <dgm:prSet/>
      <dgm:spPr/>
      <dgm:t>
        <a:bodyPr/>
        <a:lstStyle/>
        <a:p>
          <a:endParaRPr lang="ru-RU"/>
        </a:p>
      </dgm:t>
    </dgm:pt>
    <dgm:pt modelId="{07628060-3F8D-4F56-92BE-878142EA3598}" type="sibTrans" cxnId="{51BF412A-07DD-42E4-ABA9-B3035222B904}">
      <dgm:prSet/>
      <dgm:spPr/>
      <dgm:t>
        <a:bodyPr/>
        <a:lstStyle/>
        <a:p>
          <a:endParaRPr lang="ru-RU"/>
        </a:p>
      </dgm:t>
    </dgm:pt>
    <dgm:pt modelId="{8DF9BE4C-10E8-4F41-9AAA-C57D9B6016D0}">
      <dgm:prSet phldrT="[Текст]"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Розв'язання творчих завдань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B917F3C-55F2-4E06-864D-30AB466C88D8}" type="parTrans" cxnId="{1D6554F3-A4C7-4BD1-8EB5-350D8BD994E8}">
      <dgm:prSet/>
      <dgm:spPr/>
      <dgm:t>
        <a:bodyPr/>
        <a:lstStyle/>
        <a:p>
          <a:endParaRPr lang="ru-RU"/>
        </a:p>
      </dgm:t>
    </dgm:pt>
    <dgm:pt modelId="{B91EDDCD-205F-4D06-889C-69FB5122D83B}" type="sibTrans" cxnId="{1D6554F3-A4C7-4BD1-8EB5-350D8BD994E8}">
      <dgm:prSet/>
      <dgm:spPr/>
      <dgm:t>
        <a:bodyPr/>
        <a:lstStyle/>
        <a:p>
          <a:endParaRPr lang="ru-RU"/>
        </a:p>
      </dgm:t>
    </dgm:pt>
    <dgm:pt modelId="{F2C160B5-D246-42EF-8B93-1835162A2132}" type="pres">
      <dgm:prSet presAssocID="{E0E81CF1-27B6-43C5-BB92-D10DCF12490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E566F3-7753-4EC5-B0CD-BDC360DF5748}" type="pres">
      <dgm:prSet presAssocID="{206B6DF0-08F3-4CDA-AC33-5423ADBE389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45DED-254E-41D1-A1C6-2AE80A836038}" type="pres">
      <dgm:prSet presAssocID="{206B6DF0-08F3-4CDA-AC33-5423ADBE389F}" presName="spNode" presStyleCnt="0"/>
      <dgm:spPr/>
    </dgm:pt>
    <dgm:pt modelId="{2AD7D113-C559-4BBD-B4FE-033422D411D6}" type="pres">
      <dgm:prSet presAssocID="{6227DF4E-87AA-48D0-8A07-DE55A74C940F}" presName="sibTrans" presStyleLbl="sibTrans1D1" presStyleIdx="0" presStyleCnt="4"/>
      <dgm:spPr/>
      <dgm:t>
        <a:bodyPr/>
        <a:lstStyle/>
        <a:p>
          <a:endParaRPr lang="ru-RU"/>
        </a:p>
      </dgm:t>
    </dgm:pt>
    <dgm:pt modelId="{C50FDFD4-72A7-4701-881B-CD568F375C18}" type="pres">
      <dgm:prSet presAssocID="{7BCF8521-284B-4895-9BDE-A4A872D7602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9366C-F5C3-408B-9346-011482841F19}" type="pres">
      <dgm:prSet presAssocID="{7BCF8521-284B-4895-9BDE-A4A872D7602E}" presName="spNode" presStyleCnt="0"/>
      <dgm:spPr/>
    </dgm:pt>
    <dgm:pt modelId="{67518C10-CC1E-4428-8622-18B424FD0C39}" type="pres">
      <dgm:prSet presAssocID="{56790F1D-5C4C-4FAA-8DDB-37DDC0E65E2F}" presName="sibTrans" presStyleLbl="sibTrans1D1" presStyleIdx="1" presStyleCnt="4"/>
      <dgm:spPr/>
      <dgm:t>
        <a:bodyPr/>
        <a:lstStyle/>
        <a:p>
          <a:endParaRPr lang="ru-RU"/>
        </a:p>
      </dgm:t>
    </dgm:pt>
    <dgm:pt modelId="{F06600B4-B5C3-457A-90F5-8A7D0F980EE8}" type="pres">
      <dgm:prSet presAssocID="{E588E24D-69A6-498A-91BE-47758866E24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D3234-8302-44AF-A172-8321A9E54446}" type="pres">
      <dgm:prSet presAssocID="{E588E24D-69A6-498A-91BE-47758866E240}" presName="spNode" presStyleCnt="0"/>
      <dgm:spPr/>
    </dgm:pt>
    <dgm:pt modelId="{4DD93D1D-BAA4-4BFD-B5EC-A5D36909FD5D}" type="pres">
      <dgm:prSet presAssocID="{07628060-3F8D-4F56-92BE-878142EA3598}" presName="sibTrans" presStyleLbl="sibTrans1D1" presStyleIdx="2" presStyleCnt="4"/>
      <dgm:spPr/>
      <dgm:t>
        <a:bodyPr/>
        <a:lstStyle/>
        <a:p>
          <a:endParaRPr lang="ru-RU"/>
        </a:p>
      </dgm:t>
    </dgm:pt>
    <dgm:pt modelId="{9106EDE9-1142-4003-8622-165F273DB5E8}" type="pres">
      <dgm:prSet presAssocID="{8DF9BE4C-10E8-4F41-9AAA-C57D9B6016D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FD65A-C6AF-41D7-B7AE-3174C0E53059}" type="pres">
      <dgm:prSet presAssocID="{8DF9BE4C-10E8-4F41-9AAA-C57D9B6016D0}" presName="spNode" presStyleCnt="0"/>
      <dgm:spPr/>
    </dgm:pt>
    <dgm:pt modelId="{86F1649C-BCB9-4DBA-A2A1-3FCA95940F88}" type="pres">
      <dgm:prSet presAssocID="{B91EDDCD-205F-4D06-889C-69FB5122D83B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87DE902B-EBFF-41A8-B77C-D97E5C2D2113}" type="presOf" srcId="{7BCF8521-284B-4895-9BDE-A4A872D7602E}" destId="{C50FDFD4-72A7-4701-881B-CD568F375C18}" srcOrd="0" destOrd="0" presId="urn:microsoft.com/office/officeart/2005/8/layout/cycle6"/>
    <dgm:cxn modelId="{1D6554F3-A4C7-4BD1-8EB5-350D8BD994E8}" srcId="{E0E81CF1-27B6-43C5-BB92-D10DCF124908}" destId="{8DF9BE4C-10E8-4F41-9AAA-C57D9B6016D0}" srcOrd="3" destOrd="0" parTransId="{DB917F3C-55F2-4E06-864D-30AB466C88D8}" sibTransId="{B91EDDCD-205F-4D06-889C-69FB5122D83B}"/>
    <dgm:cxn modelId="{51BF412A-07DD-42E4-ABA9-B3035222B904}" srcId="{E0E81CF1-27B6-43C5-BB92-D10DCF124908}" destId="{E588E24D-69A6-498A-91BE-47758866E240}" srcOrd="2" destOrd="0" parTransId="{92B727A8-39C5-4CF3-B8B2-2C9BD34CEA23}" sibTransId="{07628060-3F8D-4F56-92BE-878142EA3598}"/>
    <dgm:cxn modelId="{6E9725D1-F9B3-4937-AA59-F0A4951E05F0}" type="presOf" srcId="{B91EDDCD-205F-4D06-889C-69FB5122D83B}" destId="{86F1649C-BCB9-4DBA-A2A1-3FCA95940F88}" srcOrd="0" destOrd="0" presId="urn:microsoft.com/office/officeart/2005/8/layout/cycle6"/>
    <dgm:cxn modelId="{DB92908D-B54E-4E16-BEAE-DA1D186A9CE3}" type="presOf" srcId="{206B6DF0-08F3-4CDA-AC33-5423ADBE389F}" destId="{7EE566F3-7753-4EC5-B0CD-BDC360DF5748}" srcOrd="0" destOrd="0" presId="urn:microsoft.com/office/officeart/2005/8/layout/cycle6"/>
    <dgm:cxn modelId="{D5E83989-C962-4EA2-B959-E33A55FF92B4}" type="presOf" srcId="{E0E81CF1-27B6-43C5-BB92-D10DCF124908}" destId="{F2C160B5-D246-42EF-8B93-1835162A2132}" srcOrd="0" destOrd="0" presId="urn:microsoft.com/office/officeart/2005/8/layout/cycle6"/>
    <dgm:cxn modelId="{01C7BFBF-8D9C-4010-9AE9-A1FCC5134D4E}" type="presOf" srcId="{6227DF4E-87AA-48D0-8A07-DE55A74C940F}" destId="{2AD7D113-C559-4BBD-B4FE-033422D411D6}" srcOrd="0" destOrd="0" presId="urn:microsoft.com/office/officeart/2005/8/layout/cycle6"/>
    <dgm:cxn modelId="{FA6081C2-41CF-4E4F-AE47-B97780BFE520}" type="presOf" srcId="{E588E24D-69A6-498A-91BE-47758866E240}" destId="{F06600B4-B5C3-457A-90F5-8A7D0F980EE8}" srcOrd="0" destOrd="0" presId="urn:microsoft.com/office/officeart/2005/8/layout/cycle6"/>
    <dgm:cxn modelId="{3D716942-B6A4-4742-AD88-4EB996495DBE}" type="presOf" srcId="{56790F1D-5C4C-4FAA-8DDB-37DDC0E65E2F}" destId="{67518C10-CC1E-4428-8622-18B424FD0C39}" srcOrd="0" destOrd="0" presId="urn:microsoft.com/office/officeart/2005/8/layout/cycle6"/>
    <dgm:cxn modelId="{F1AEE754-6E67-4675-B91B-9DC561F06287}" srcId="{E0E81CF1-27B6-43C5-BB92-D10DCF124908}" destId="{7BCF8521-284B-4895-9BDE-A4A872D7602E}" srcOrd="1" destOrd="0" parTransId="{55826441-2409-4502-87EA-63A0660AA09D}" sibTransId="{56790F1D-5C4C-4FAA-8DDB-37DDC0E65E2F}"/>
    <dgm:cxn modelId="{30859237-BA35-45B7-A3CC-2F5E2EB25DF4}" type="presOf" srcId="{8DF9BE4C-10E8-4F41-9AAA-C57D9B6016D0}" destId="{9106EDE9-1142-4003-8622-165F273DB5E8}" srcOrd="0" destOrd="0" presId="urn:microsoft.com/office/officeart/2005/8/layout/cycle6"/>
    <dgm:cxn modelId="{D4C89421-72C2-499A-AF9D-7011B9849A08}" srcId="{E0E81CF1-27B6-43C5-BB92-D10DCF124908}" destId="{206B6DF0-08F3-4CDA-AC33-5423ADBE389F}" srcOrd="0" destOrd="0" parTransId="{30D8609F-980F-4915-BB1D-67FC80C530DB}" sibTransId="{6227DF4E-87AA-48D0-8A07-DE55A74C940F}"/>
    <dgm:cxn modelId="{C283AAB3-BE97-4239-923B-8144B96A90A4}" type="presOf" srcId="{07628060-3F8D-4F56-92BE-878142EA3598}" destId="{4DD93D1D-BAA4-4BFD-B5EC-A5D36909FD5D}" srcOrd="0" destOrd="0" presId="urn:microsoft.com/office/officeart/2005/8/layout/cycle6"/>
    <dgm:cxn modelId="{EF652259-8082-469D-B94C-1DC4D5357941}" type="presParOf" srcId="{F2C160B5-D246-42EF-8B93-1835162A2132}" destId="{7EE566F3-7753-4EC5-B0CD-BDC360DF5748}" srcOrd="0" destOrd="0" presId="urn:microsoft.com/office/officeart/2005/8/layout/cycle6"/>
    <dgm:cxn modelId="{7B82E01C-5992-43EC-A06A-F8AAAFE4D197}" type="presParOf" srcId="{F2C160B5-D246-42EF-8B93-1835162A2132}" destId="{78845DED-254E-41D1-A1C6-2AE80A836038}" srcOrd="1" destOrd="0" presId="urn:microsoft.com/office/officeart/2005/8/layout/cycle6"/>
    <dgm:cxn modelId="{50535BCB-9C19-4E0F-9DC1-CD8C6BD27724}" type="presParOf" srcId="{F2C160B5-D246-42EF-8B93-1835162A2132}" destId="{2AD7D113-C559-4BBD-B4FE-033422D411D6}" srcOrd="2" destOrd="0" presId="urn:microsoft.com/office/officeart/2005/8/layout/cycle6"/>
    <dgm:cxn modelId="{678E6760-1CD6-4051-8A00-5D0A8C87981D}" type="presParOf" srcId="{F2C160B5-D246-42EF-8B93-1835162A2132}" destId="{C50FDFD4-72A7-4701-881B-CD568F375C18}" srcOrd="3" destOrd="0" presId="urn:microsoft.com/office/officeart/2005/8/layout/cycle6"/>
    <dgm:cxn modelId="{E26776CC-AF7D-4BEB-882D-E15A1FD3DF8B}" type="presParOf" srcId="{F2C160B5-D246-42EF-8B93-1835162A2132}" destId="{B709366C-F5C3-408B-9346-011482841F19}" srcOrd="4" destOrd="0" presId="urn:microsoft.com/office/officeart/2005/8/layout/cycle6"/>
    <dgm:cxn modelId="{204B7728-77CF-4F97-804B-8B2F10DE413D}" type="presParOf" srcId="{F2C160B5-D246-42EF-8B93-1835162A2132}" destId="{67518C10-CC1E-4428-8622-18B424FD0C39}" srcOrd="5" destOrd="0" presId="urn:microsoft.com/office/officeart/2005/8/layout/cycle6"/>
    <dgm:cxn modelId="{E946D43C-4119-4878-A5CD-9156589C1FDB}" type="presParOf" srcId="{F2C160B5-D246-42EF-8B93-1835162A2132}" destId="{F06600B4-B5C3-457A-90F5-8A7D0F980EE8}" srcOrd="6" destOrd="0" presId="urn:microsoft.com/office/officeart/2005/8/layout/cycle6"/>
    <dgm:cxn modelId="{BC0E0B7C-ED79-4D65-AA9C-CED831AB313B}" type="presParOf" srcId="{F2C160B5-D246-42EF-8B93-1835162A2132}" destId="{4B6D3234-8302-44AF-A172-8321A9E54446}" srcOrd="7" destOrd="0" presId="urn:microsoft.com/office/officeart/2005/8/layout/cycle6"/>
    <dgm:cxn modelId="{B2B1429C-78B3-46FE-83D0-F53A9F7E7976}" type="presParOf" srcId="{F2C160B5-D246-42EF-8B93-1835162A2132}" destId="{4DD93D1D-BAA4-4BFD-B5EC-A5D36909FD5D}" srcOrd="8" destOrd="0" presId="urn:microsoft.com/office/officeart/2005/8/layout/cycle6"/>
    <dgm:cxn modelId="{5C0AEFCB-1203-4EE5-91B5-BD8D5DCC83C8}" type="presParOf" srcId="{F2C160B5-D246-42EF-8B93-1835162A2132}" destId="{9106EDE9-1142-4003-8622-165F273DB5E8}" srcOrd="9" destOrd="0" presId="urn:microsoft.com/office/officeart/2005/8/layout/cycle6"/>
    <dgm:cxn modelId="{0BE4B7E6-ED8A-4537-87A0-6B1A6F134F70}" type="presParOf" srcId="{F2C160B5-D246-42EF-8B93-1835162A2132}" destId="{A9DFD65A-C6AF-41D7-B7AE-3174C0E53059}" srcOrd="10" destOrd="0" presId="urn:microsoft.com/office/officeart/2005/8/layout/cycle6"/>
    <dgm:cxn modelId="{92CE59C9-244E-4B9D-837C-7F3671786447}" type="presParOf" srcId="{F2C160B5-D246-42EF-8B93-1835162A2132}" destId="{86F1649C-BCB9-4DBA-A2A1-3FCA95940F88}" srcOrd="11" destOrd="0" presId="urn:microsoft.com/office/officeart/2005/8/layout/cycle6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6A2993-34EB-467A-88E6-2DE85194DC81}" type="doc">
      <dgm:prSet loTypeId="urn:microsoft.com/office/officeart/2005/8/layout/arrow6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6282F8A-B31B-4ED0-A6CA-9276F714A1AB}">
      <dgm:prSet phldrT="[Текст]" custT="1"/>
      <dgm:spPr/>
      <dgm:t>
        <a:bodyPr/>
        <a:lstStyle/>
        <a:p>
          <a:pPr algn="ctr"/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Учні виконують </a:t>
          </a:r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малюнки в різних техніках, роблять текстові трафарети, розробляють креслення моделей</a:t>
          </a:r>
          <a:r>
            <a:rPr lang="uk-UA" sz="22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dgm:t>
    </dgm:pt>
    <dgm:pt modelId="{59A02FFC-E399-4663-A490-706B908C6832}" type="parTrans" cxnId="{7832CFB9-51BC-4B02-8DF6-5DF6A831B52D}">
      <dgm:prSet/>
      <dgm:spPr/>
      <dgm:t>
        <a:bodyPr/>
        <a:lstStyle/>
        <a:p>
          <a:endParaRPr lang="ru-RU"/>
        </a:p>
      </dgm:t>
    </dgm:pt>
    <dgm:pt modelId="{A6BEAEEA-E124-4909-9718-326CB0EE6D28}" type="sibTrans" cxnId="{7832CFB9-51BC-4B02-8DF6-5DF6A831B52D}">
      <dgm:prSet/>
      <dgm:spPr/>
      <dgm:t>
        <a:bodyPr/>
        <a:lstStyle/>
        <a:p>
          <a:endParaRPr lang="ru-RU"/>
        </a:p>
      </dgm:t>
    </dgm:pt>
    <dgm:pt modelId="{A33ED092-7AD3-4538-8C9A-AC4B3C5E380F}">
      <dgm:prSet phldrT="[Текст]" custT="1"/>
      <dgm:spPr/>
      <dgm:t>
        <a:bodyPr/>
        <a:lstStyle/>
        <a:p>
          <a:pPr algn="ctr"/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На заняттях учні практично</a:t>
          </a:r>
          <a:r>
            <a:rPr lang="uk-UA" sz="2000" b="1" baseline="0" dirty="0" smtClean="0">
              <a:latin typeface="Times New Roman" pitchFamily="18" charset="0"/>
              <a:cs typeface="Times New Roman" pitchFamily="18" charset="0"/>
            </a:rPr>
            <a:t> застосовують закони перспективи, виготовляють макети </a:t>
          </a:r>
          <a:r>
            <a:rPr lang="uk-UA" sz="2000" b="1" baseline="0" dirty="0" err="1" smtClean="0">
              <a:latin typeface="Times New Roman" pitchFamily="18" charset="0"/>
              <a:cs typeface="Times New Roman" pitchFamily="18" charset="0"/>
            </a:rPr>
            <a:t>інтерє</a:t>
          </a:r>
          <a:r>
            <a:rPr lang="en-US" sz="2000" b="1" baseline="0" dirty="0" smtClean="0">
              <a:latin typeface="Times New Roman" pitchFamily="18" charset="0"/>
              <a:cs typeface="Times New Roman" pitchFamily="18" charset="0"/>
            </a:rPr>
            <a:t>’</a:t>
          </a:r>
          <a:r>
            <a:rPr lang="uk-UA" sz="2000" b="1" baseline="0" dirty="0" smtClean="0">
              <a:latin typeface="Times New Roman" pitchFamily="18" charset="0"/>
              <a:cs typeface="Times New Roman" pitchFamily="18" charset="0"/>
            </a:rPr>
            <a:t>рів та архітектурних споруд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514E534-356B-4F6C-8209-BB834EA8D732}" type="parTrans" cxnId="{0AD19A12-C287-4322-8DAD-C4C8886D6BD2}">
      <dgm:prSet/>
      <dgm:spPr/>
      <dgm:t>
        <a:bodyPr/>
        <a:lstStyle/>
        <a:p>
          <a:endParaRPr lang="ru-RU"/>
        </a:p>
      </dgm:t>
    </dgm:pt>
    <dgm:pt modelId="{00EAD61E-DD16-45F3-9BE5-8654483B1F1E}" type="sibTrans" cxnId="{0AD19A12-C287-4322-8DAD-C4C8886D6BD2}">
      <dgm:prSet/>
      <dgm:spPr/>
      <dgm:t>
        <a:bodyPr/>
        <a:lstStyle/>
        <a:p>
          <a:endParaRPr lang="ru-RU"/>
        </a:p>
      </dgm:t>
    </dgm:pt>
    <dgm:pt modelId="{3E779517-0D0E-491F-86D9-BD74E243C5C7}" type="pres">
      <dgm:prSet presAssocID="{1F6A2993-34EB-467A-88E6-2DE85194DC8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811801-EC54-4469-9DF8-CEEEC94EB818}" type="pres">
      <dgm:prSet presAssocID="{1F6A2993-34EB-467A-88E6-2DE85194DC81}" presName="ribbon" presStyleLbl="node1" presStyleIdx="0" presStyleCnt="1" custScaleY="125000" custLinFactNeighborY="1116"/>
      <dgm:spPr/>
    </dgm:pt>
    <dgm:pt modelId="{82EA4648-3178-4BF3-9CA3-F6EF1D46D2EA}" type="pres">
      <dgm:prSet presAssocID="{1F6A2993-34EB-467A-88E6-2DE85194DC81}" presName="leftArrowText" presStyleLbl="node1" presStyleIdx="0" presStyleCnt="1" custScaleX="1086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43AD5-F9D7-4022-8A0B-EA1EEAEBCBF1}" type="pres">
      <dgm:prSet presAssocID="{1F6A2993-34EB-467A-88E6-2DE85194DC8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AF43BB-F111-4225-899E-DC48C7F9740D}" type="presOf" srcId="{F6282F8A-B31B-4ED0-A6CA-9276F714A1AB}" destId="{82EA4648-3178-4BF3-9CA3-F6EF1D46D2EA}" srcOrd="0" destOrd="0" presId="urn:microsoft.com/office/officeart/2005/8/layout/arrow6"/>
    <dgm:cxn modelId="{7832CFB9-51BC-4B02-8DF6-5DF6A831B52D}" srcId="{1F6A2993-34EB-467A-88E6-2DE85194DC81}" destId="{F6282F8A-B31B-4ED0-A6CA-9276F714A1AB}" srcOrd="0" destOrd="0" parTransId="{59A02FFC-E399-4663-A490-706B908C6832}" sibTransId="{A6BEAEEA-E124-4909-9718-326CB0EE6D28}"/>
    <dgm:cxn modelId="{5AC6B9FD-5BDC-4D16-BA6B-1DB709A38E8F}" type="presOf" srcId="{A33ED092-7AD3-4538-8C9A-AC4B3C5E380F}" destId="{9CF43AD5-F9D7-4022-8A0B-EA1EEAEBCBF1}" srcOrd="0" destOrd="0" presId="urn:microsoft.com/office/officeart/2005/8/layout/arrow6"/>
    <dgm:cxn modelId="{85A9CE7B-20DE-44A8-9266-FF869B0D4FA0}" type="presOf" srcId="{1F6A2993-34EB-467A-88E6-2DE85194DC81}" destId="{3E779517-0D0E-491F-86D9-BD74E243C5C7}" srcOrd="0" destOrd="0" presId="urn:microsoft.com/office/officeart/2005/8/layout/arrow6"/>
    <dgm:cxn modelId="{0AD19A12-C287-4322-8DAD-C4C8886D6BD2}" srcId="{1F6A2993-34EB-467A-88E6-2DE85194DC81}" destId="{A33ED092-7AD3-4538-8C9A-AC4B3C5E380F}" srcOrd="1" destOrd="0" parTransId="{3514E534-356B-4F6C-8209-BB834EA8D732}" sibTransId="{00EAD61E-DD16-45F3-9BE5-8654483B1F1E}"/>
    <dgm:cxn modelId="{5983149E-B336-4FE5-8168-AB76B0B77D1C}" type="presParOf" srcId="{3E779517-0D0E-491F-86D9-BD74E243C5C7}" destId="{8E811801-EC54-4469-9DF8-CEEEC94EB818}" srcOrd="0" destOrd="0" presId="urn:microsoft.com/office/officeart/2005/8/layout/arrow6"/>
    <dgm:cxn modelId="{D058278E-595E-4EBA-97B5-32795E202D4A}" type="presParOf" srcId="{3E779517-0D0E-491F-86D9-BD74E243C5C7}" destId="{82EA4648-3178-4BF3-9CA3-F6EF1D46D2EA}" srcOrd="1" destOrd="0" presId="urn:microsoft.com/office/officeart/2005/8/layout/arrow6"/>
    <dgm:cxn modelId="{A4384F20-AC17-48EC-B735-7A02B7B48C13}" type="presParOf" srcId="{3E779517-0D0E-491F-86D9-BD74E243C5C7}" destId="{9CF43AD5-F9D7-4022-8A0B-EA1EEAEBCBF1}" srcOrd="2" destOrd="0" presId="urn:microsoft.com/office/officeart/2005/8/layout/arrow6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961186-5AD9-4CB4-9F6A-D86CCA8D21F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0"/>
      <dgm:spPr/>
    </dgm:pt>
    <dgm:pt modelId="{625F89EC-A955-4497-BB53-526826E73F5A}" type="pres">
      <dgm:prSet presAssocID="{31961186-5AD9-4CB4-9F6A-D86CCA8D21FD}" presName="linearFlow" presStyleCnt="0">
        <dgm:presLayoutVars>
          <dgm:dir/>
          <dgm:resizeHandles val="exact"/>
        </dgm:presLayoutVars>
      </dgm:prSet>
      <dgm:spPr/>
    </dgm:pt>
  </dgm:ptLst>
  <dgm:cxnLst>
    <dgm:cxn modelId="{38DC775D-5A45-495A-84D2-709F4DC1418C}" type="presOf" srcId="{31961186-5AD9-4CB4-9F6A-D86CCA8D21FD}" destId="{625F89EC-A955-4497-BB53-526826E73F5A}" srcOrd="0" destOrd="0" presId="urn:microsoft.com/office/officeart/2005/8/layout/vList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08598C-602F-4324-A296-85E29A923539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2C52673-4AE6-4FD4-BC95-3D60272C9B21}">
      <dgm:prSet phldrT="[Текст]" custT="1"/>
      <dgm:spPr/>
      <dgm:t>
        <a:bodyPr/>
        <a:lstStyle/>
        <a:p>
          <a:pPr algn="ctr"/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Гурток технічного дизайну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3534F4C-4D6E-467B-8D34-00567A1EF81A}" type="parTrans" cxnId="{BF90D4EE-4A9E-44B5-B4AA-65D7A134EC69}">
      <dgm:prSet/>
      <dgm:spPr/>
      <dgm:t>
        <a:bodyPr/>
        <a:lstStyle/>
        <a:p>
          <a:endParaRPr lang="ru-RU"/>
        </a:p>
      </dgm:t>
    </dgm:pt>
    <dgm:pt modelId="{9DFCC351-0CB8-49E8-B461-6DACF7922A51}" type="sibTrans" cxnId="{BF90D4EE-4A9E-44B5-B4AA-65D7A134EC69}">
      <dgm:prSet/>
      <dgm:spPr/>
      <dgm:t>
        <a:bodyPr/>
        <a:lstStyle/>
        <a:p>
          <a:endParaRPr lang="ru-RU"/>
        </a:p>
      </dgm:t>
    </dgm:pt>
    <dgm:pt modelId="{3B860FF0-64DB-4261-9C22-15E59B4B5201}">
      <dgm:prSet phldrT="[Текст]"/>
      <dgm:spPr/>
      <dgm:t>
        <a:bodyPr/>
        <a:lstStyle/>
        <a:p>
          <a:r>
            <a:rPr lang="uk-UA" b="1" i="0" dirty="0" smtClean="0">
              <a:latin typeface="Times New Roman" pitchFamily="18" charset="0"/>
              <a:cs typeface="Times New Roman" pitchFamily="18" charset="0"/>
            </a:rPr>
            <a:t>Позакласна робота гуртка</a:t>
          </a:r>
          <a:endParaRPr lang="ru-RU" b="1" i="0" dirty="0">
            <a:latin typeface="Times New Roman" pitchFamily="18" charset="0"/>
            <a:cs typeface="Times New Roman" pitchFamily="18" charset="0"/>
          </a:endParaRPr>
        </a:p>
      </dgm:t>
    </dgm:pt>
    <dgm:pt modelId="{CBC38D17-7619-4970-9E75-9BB01FA47463}" type="parTrans" cxnId="{5FD514CF-6FB7-445F-B6D1-315B2D6445BD}">
      <dgm:prSet/>
      <dgm:spPr/>
      <dgm:t>
        <a:bodyPr/>
        <a:lstStyle/>
        <a:p>
          <a:endParaRPr lang="ru-RU"/>
        </a:p>
      </dgm:t>
    </dgm:pt>
    <dgm:pt modelId="{AA90219D-A8E0-474B-A409-0CA8F8C8DBC7}" type="sibTrans" cxnId="{5FD514CF-6FB7-445F-B6D1-315B2D6445BD}">
      <dgm:prSet/>
      <dgm:spPr/>
      <dgm:t>
        <a:bodyPr/>
        <a:lstStyle/>
        <a:p>
          <a:endParaRPr lang="ru-RU"/>
        </a:p>
      </dgm:t>
    </dgm:pt>
    <dgm:pt modelId="{B41B0C06-F7FE-4AB9-82A1-0F6CAB5F7DC7}">
      <dgm:prSet phldrT="[Текст]" custT="1"/>
      <dgm:spPr/>
      <dgm:t>
        <a:bodyPr/>
        <a:lstStyle/>
        <a:p>
          <a:pPr algn="ctr"/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Виховні</a:t>
          </a:r>
          <a:r>
            <a:rPr lang="uk-UA" sz="2000" baseline="0" dirty="0" smtClean="0">
              <a:latin typeface="Times New Roman" pitchFamily="18" charset="0"/>
              <a:cs typeface="Times New Roman" pitchFamily="18" charset="0"/>
            </a:rPr>
            <a:t> години, конкурси, змагання.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6E81375-F597-4837-8E53-24663774B5C1}" type="parTrans" cxnId="{B8DE72BA-4FB3-4903-A34C-2FC5C90A09A9}">
      <dgm:prSet/>
      <dgm:spPr/>
      <dgm:t>
        <a:bodyPr/>
        <a:lstStyle/>
        <a:p>
          <a:endParaRPr lang="ru-RU"/>
        </a:p>
      </dgm:t>
    </dgm:pt>
    <dgm:pt modelId="{1DB75EBD-282F-4AAA-99AC-AE1948F35527}" type="sibTrans" cxnId="{B8DE72BA-4FB3-4903-A34C-2FC5C90A09A9}">
      <dgm:prSet/>
      <dgm:spPr/>
      <dgm:t>
        <a:bodyPr/>
        <a:lstStyle/>
        <a:p>
          <a:endParaRPr lang="ru-RU"/>
        </a:p>
      </dgm:t>
    </dgm:pt>
    <dgm:pt modelId="{25AD181E-4A13-4E3A-B551-39484925D33E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Методична робота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FB37917-917A-4B09-AF7A-FA5254BA12D7}" type="parTrans" cxnId="{F8DE69A2-26CA-4FDB-9556-2541F6553A19}">
      <dgm:prSet/>
      <dgm:spPr/>
      <dgm:t>
        <a:bodyPr/>
        <a:lstStyle/>
        <a:p>
          <a:endParaRPr lang="ru-RU"/>
        </a:p>
      </dgm:t>
    </dgm:pt>
    <dgm:pt modelId="{1E996A8F-FD18-4952-9E11-AC380AC3391D}" type="sibTrans" cxnId="{F8DE69A2-26CA-4FDB-9556-2541F6553A19}">
      <dgm:prSet/>
      <dgm:spPr/>
      <dgm:t>
        <a:bodyPr/>
        <a:lstStyle/>
        <a:p>
          <a:endParaRPr lang="ru-RU"/>
        </a:p>
      </dgm:t>
    </dgm:pt>
    <dgm:pt modelId="{F72B372C-F7B8-4B13-AE51-78D2E6AC064F}">
      <dgm:prSet phldrT="[Текст]" custT="1"/>
      <dgm:spPr/>
      <dgm:t>
        <a:bodyPr/>
        <a:lstStyle/>
        <a:p>
          <a:pPr algn="ctr"/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Участь у районних та обласних семінарах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CC0417E-EB14-43C6-89D1-4E76F2F2AAE8}" type="parTrans" cxnId="{F054185F-5E4B-4BD7-852C-6909598FC030}">
      <dgm:prSet/>
      <dgm:spPr/>
      <dgm:t>
        <a:bodyPr/>
        <a:lstStyle/>
        <a:p>
          <a:endParaRPr lang="ru-RU"/>
        </a:p>
      </dgm:t>
    </dgm:pt>
    <dgm:pt modelId="{3980CF52-E3B7-4F94-ACA9-766DB00A8632}" type="sibTrans" cxnId="{F054185F-5E4B-4BD7-852C-6909598FC030}">
      <dgm:prSet/>
      <dgm:spPr/>
      <dgm:t>
        <a:bodyPr/>
        <a:lstStyle/>
        <a:p>
          <a:endParaRPr lang="ru-RU"/>
        </a:p>
      </dgm:t>
    </dgm:pt>
    <dgm:pt modelId="{26B807C4-4010-4F20-874E-ADA82C0F3CA5}">
      <dgm:prSet phldrT="[Текст]" custT="1"/>
      <dgm:spPr/>
      <dgm:t>
        <a:bodyPr/>
        <a:lstStyle/>
        <a:p>
          <a:pPr algn="ctr"/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Стіни в кабінеті прикрашені роботами учнів.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2978847-EA3C-40A8-AC49-03430CC3577D}" type="sibTrans" cxnId="{C0CEFE51-15EC-45B5-A412-D0039EF57735}">
      <dgm:prSet/>
      <dgm:spPr/>
      <dgm:t>
        <a:bodyPr/>
        <a:lstStyle/>
        <a:p>
          <a:endParaRPr lang="ru-RU"/>
        </a:p>
      </dgm:t>
    </dgm:pt>
    <dgm:pt modelId="{6D6416F1-A503-441C-9E92-EE9AEE36C49E}" type="parTrans" cxnId="{C0CEFE51-15EC-45B5-A412-D0039EF57735}">
      <dgm:prSet/>
      <dgm:spPr/>
      <dgm:t>
        <a:bodyPr/>
        <a:lstStyle/>
        <a:p>
          <a:endParaRPr lang="ru-RU"/>
        </a:p>
      </dgm:t>
    </dgm:pt>
    <dgm:pt modelId="{713AC6C4-A880-4CD9-86D2-D1D2087E5B6C}" type="pres">
      <dgm:prSet presAssocID="{9A08598C-602F-4324-A296-85E29A9235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694677-E20D-49E3-A00E-BF7359344F5F}" type="pres">
      <dgm:prSet presAssocID="{92C52673-4AE6-4FD4-BC95-3D60272C9B21}" presName="linNode" presStyleCnt="0"/>
      <dgm:spPr/>
    </dgm:pt>
    <dgm:pt modelId="{C6B2E19B-A516-409C-B3B8-BEFF598BC8CA}" type="pres">
      <dgm:prSet presAssocID="{92C52673-4AE6-4FD4-BC95-3D60272C9B21}" presName="parentText" presStyleLbl="node1" presStyleIdx="0" presStyleCnt="3" custLinFactNeighborX="0" custLinFactNeighborY="-61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724A0-272F-4C6E-A2E7-FD869899C6CA}" type="pres">
      <dgm:prSet presAssocID="{92C52673-4AE6-4FD4-BC95-3D60272C9B21}" presName="descendantText" presStyleLbl="alignAccFollowNode1" presStyleIdx="0" presStyleCnt="3" custLinFactNeighborX="3276" custLinFactNeighborY="-20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C65ED-E4C8-44E5-827E-B452C12DB45E}" type="pres">
      <dgm:prSet presAssocID="{9DFCC351-0CB8-49E8-B461-6DACF7922A51}" presName="sp" presStyleCnt="0"/>
      <dgm:spPr/>
    </dgm:pt>
    <dgm:pt modelId="{D45E9A80-FFA6-4AB9-8769-0AD2CB1E0F76}" type="pres">
      <dgm:prSet presAssocID="{3B860FF0-64DB-4261-9C22-15E59B4B5201}" presName="linNode" presStyleCnt="0"/>
      <dgm:spPr/>
    </dgm:pt>
    <dgm:pt modelId="{B55AE9A2-96CA-4C7F-B1C1-AA1B73FA14DC}" type="pres">
      <dgm:prSet presAssocID="{3B860FF0-64DB-4261-9C22-15E59B4B5201}" presName="parentText" presStyleLbl="node1" presStyleIdx="1" presStyleCnt="3" custScaleY="82889" custLinFactNeighborX="2003" custLinFactNeighborY="-38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DC421-23AD-480E-8FC6-4EA6FAF4E18D}" type="pres">
      <dgm:prSet presAssocID="{3B860FF0-64DB-4261-9C22-15E59B4B5201}" presName="descendantText" presStyleLbl="alignAccFollowNode1" presStyleIdx="1" presStyleCnt="3" custLinFactNeighborX="1626" custLinFactNeighborY="11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AF7D7-FCAC-4213-AE14-965D3169548F}" type="pres">
      <dgm:prSet presAssocID="{AA90219D-A8E0-474B-A409-0CA8F8C8DBC7}" presName="sp" presStyleCnt="0"/>
      <dgm:spPr/>
    </dgm:pt>
    <dgm:pt modelId="{3783E11C-18D9-4BC3-B4EB-3605905B1FAA}" type="pres">
      <dgm:prSet presAssocID="{25AD181E-4A13-4E3A-B551-39484925D33E}" presName="linNode" presStyleCnt="0"/>
      <dgm:spPr/>
    </dgm:pt>
    <dgm:pt modelId="{C2407088-5DF4-4D98-B173-70876BBDA6CD}" type="pres">
      <dgm:prSet presAssocID="{25AD181E-4A13-4E3A-B551-39484925D33E}" presName="parentText" presStyleLbl="node1" presStyleIdx="2" presStyleCnt="3" custLinFactNeighborY="46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D00AD-5702-4036-BA24-7AFE76285363}" type="pres">
      <dgm:prSet presAssocID="{25AD181E-4A13-4E3A-B551-39484925D33E}" presName="descendantText" presStyleLbl="alignAccFollowNode1" presStyleIdx="2" presStyleCnt="3" custLinFactNeighborX="-1761" custLinFactNeighborY="6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1B57BD-0A51-47D0-8C11-A5024F0FF7D5}" type="presOf" srcId="{B41B0C06-F7FE-4AB9-82A1-0F6CAB5F7DC7}" destId="{9E6DC421-23AD-480E-8FC6-4EA6FAF4E18D}" srcOrd="0" destOrd="0" presId="urn:microsoft.com/office/officeart/2005/8/layout/vList5"/>
    <dgm:cxn modelId="{5FD514CF-6FB7-445F-B6D1-315B2D6445BD}" srcId="{9A08598C-602F-4324-A296-85E29A923539}" destId="{3B860FF0-64DB-4261-9C22-15E59B4B5201}" srcOrd="1" destOrd="0" parTransId="{CBC38D17-7619-4970-9E75-9BB01FA47463}" sibTransId="{AA90219D-A8E0-474B-A409-0CA8F8C8DBC7}"/>
    <dgm:cxn modelId="{D2E57C8E-CCD2-4243-9825-6BB1C82B7CCE}" type="presOf" srcId="{9A08598C-602F-4324-A296-85E29A923539}" destId="{713AC6C4-A880-4CD9-86D2-D1D2087E5B6C}" srcOrd="0" destOrd="0" presId="urn:microsoft.com/office/officeart/2005/8/layout/vList5"/>
    <dgm:cxn modelId="{C1B146F4-209F-46EE-9840-0335038327B7}" type="presOf" srcId="{3B860FF0-64DB-4261-9C22-15E59B4B5201}" destId="{B55AE9A2-96CA-4C7F-B1C1-AA1B73FA14DC}" srcOrd="0" destOrd="0" presId="urn:microsoft.com/office/officeart/2005/8/layout/vList5"/>
    <dgm:cxn modelId="{BF90D4EE-4A9E-44B5-B4AA-65D7A134EC69}" srcId="{9A08598C-602F-4324-A296-85E29A923539}" destId="{92C52673-4AE6-4FD4-BC95-3D60272C9B21}" srcOrd="0" destOrd="0" parTransId="{B3534F4C-4D6E-467B-8D34-00567A1EF81A}" sibTransId="{9DFCC351-0CB8-49E8-B461-6DACF7922A51}"/>
    <dgm:cxn modelId="{C0CEFE51-15EC-45B5-A412-D0039EF57735}" srcId="{92C52673-4AE6-4FD4-BC95-3D60272C9B21}" destId="{26B807C4-4010-4F20-874E-ADA82C0F3CA5}" srcOrd="0" destOrd="0" parTransId="{6D6416F1-A503-441C-9E92-EE9AEE36C49E}" sibTransId="{22978847-EA3C-40A8-AC49-03430CC3577D}"/>
    <dgm:cxn modelId="{43EC5A15-E052-4132-B331-F7D48568C332}" type="presOf" srcId="{26B807C4-4010-4F20-874E-ADA82C0F3CA5}" destId="{221724A0-272F-4C6E-A2E7-FD869899C6CA}" srcOrd="0" destOrd="0" presId="urn:microsoft.com/office/officeart/2005/8/layout/vList5"/>
    <dgm:cxn modelId="{F8DE69A2-26CA-4FDB-9556-2541F6553A19}" srcId="{9A08598C-602F-4324-A296-85E29A923539}" destId="{25AD181E-4A13-4E3A-B551-39484925D33E}" srcOrd="2" destOrd="0" parTransId="{8FB37917-917A-4B09-AF7A-FA5254BA12D7}" sibTransId="{1E996A8F-FD18-4952-9E11-AC380AC3391D}"/>
    <dgm:cxn modelId="{587EB0BD-DF95-470C-B6CC-1970699AF70C}" type="presOf" srcId="{92C52673-4AE6-4FD4-BC95-3D60272C9B21}" destId="{C6B2E19B-A516-409C-B3B8-BEFF598BC8CA}" srcOrd="0" destOrd="0" presId="urn:microsoft.com/office/officeart/2005/8/layout/vList5"/>
    <dgm:cxn modelId="{B8DE72BA-4FB3-4903-A34C-2FC5C90A09A9}" srcId="{3B860FF0-64DB-4261-9C22-15E59B4B5201}" destId="{B41B0C06-F7FE-4AB9-82A1-0F6CAB5F7DC7}" srcOrd="0" destOrd="0" parTransId="{86E81375-F597-4837-8E53-24663774B5C1}" sibTransId="{1DB75EBD-282F-4AAA-99AC-AE1948F35527}"/>
    <dgm:cxn modelId="{F054185F-5E4B-4BD7-852C-6909598FC030}" srcId="{25AD181E-4A13-4E3A-B551-39484925D33E}" destId="{F72B372C-F7B8-4B13-AE51-78D2E6AC064F}" srcOrd="0" destOrd="0" parTransId="{FCC0417E-EB14-43C6-89D1-4E76F2F2AAE8}" sibTransId="{3980CF52-E3B7-4F94-ACA9-766DB00A8632}"/>
    <dgm:cxn modelId="{67399F16-19D8-438B-8353-0D6B2CF124E6}" type="presOf" srcId="{25AD181E-4A13-4E3A-B551-39484925D33E}" destId="{C2407088-5DF4-4D98-B173-70876BBDA6CD}" srcOrd="0" destOrd="0" presId="urn:microsoft.com/office/officeart/2005/8/layout/vList5"/>
    <dgm:cxn modelId="{29A4CC18-9E2A-4385-AED1-40C684AE7859}" type="presOf" srcId="{F72B372C-F7B8-4B13-AE51-78D2E6AC064F}" destId="{465D00AD-5702-4036-BA24-7AFE76285363}" srcOrd="0" destOrd="0" presId="urn:microsoft.com/office/officeart/2005/8/layout/vList5"/>
    <dgm:cxn modelId="{C266BC14-3B4F-4456-A159-F8E528A909F8}" type="presParOf" srcId="{713AC6C4-A880-4CD9-86D2-D1D2087E5B6C}" destId="{8C694677-E20D-49E3-A00E-BF7359344F5F}" srcOrd="0" destOrd="0" presId="urn:microsoft.com/office/officeart/2005/8/layout/vList5"/>
    <dgm:cxn modelId="{7BC1C763-AD79-4741-88A9-A3C17885ED59}" type="presParOf" srcId="{8C694677-E20D-49E3-A00E-BF7359344F5F}" destId="{C6B2E19B-A516-409C-B3B8-BEFF598BC8CA}" srcOrd="0" destOrd="0" presId="urn:microsoft.com/office/officeart/2005/8/layout/vList5"/>
    <dgm:cxn modelId="{0E7BC078-4979-45E8-BBDF-CF03407FC3D7}" type="presParOf" srcId="{8C694677-E20D-49E3-A00E-BF7359344F5F}" destId="{221724A0-272F-4C6E-A2E7-FD869899C6CA}" srcOrd="1" destOrd="0" presId="urn:microsoft.com/office/officeart/2005/8/layout/vList5"/>
    <dgm:cxn modelId="{2056F54C-1C85-4F91-8D0D-9C20CBD9EBD6}" type="presParOf" srcId="{713AC6C4-A880-4CD9-86D2-D1D2087E5B6C}" destId="{D22C65ED-E4C8-44E5-827E-B452C12DB45E}" srcOrd="1" destOrd="0" presId="urn:microsoft.com/office/officeart/2005/8/layout/vList5"/>
    <dgm:cxn modelId="{7EE2DC58-DEE9-4352-AB95-0A5E84E6CB8F}" type="presParOf" srcId="{713AC6C4-A880-4CD9-86D2-D1D2087E5B6C}" destId="{D45E9A80-FFA6-4AB9-8769-0AD2CB1E0F76}" srcOrd="2" destOrd="0" presId="urn:microsoft.com/office/officeart/2005/8/layout/vList5"/>
    <dgm:cxn modelId="{4F8DB077-65C0-484D-9CA2-6C52C76328FB}" type="presParOf" srcId="{D45E9A80-FFA6-4AB9-8769-0AD2CB1E0F76}" destId="{B55AE9A2-96CA-4C7F-B1C1-AA1B73FA14DC}" srcOrd="0" destOrd="0" presId="urn:microsoft.com/office/officeart/2005/8/layout/vList5"/>
    <dgm:cxn modelId="{12CDAD95-2FA1-491C-9FAC-B956F85DA287}" type="presParOf" srcId="{D45E9A80-FFA6-4AB9-8769-0AD2CB1E0F76}" destId="{9E6DC421-23AD-480E-8FC6-4EA6FAF4E18D}" srcOrd="1" destOrd="0" presId="urn:microsoft.com/office/officeart/2005/8/layout/vList5"/>
    <dgm:cxn modelId="{77196289-07CD-4766-BF6F-478DD5195B53}" type="presParOf" srcId="{713AC6C4-A880-4CD9-86D2-D1D2087E5B6C}" destId="{1D8AF7D7-FCAC-4213-AE14-965D3169548F}" srcOrd="3" destOrd="0" presId="urn:microsoft.com/office/officeart/2005/8/layout/vList5"/>
    <dgm:cxn modelId="{215C0EEE-C530-471F-A2E1-C8AE010308CC}" type="presParOf" srcId="{713AC6C4-A880-4CD9-86D2-D1D2087E5B6C}" destId="{3783E11C-18D9-4BC3-B4EB-3605905B1FAA}" srcOrd="4" destOrd="0" presId="urn:microsoft.com/office/officeart/2005/8/layout/vList5"/>
    <dgm:cxn modelId="{3828C2EF-1133-46A6-A731-696D8D255510}" type="presParOf" srcId="{3783E11C-18D9-4BC3-B4EB-3605905B1FAA}" destId="{C2407088-5DF4-4D98-B173-70876BBDA6CD}" srcOrd="0" destOrd="0" presId="urn:microsoft.com/office/officeart/2005/8/layout/vList5"/>
    <dgm:cxn modelId="{E1A3C3C9-A2B3-4B54-B327-12C92B90A4A8}" type="presParOf" srcId="{3783E11C-18D9-4BC3-B4EB-3605905B1FAA}" destId="{465D00AD-5702-4036-BA24-7AFE76285363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9EB90-42AF-42D9-8B76-3F98A943E08A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5C571-84C5-4692-A27A-CEBF0BC4F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5C571-84C5-4692-A27A-CEBF0BC4FB6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3329-D60B-4679-9126-29A8CF082DF4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66DC-8A67-44E2-86D3-F74243EAB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3329-D60B-4679-9126-29A8CF082DF4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66DC-8A67-44E2-86D3-F74243EAB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3329-D60B-4679-9126-29A8CF082DF4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66DC-8A67-44E2-86D3-F74243EAB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3329-D60B-4679-9126-29A8CF082DF4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66DC-8A67-44E2-86D3-F74243EAB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3329-D60B-4679-9126-29A8CF082DF4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66DC-8A67-44E2-86D3-F74243EAB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3329-D60B-4679-9126-29A8CF082DF4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66DC-8A67-44E2-86D3-F74243EAB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3329-D60B-4679-9126-29A8CF082DF4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66DC-8A67-44E2-86D3-F74243EAB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3329-D60B-4679-9126-29A8CF082DF4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66DC-8A67-44E2-86D3-F74243EAB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3329-D60B-4679-9126-29A8CF082DF4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66DC-8A67-44E2-86D3-F74243EAB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3329-D60B-4679-9126-29A8CF082DF4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66DC-8A67-44E2-86D3-F74243EAB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3329-D60B-4679-9126-29A8CF082DF4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66DC-8A67-44E2-86D3-F74243EAB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73329-D60B-4679-9126-29A8CF082DF4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766DC-8A67-44E2-86D3-F74243EAB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Data" Target="../diagrams/data8.xml"/><Relationship Id="rId7" Type="http://schemas.openxmlformats.org/officeDocument/2006/relationships/diagramData" Target="../diagrams/data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8.xml"/><Relationship Id="rId10" Type="http://schemas.openxmlformats.org/officeDocument/2006/relationships/diagramColors" Target="../diagrams/colors9.xml"/><Relationship Id="rId4" Type="http://schemas.openxmlformats.org/officeDocument/2006/relationships/diagramLayout" Target="../diagrams/layout8.xml"/><Relationship Id="rId9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Vova\Мои документы\Мои рисунки\Новый рисунок (2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2413" cy="6856413"/>
          </a:xfrm>
          <a:prstGeom prst="rect">
            <a:avLst/>
          </a:prstGeom>
          <a:noFill/>
        </p:spPr>
      </p:pic>
      <p:pic>
        <p:nvPicPr>
          <p:cNvPr id="1027" name="Picture 3" descr="C:\Documents and Settings\Vova\Мои документы\Мои рисунки\Новый рисунок (2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2413" cy="6856413"/>
          </a:xfrm>
          <a:prstGeom prst="rect">
            <a:avLst/>
          </a:prstGeom>
          <a:noFill/>
        </p:spPr>
      </p:pic>
      <p:pic>
        <p:nvPicPr>
          <p:cNvPr id="1028" name="Picture 4" descr="C:\Documents and Settings\Vova\Мои документы\Мои рисунки\Новый рисунок (2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2413" cy="6856413"/>
          </a:xfrm>
          <a:prstGeom prst="rect">
            <a:avLst/>
          </a:prstGeom>
          <a:noFill/>
        </p:spPr>
      </p:pic>
      <p:pic>
        <p:nvPicPr>
          <p:cNvPr id="1029" name="Picture 5" descr="C:\Documents and Settings\Vova\Мои документы\Мои рисунки\Новый рисунок (2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2413" cy="6856413"/>
          </a:xfrm>
          <a:prstGeom prst="rect">
            <a:avLst/>
          </a:prstGeom>
          <a:noFill/>
        </p:spPr>
      </p:pic>
      <p:pic>
        <p:nvPicPr>
          <p:cNvPr id="1030" name="Picture 6" descr="C:\Documents and Settings\Vova\Мои документы\Мои рисунки\Новый рисунок (2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9"/>
            <a:ext cx="9142413" cy="6856413"/>
          </a:xfrm>
          <a:prstGeom prst="rect">
            <a:avLst/>
          </a:prstGeom>
          <a:noFill/>
        </p:spPr>
      </p:pic>
      <p:pic>
        <p:nvPicPr>
          <p:cNvPr id="1031" name="Picture 7" descr="C:\Documents and Settings\Vova\Мои документы\Мои рисунки\Новый рисунок (2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2413" cy="6856413"/>
          </a:xfrm>
          <a:prstGeom prst="rect">
            <a:avLst/>
          </a:prstGeom>
          <a:noFill/>
        </p:spPr>
      </p:pic>
      <p:pic>
        <p:nvPicPr>
          <p:cNvPr id="1032" name="Picture 8" descr="C:\Documents and Settings\Vova\Мои документы\Мои рисунки\Новый рисунок (2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"/>
            <a:ext cx="9142413" cy="6856413"/>
          </a:xfrm>
          <a:prstGeom prst="rect">
            <a:avLst/>
          </a:prstGeom>
          <a:noFill/>
        </p:spPr>
      </p:pic>
      <p:pic>
        <p:nvPicPr>
          <p:cNvPr id="1033" name="Picture 9" descr="C:\Documents and Settings\Vova\Мои документы\Мои рисунки\Новый рисунок (2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2413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500439"/>
            <a:ext cx="1791581" cy="2714644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214812" y="357166"/>
            <a:ext cx="471490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i="1" dirty="0" smtClean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Розвиток творчих здібностей у дітей на заняттях гуртка дизайну</a:t>
            </a:r>
            <a:endParaRPr lang="ru-RU" sz="4000" b="1" i="1" dirty="0">
              <a:ln w="1270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6182" y="3357561"/>
            <a:ext cx="29289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Заліщицький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центр науково технічної творчості школярів керівник гуртка дизайну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3306" y="5357828"/>
            <a:ext cx="307183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i="1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Вітвіцька</a:t>
            </a:r>
            <a:r>
              <a:rPr lang="uk-UA" sz="2800" b="1" i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Галина </a:t>
            </a:r>
          </a:p>
          <a:p>
            <a:pPr algn="ctr"/>
            <a:r>
              <a:rPr lang="uk-UA" sz="2800" b="1" i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Миколаївна</a:t>
            </a:r>
            <a:endParaRPr lang="ru-RU" sz="2800" b="1" i="1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 descr="D:\- М а м а !!!!!!\Новая папка\PIC_0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670196">
            <a:off x="1689707" y="3435437"/>
            <a:ext cx="1938954" cy="1661033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54122">
            <a:off x="396566" y="4133508"/>
            <a:ext cx="1622489" cy="21047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54122">
            <a:off x="396564" y="4133507"/>
            <a:ext cx="1622489" cy="2104727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Vova\Мои документы\Мои рисунки\Новый рисунок (2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2643174" y="1785926"/>
          <a:ext cx="600079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C:\Documents and Settings\Vova\Рабочий стол\Новая папка\PIC_04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3857628"/>
            <a:ext cx="1928826" cy="257165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429124" y="357166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Розвиток творчих здібностей в учнів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Vova\Мои документы\Мои рисунки\Новый рисунок (2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</p:spPr>
      </p:pic>
      <p:pic>
        <p:nvPicPr>
          <p:cNvPr id="33795" name="Picture 3" descr="C:\Documents and Settings\Vova\Мои документы\Мои рисунки\Новый рисунок (2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pic>
        <p:nvPicPr>
          <p:cNvPr id="33796" name="Picture 4" descr="C:\Documents and Settings\Vova\Мои документы\Мои рисунки\Новый рисунок (2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1587"/>
            <a:ext cx="9142413" cy="68564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3286124"/>
            <a:ext cx="250033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Метод проектів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4000504"/>
            <a:ext cx="2786082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Допомагає учителеві створювати умови для реалізації творчих здібностей учнів, </a:t>
            </a:r>
          </a:p>
          <a:p>
            <a:pPr algn="ctr">
              <a:lnSpc>
                <a:spcPct val="80000"/>
              </a:lnSpc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формувати уміння орієнтуватися в різних життєвих ситуаціях. </a:t>
            </a:r>
          </a:p>
          <a:p>
            <a:pPr algn="ctr">
              <a:lnSpc>
                <a:spcPct val="8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2786058"/>
            <a:ext cx="314327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Використання інтелектуальних  ігор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4000504"/>
            <a:ext cx="3286148" cy="21027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Вибираючи ігри обов'язково треба прагнути до того, щоб вони сприяли досягненню навчально-виховної мети : закріпленню і поглибленню знань, вихованню уваги, кмітливості, витримці.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571480"/>
            <a:ext cx="44291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Ефективні методи діяльності на заняттях гуртка дизайну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29652" y="2285992"/>
            <a:ext cx="285752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Vova\Мои документы\Мои рисунки\Новый рисунок (2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1587"/>
            <a:ext cx="9142413" cy="68564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43372" y="500042"/>
            <a:ext cx="47863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Дитяча творчість невичерпна. Поживне середовище – пориви до добра й краси, а ще наявність таємниці, яку дуже хочеться розгадати. 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“Таємниця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збуджує творчість,” – вважав А.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Ейштейн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. Творчість завжди самонадійна, успіху досягають учні через захоплення. Головний стимул творчості – це справжня радість, яку одержує вчитель і учень.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Изображение 0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929066"/>
            <a:ext cx="3500462" cy="2428892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Изображение 0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929066"/>
            <a:ext cx="3500462" cy="2428892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Vova\Мои документы\Мои рисунки\Новый рисунок (2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"/>
            <a:ext cx="9142413" cy="68564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14744" y="214290"/>
            <a:ext cx="521494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Кожного разу, йдучи на урок,</a:t>
            </a:r>
            <a:b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запитую себе: як досягнути поставленої мети? </a:t>
            </a:r>
            <a:r>
              <a:rPr lang="uk-UA" sz="1600" dirty="0" smtClean="0"/>
              <a:t/>
            </a:r>
            <a:br>
              <a:rPr lang="uk-UA" sz="1600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643182"/>
            <a:ext cx="28575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На кожному занятті гуртка навчаю  умінню працювати та пропоную низку пізнавальних завдань, що сприяють розвитку творчих здібностей дітей.</a:t>
            </a:r>
            <a:r>
              <a:rPr lang="uk-UA" dirty="0" smtClean="0"/>
              <a:t>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57885" y="2571744"/>
            <a:ext cx="30718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Я прагну допомогти дітям пізнати оточуючий світ, пробудити в дитячій душі шляхетність, і найголовніше, обрати правильний життєвий шлях через вибір професії.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1285860"/>
            <a:ext cx="55006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Відповідь завжди одна – тільки через виховання інтересу до даного предмета, до праці. </a:t>
            </a:r>
            <a:br>
              <a:rPr lang="uk-UA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І знову ж таки питання: а як зацікавити дітей? </a:t>
            </a:r>
            <a:br>
              <a:rPr lang="uk-UA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Documents and Settings\Vova\Рабочий стол\Новая папка\SI8527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8" y="4357695"/>
            <a:ext cx="2714668" cy="2147230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Documents and Settings\Vova\Рабочий стол\Новая папка\SI8527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0" y="3000373"/>
            <a:ext cx="1857388" cy="2643206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Documents and Settings\Vova\Рабочий стол\Новая папка\SI8532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2" y="4429132"/>
            <a:ext cx="2714644" cy="2000264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Vova\Мои документы\Мои рисунки\Новый рисунок (2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2413" cy="68564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6250" y="500044"/>
            <a:ext cx="435771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Розвиток творчості учнів – це важливий засіб формування особистості учня, який передбачає, насамперед, формування відповідних моральних якостей особистості, основ наукового світогляду, творчого ставлення до праці, глибоких, міцних, професійних і загальних знань, а також умінь і навичок гнучкого оперування цими знаннями на практиці.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:\Фото Інтелект-шоу 2012 р\Изображение 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3" y="3571876"/>
            <a:ext cx="3214711" cy="2428892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Vova\Мои документы\Мои рисунки\Новый рисунок (2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00496" y="285728"/>
            <a:ext cx="492922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Використання інформаційних технологій є одним із ефективних засобів підвищення мотивації та індивідуалізації навчальної діяльності дитини, розвитку її творчих здібностей і створення сприятливого емоційного фону. Інтеграція сучасного мультимедійного обладнання в 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навчально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виховний процес дозволяє активізувати діяльність учнів, сприяти розвитку їхніх творчих здібностей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2" descr="D:\- М а м а !!!!!!\Новая папка\PIC_0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19399">
            <a:off x="495554" y="4481779"/>
            <a:ext cx="1938954" cy="1661033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07445">
            <a:off x="6914075" y="4112077"/>
            <a:ext cx="1577687" cy="2104727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Documents and Settings\Vova\Рабочий стол\Новая папка\SI8501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857628"/>
            <a:ext cx="3429024" cy="2357454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Vova\Мои документы\Мои рисунки\Новый рисунок (2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9"/>
            <a:ext cx="9142413" cy="68564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57685" y="642918"/>
            <a:ext cx="42148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Програма гуртка дизайну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928662" y="2928934"/>
          <a:ext cx="8001056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86380" y="3143249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2 рік навчання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2928923" y="2500307"/>
            <a:ext cx="2000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 рік навчання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Vova\Мои документы\Мои рисунки\Новый рисунок (2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graphicFrame>
        <p:nvGraphicFramePr>
          <p:cNvPr id="12" name="Схема 11"/>
          <p:cNvGraphicFramePr/>
          <p:nvPr/>
        </p:nvGraphicFramePr>
        <p:xfrm>
          <a:off x="1524000" y="1397002"/>
          <a:ext cx="67627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3214678" y="2428868"/>
          <a:ext cx="5572164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5" name="Picture 2" descr="C:\Documents and Settings\Vova\Рабочий стол\Новая папка\SI85273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472" y="3500438"/>
            <a:ext cx="2071702" cy="2857520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429124" y="357166"/>
            <a:ext cx="43577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«Вірте в талант і творчі сили кожного вихованця!»</a:t>
            </a:r>
            <a:endParaRPr lang="uk-UA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Vova\Мои документы\Мои рисунки\Новый рисунок (2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</p:spPr>
      </p:pic>
      <p:pic>
        <p:nvPicPr>
          <p:cNvPr id="4098" name="Picture 2" descr="H:\Фото Інтелект-шоу 2012 р\Изображение 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41" y="642918"/>
            <a:ext cx="4151927" cy="2714644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071538" y="3786190"/>
            <a:ext cx="58579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b="1" i="1" dirty="0" smtClean="0">
                <a:latin typeface="Times New Roman" pitchFamily="18" charset="0"/>
                <a:cs typeface="Times New Roman" pitchFamily="18" charset="0"/>
              </a:rPr>
              <a:t>Я намагаюсь знайти індивідуальний підхід до кожного з учнів  розвивати  їх творчі здібності, формувати естетичний смак, виховувати  любов  та повагу до праці. </a:t>
            </a:r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Vova\Мои документы\Мои рисунки\Новый рисунок (2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2" y="3857628"/>
            <a:ext cx="1791581" cy="2714644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H:\Фото Інтелект-шоу 2012 р\Изображение 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3" y="2500307"/>
            <a:ext cx="3333899" cy="2286015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596" y="5000636"/>
            <a:ext cx="53578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У вихованні все головне дати дітям радість праці, радість успіху у навчанні, збудити в їхніх серцях почуття гордості, власної гідності – ці слова завжди супроводжують мене у житті.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071934" y="357166"/>
            <a:ext cx="4857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95700" algn="l"/>
                <a:tab pos="3838575" algn="l"/>
                <a:tab pos="3886200" algn="l"/>
              </a:tabLst>
            </a:pPr>
            <a:endParaRPr kumimoji="0" lang="uk-UA" sz="24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285728"/>
            <a:ext cx="514353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i="1" dirty="0" smtClean="0">
                <a:latin typeface="Times New Roman" pitchFamily="18" charset="0"/>
                <a:cs typeface="Times New Roman" pitchFamily="18" charset="0"/>
              </a:rPr>
              <a:t>У В.О.Сухомлинського є такі слова: </a:t>
            </a:r>
          </a:p>
          <a:p>
            <a:pPr algn="ctr"/>
            <a:r>
              <a:rPr lang="uk-UA" sz="2200" b="1" i="1" dirty="0" smtClean="0">
                <a:latin typeface="Times New Roman" pitchFamily="18" charset="0"/>
                <a:cs typeface="Times New Roman" pitchFamily="18" charset="0"/>
              </a:rPr>
              <a:t>“У вихованні немає головного і другорядного, </a:t>
            </a:r>
          </a:p>
          <a:p>
            <a:pPr algn="ctr"/>
            <a:r>
              <a:rPr lang="uk-UA" sz="2200" b="1" i="1" dirty="0" smtClean="0">
                <a:latin typeface="Times New Roman" pitchFamily="18" charset="0"/>
                <a:cs typeface="Times New Roman" pitchFamily="18" charset="0"/>
              </a:rPr>
              <a:t>як немає головної пелюстки серед багатьох пелюсток, що творять красу квітки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Vova\Мои документы\Мои рисунки\Новый рисунок (2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2413" cy="68564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9" y="4071942"/>
            <a:ext cx="47149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Нині викладання гуртків технічної творчості набуває ще більшого значення. І саме від керівника гуртка залежить, як засвоюватимуть навчальний матеріал учні, чи буде урок цікавим, пізнавальним та результативним.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214678" y="428604"/>
            <a:ext cx="571504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На  одне  з  перших  місць  в  виховному  процесі    сьогодення поставлена  задача  підготовки  молоді  до  творчої  праці. Сучасній  молоді  доведеться  вирішувати  такі  задачі, які  зараз  здаються  фантастичними. Для  цього  їй  будуть  потрібні  глибокі  різносторонні  науково-технічні  знання, кмітливість  та  винахідливість, все  те, що  служить  фундаментом  для  розвитку   творчих  здібностей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5" y="4000504"/>
            <a:ext cx="3143272" cy="2357454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Vova\Мои документы\Мои рисунки\Новый рисунок (2)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2413" cy="68564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1934" y="357166"/>
            <a:ext cx="4714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Хто такий вчитель?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:\DCIM\102SSCAM\SI8533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7" y="3571876"/>
            <a:ext cx="3500431" cy="2571768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H:\DCIM\102SSCAM\SI8533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9" y="3571876"/>
            <a:ext cx="3810059" cy="2571768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071934" y="1000108"/>
            <a:ext cx="47149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«Учитель – це майстер життя»,- кажуть в народі.                                                         Основне його покликання - навчити дітей  бути людьми на землі.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:\DCIM\102SSCAM\SI8533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571876"/>
            <a:ext cx="3500431" cy="2571768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Vova\Мои документы\Мои рисунки\Новый рисунок (2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2413" cy="6856413"/>
          </a:xfrm>
          <a:prstGeom prst="rect">
            <a:avLst/>
          </a:prstGeom>
          <a:noFill/>
        </p:spPr>
      </p:pic>
      <p:pic>
        <p:nvPicPr>
          <p:cNvPr id="3" name="Picture 4" descr="C:\Documents and Settings\Vova\Мои документы\Мои рисунки\Новый рисунок (2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"/>
            <a:ext cx="9142413" cy="68564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2" y="5857892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Тому постійне поповнення знань і вмінь, підвищення своєї кваліфікації - одне з основних завдань керівника гуртка.</a:t>
            </a:r>
            <a:endParaRPr lang="uk-UA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071802" y="1285860"/>
          <a:ext cx="5857946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928925" y="214290"/>
            <a:ext cx="62150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На формування розвиненої особистості учня </a:t>
            </a:r>
          </a:p>
          <a:p>
            <a:pPr algn="ctr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має великий вплив: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Vova\Мои документы\Мои рисунки\Новый рисунок (2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2413" cy="68564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1999" y="1357298"/>
            <a:ext cx="4143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Гурток дизайну має на меті формування</a:t>
            </a:r>
            <a:endParaRPr lang="uk-UA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227"/>
          <p:cNvGrpSpPr>
            <a:grpSpLocks/>
          </p:cNvGrpSpPr>
          <p:nvPr/>
        </p:nvGrpSpPr>
        <p:grpSpPr bwMode="auto">
          <a:xfrm>
            <a:off x="214282" y="4000504"/>
            <a:ext cx="609600" cy="598489"/>
            <a:chOff x="816" y="1872"/>
            <a:chExt cx="384" cy="377"/>
          </a:xfrm>
        </p:grpSpPr>
        <p:sp>
          <p:nvSpPr>
            <p:cNvPr id="7" name="Oval 228"/>
            <p:cNvSpPr>
              <a:spLocks noChangeArrowheads="1"/>
            </p:cNvSpPr>
            <p:nvPr/>
          </p:nvSpPr>
          <p:spPr bwMode="gray">
            <a:xfrm>
              <a:off x="816" y="1872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Oval 229"/>
            <p:cNvSpPr>
              <a:spLocks noChangeArrowheads="1"/>
            </p:cNvSpPr>
            <p:nvPr/>
          </p:nvSpPr>
          <p:spPr bwMode="gray">
            <a:xfrm>
              <a:off x="816" y="1872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Oval 230"/>
            <p:cNvSpPr>
              <a:spLocks noChangeArrowheads="1"/>
            </p:cNvSpPr>
            <p:nvPr/>
          </p:nvSpPr>
          <p:spPr bwMode="gray">
            <a:xfrm>
              <a:off x="841" y="1897"/>
              <a:ext cx="334" cy="3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Oval 231"/>
            <p:cNvSpPr>
              <a:spLocks noChangeArrowheads="1"/>
            </p:cNvSpPr>
            <p:nvPr/>
          </p:nvSpPr>
          <p:spPr bwMode="gray">
            <a:xfrm>
              <a:off x="866" y="1922"/>
              <a:ext cx="334" cy="3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3529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Oval 232"/>
            <p:cNvSpPr>
              <a:spLocks noChangeArrowheads="1"/>
            </p:cNvSpPr>
            <p:nvPr/>
          </p:nvSpPr>
          <p:spPr bwMode="gray">
            <a:xfrm>
              <a:off x="859" y="1914"/>
              <a:ext cx="300" cy="327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2" name="Oval 233"/>
            <p:cNvSpPr>
              <a:spLocks noChangeArrowheads="1"/>
            </p:cNvSpPr>
            <p:nvPr/>
          </p:nvSpPr>
          <p:spPr bwMode="gray">
            <a:xfrm>
              <a:off x="864" y="1919"/>
              <a:ext cx="291" cy="291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3" name="Oval 234"/>
            <p:cNvSpPr>
              <a:spLocks noChangeArrowheads="1"/>
            </p:cNvSpPr>
            <p:nvPr/>
          </p:nvSpPr>
          <p:spPr bwMode="gray">
            <a:xfrm>
              <a:off x="868" y="1921"/>
              <a:ext cx="283" cy="28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4" name="Oval 235"/>
            <p:cNvSpPr>
              <a:spLocks noChangeArrowheads="1"/>
            </p:cNvSpPr>
            <p:nvPr/>
          </p:nvSpPr>
          <p:spPr bwMode="gray">
            <a:xfrm>
              <a:off x="871" y="1923"/>
              <a:ext cx="270" cy="26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5" name="Oval 236"/>
            <p:cNvSpPr>
              <a:spLocks noChangeArrowheads="1"/>
            </p:cNvSpPr>
            <p:nvPr/>
          </p:nvSpPr>
          <p:spPr bwMode="gray">
            <a:xfrm>
              <a:off x="886" y="1931"/>
              <a:ext cx="240" cy="21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16" name="Group 227"/>
          <p:cNvGrpSpPr>
            <a:grpSpLocks/>
          </p:cNvGrpSpPr>
          <p:nvPr/>
        </p:nvGrpSpPr>
        <p:grpSpPr bwMode="auto">
          <a:xfrm>
            <a:off x="214282" y="5786454"/>
            <a:ext cx="642942" cy="593827"/>
            <a:chOff x="816" y="1872"/>
            <a:chExt cx="384" cy="399"/>
          </a:xfrm>
        </p:grpSpPr>
        <p:sp>
          <p:nvSpPr>
            <p:cNvPr id="17" name="Oval 228"/>
            <p:cNvSpPr>
              <a:spLocks noChangeArrowheads="1"/>
            </p:cNvSpPr>
            <p:nvPr/>
          </p:nvSpPr>
          <p:spPr bwMode="gray">
            <a:xfrm>
              <a:off x="816" y="1872"/>
              <a:ext cx="175" cy="34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Oval 229"/>
            <p:cNvSpPr>
              <a:spLocks noChangeArrowheads="1"/>
            </p:cNvSpPr>
            <p:nvPr/>
          </p:nvSpPr>
          <p:spPr bwMode="gray">
            <a:xfrm>
              <a:off x="816" y="1872"/>
              <a:ext cx="175" cy="34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Oval 230"/>
            <p:cNvSpPr>
              <a:spLocks noChangeArrowheads="1"/>
            </p:cNvSpPr>
            <p:nvPr/>
          </p:nvSpPr>
          <p:spPr bwMode="gray">
            <a:xfrm>
              <a:off x="841" y="1897"/>
              <a:ext cx="334" cy="34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Oval 231"/>
            <p:cNvSpPr>
              <a:spLocks noChangeArrowheads="1"/>
            </p:cNvSpPr>
            <p:nvPr/>
          </p:nvSpPr>
          <p:spPr bwMode="gray">
            <a:xfrm>
              <a:off x="866" y="1922"/>
              <a:ext cx="334" cy="34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3529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Oval 232"/>
            <p:cNvSpPr>
              <a:spLocks noChangeArrowheads="1"/>
            </p:cNvSpPr>
            <p:nvPr/>
          </p:nvSpPr>
          <p:spPr bwMode="gray">
            <a:xfrm>
              <a:off x="859" y="1914"/>
              <a:ext cx="300" cy="34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2" name="Oval 233"/>
            <p:cNvSpPr>
              <a:spLocks noChangeArrowheads="1"/>
            </p:cNvSpPr>
            <p:nvPr/>
          </p:nvSpPr>
          <p:spPr bwMode="gray">
            <a:xfrm>
              <a:off x="864" y="1919"/>
              <a:ext cx="291" cy="291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" name="Oval 234"/>
            <p:cNvSpPr>
              <a:spLocks noChangeArrowheads="1"/>
            </p:cNvSpPr>
            <p:nvPr/>
          </p:nvSpPr>
          <p:spPr bwMode="gray">
            <a:xfrm>
              <a:off x="868" y="1921"/>
              <a:ext cx="283" cy="28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4" name="Oval 235"/>
            <p:cNvSpPr>
              <a:spLocks noChangeArrowheads="1"/>
            </p:cNvSpPr>
            <p:nvPr/>
          </p:nvSpPr>
          <p:spPr bwMode="gray">
            <a:xfrm>
              <a:off x="871" y="1923"/>
              <a:ext cx="270" cy="26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5" name="Oval 236"/>
            <p:cNvSpPr>
              <a:spLocks noChangeArrowheads="1"/>
            </p:cNvSpPr>
            <p:nvPr/>
          </p:nvSpPr>
          <p:spPr bwMode="gray">
            <a:xfrm>
              <a:off x="886" y="1931"/>
              <a:ext cx="240" cy="21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36" name="Group 214"/>
          <p:cNvGrpSpPr>
            <a:grpSpLocks/>
          </p:cNvGrpSpPr>
          <p:nvPr/>
        </p:nvGrpSpPr>
        <p:grpSpPr bwMode="auto">
          <a:xfrm>
            <a:off x="214282" y="4857760"/>
            <a:ext cx="569913" cy="585790"/>
            <a:chOff x="1296" y="2448"/>
            <a:chExt cx="359" cy="369"/>
          </a:xfrm>
        </p:grpSpPr>
        <p:grpSp>
          <p:nvGrpSpPr>
            <p:cNvPr id="37" name="Group 215"/>
            <p:cNvGrpSpPr>
              <a:grpSpLocks/>
            </p:cNvGrpSpPr>
            <p:nvPr/>
          </p:nvGrpSpPr>
          <p:grpSpPr bwMode="auto">
            <a:xfrm>
              <a:off x="1296" y="2448"/>
              <a:ext cx="359" cy="369"/>
              <a:chOff x="624" y="2208"/>
              <a:chExt cx="359" cy="369"/>
            </a:xfrm>
          </p:grpSpPr>
          <p:sp>
            <p:nvSpPr>
              <p:cNvPr id="39" name="Text Box 216"/>
              <p:cNvSpPr txBox="1">
                <a:spLocks noChangeArrowheads="1"/>
              </p:cNvSpPr>
              <p:nvPr/>
            </p:nvSpPr>
            <p:spPr bwMode="gray">
              <a:xfrm>
                <a:off x="702" y="2256"/>
                <a:ext cx="214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40" name="Oval 217"/>
              <p:cNvSpPr>
                <a:spLocks noChangeArrowheads="1"/>
              </p:cNvSpPr>
              <p:nvPr/>
            </p:nvSpPr>
            <p:spPr bwMode="gray">
              <a:xfrm>
                <a:off x="624" y="2208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1" name="Oval 218"/>
              <p:cNvSpPr>
                <a:spLocks noChangeArrowheads="1"/>
              </p:cNvSpPr>
              <p:nvPr/>
            </p:nvSpPr>
            <p:spPr bwMode="gray">
              <a:xfrm>
                <a:off x="624" y="2208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32001"/>
                    </a:schemeClr>
                  </a:gs>
                  <a:gs pos="100000">
                    <a:schemeClr val="accent1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2" name="Oval 219"/>
              <p:cNvSpPr>
                <a:spLocks noChangeArrowheads="1"/>
              </p:cNvSpPr>
              <p:nvPr/>
            </p:nvSpPr>
            <p:spPr bwMode="gray">
              <a:xfrm>
                <a:off x="649" y="2233"/>
                <a:ext cx="334" cy="32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54118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" name="Oval 220"/>
              <p:cNvSpPr>
                <a:spLocks noChangeArrowheads="1"/>
              </p:cNvSpPr>
              <p:nvPr/>
            </p:nvSpPr>
            <p:spPr bwMode="gray">
              <a:xfrm>
                <a:off x="649" y="2234"/>
                <a:ext cx="334" cy="32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63529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4" name="Oval 221"/>
              <p:cNvSpPr>
                <a:spLocks noChangeArrowheads="1"/>
              </p:cNvSpPr>
              <p:nvPr/>
            </p:nvSpPr>
            <p:spPr bwMode="gray">
              <a:xfrm>
                <a:off x="667" y="2250"/>
                <a:ext cx="300" cy="327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5" name="Oval 222"/>
              <p:cNvSpPr>
                <a:spLocks noChangeArrowheads="1"/>
              </p:cNvSpPr>
              <p:nvPr/>
            </p:nvSpPr>
            <p:spPr bwMode="gray">
              <a:xfrm>
                <a:off x="672" y="2255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6" name="Oval 223"/>
              <p:cNvSpPr>
                <a:spLocks noChangeArrowheads="1"/>
              </p:cNvSpPr>
              <p:nvPr/>
            </p:nvSpPr>
            <p:spPr bwMode="gray">
              <a:xfrm>
                <a:off x="676" y="2257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7" name="Oval 224"/>
              <p:cNvSpPr>
                <a:spLocks noChangeArrowheads="1"/>
              </p:cNvSpPr>
              <p:nvPr/>
            </p:nvSpPr>
            <p:spPr bwMode="gray">
              <a:xfrm>
                <a:off x="679" y="2259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8" name="Oval 225"/>
              <p:cNvSpPr>
                <a:spLocks noChangeArrowheads="1"/>
              </p:cNvSpPr>
              <p:nvPr/>
            </p:nvSpPr>
            <p:spPr bwMode="gray">
              <a:xfrm>
                <a:off x="694" y="2267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8" name="Text Box 226"/>
            <p:cNvSpPr txBox="1">
              <a:spLocks noChangeArrowheads="1"/>
            </p:cNvSpPr>
            <p:nvPr/>
          </p:nvSpPr>
          <p:spPr bwMode="gray">
            <a:xfrm>
              <a:off x="1424" y="2496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ru-RU" sz="2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Group 214"/>
          <p:cNvGrpSpPr>
            <a:grpSpLocks/>
          </p:cNvGrpSpPr>
          <p:nvPr/>
        </p:nvGrpSpPr>
        <p:grpSpPr bwMode="auto">
          <a:xfrm>
            <a:off x="214282" y="2286010"/>
            <a:ext cx="569913" cy="585790"/>
            <a:chOff x="1296" y="2448"/>
            <a:chExt cx="359" cy="369"/>
          </a:xfrm>
        </p:grpSpPr>
        <p:grpSp>
          <p:nvGrpSpPr>
            <p:cNvPr id="50" name="Group 215"/>
            <p:cNvGrpSpPr>
              <a:grpSpLocks/>
            </p:cNvGrpSpPr>
            <p:nvPr/>
          </p:nvGrpSpPr>
          <p:grpSpPr bwMode="auto">
            <a:xfrm>
              <a:off x="1296" y="2448"/>
              <a:ext cx="359" cy="369"/>
              <a:chOff x="624" y="2208"/>
              <a:chExt cx="359" cy="369"/>
            </a:xfrm>
          </p:grpSpPr>
          <p:sp>
            <p:nvSpPr>
              <p:cNvPr id="52" name="Text Box 216"/>
              <p:cNvSpPr txBox="1">
                <a:spLocks noChangeArrowheads="1"/>
              </p:cNvSpPr>
              <p:nvPr/>
            </p:nvSpPr>
            <p:spPr bwMode="gray">
              <a:xfrm>
                <a:off x="702" y="2256"/>
                <a:ext cx="214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53" name="Oval 217"/>
              <p:cNvSpPr>
                <a:spLocks noChangeArrowheads="1"/>
              </p:cNvSpPr>
              <p:nvPr/>
            </p:nvSpPr>
            <p:spPr bwMode="gray">
              <a:xfrm>
                <a:off x="624" y="2208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4" name="Oval 218"/>
              <p:cNvSpPr>
                <a:spLocks noChangeArrowheads="1"/>
              </p:cNvSpPr>
              <p:nvPr/>
            </p:nvSpPr>
            <p:spPr bwMode="gray">
              <a:xfrm>
                <a:off x="624" y="2208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32001"/>
                    </a:schemeClr>
                  </a:gs>
                  <a:gs pos="100000">
                    <a:schemeClr val="accent1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5" name="Oval 219"/>
              <p:cNvSpPr>
                <a:spLocks noChangeArrowheads="1"/>
              </p:cNvSpPr>
              <p:nvPr/>
            </p:nvSpPr>
            <p:spPr bwMode="gray">
              <a:xfrm>
                <a:off x="649" y="2233"/>
                <a:ext cx="334" cy="32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54118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6" name="Oval 220"/>
              <p:cNvSpPr>
                <a:spLocks noChangeArrowheads="1"/>
              </p:cNvSpPr>
              <p:nvPr/>
            </p:nvSpPr>
            <p:spPr bwMode="gray">
              <a:xfrm>
                <a:off x="649" y="2234"/>
                <a:ext cx="334" cy="32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63529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7" name="Oval 221"/>
              <p:cNvSpPr>
                <a:spLocks noChangeArrowheads="1"/>
              </p:cNvSpPr>
              <p:nvPr/>
            </p:nvSpPr>
            <p:spPr bwMode="gray">
              <a:xfrm>
                <a:off x="667" y="2250"/>
                <a:ext cx="300" cy="327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8" name="Oval 222"/>
              <p:cNvSpPr>
                <a:spLocks noChangeArrowheads="1"/>
              </p:cNvSpPr>
              <p:nvPr/>
            </p:nvSpPr>
            <p:spPr bwMode="gray">
              <a:xfrm>
                <a:off x="672" y="2255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9" name="Oval 223"/>
              <p:cNvSpPr>
                <a:spLocks noChangeArrowheads="1"/>
              </p:cNvSpPr>
              <p:nvPr/>
            </p:nvSpPr>
            <p:spPr bwMode="gray">
              <a:xfrm>
                <a:off x="676" y="2257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0" name="Oval 224"/>
              <p:cNvSpPr>
                <a:spLocks noChangeArrowheads="1"/>
              </p:cNvSpPr>
              <p:nvPr/>
            </p:nvSpPr>
            <p:spPr bwMode="gray">
              <a:xfrm>
                <a:off x="679" y="2259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1" name="Oval 225"/>
              <p:cNvSpPr>
                <a:spLocks noChangeArrowheads="1"/>
              </p:cNvSpPr>
              <p:nvPr/>
            </p:nvSpPr>
            <p:spPr bwMode="gray">
              <a:xfrm>
                <a:off x="694" y="2267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1" name="Text Box 226"/>
            <p:cNvSpPr txBox="1">
              <a:spLocks noChangeArrowheads="1"/>
            </p:cNvSpPr>
            <p:nvPr/>
          </p:nvSpPr>
          <p:spPr bwMode="gray">
            <a:xfrm>
              <a:off x="1424" y="2496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ru-RU" sz="2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62" name="Group 214"/>
          <p:cNvGrpSpPr>
            <a:grpSpLocks/>
          </p:cNvGrpSpPr>
          <p:nvPr/>
        </p:nvGrpSpPr>
        <p:grpSpPr bwMode="auto">
          <a:xfrm>
            <a:off x="214282" y="3143248"/>
            <a:ext cx="569913" cy="585790"/>
            <a:chOff x="1296" y="2448"/>
            <a:chExt cx="359" cy="369"/>
          </a:xfrm>
        </p:grpSpPr>
        <p:grpSp>
          <p:nvGrpSpPr>
            <p:cNvPr id="63" name="Group 215"/>
            <p:cNvGrpSpPr>
              <a:grpSpLocks/>
            </p:cNvGrpSpPr>
            <p:nvPr/>
          </p:nvGrpSpPr>
          <p:grpSpPr bwMode="auto">
            <a:xfrm>
              <a:off x="1296" y="2448"/>
              <a:ext cx="359" cy="369"/>
              <a:chOff x="624" y="2208"/>
              <a:chExt cx="359" cy="369"/>
            </a:xfrm>
          </p:grpSpPr>
          <p:sp>
            <p:nvSpPr>
              <p:cNvPr id="65" name="Text Box 216"/>
              <p:cNvSpPr txBox="1">
                <a:spLocks noChangeArrowheads="1"/>
              </p:cNvSpPr>
              <p:nvPr/>
            </p:nvSpPr>
            <p:spPr bwMode="gray">
              <a:xfrm>
                <a:off x="702" y="2256"/>
                <a:ext cx="214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66" name="Oval 217"/>
              <p:cNvSpPr>
                <a:spLocks noChangeArrowheads="1"/>
              </p:cNvSpPr>
              <p:nvPr/>
            </p:nvSpPr>
            <p:spPr bwMode="gray">
              <a:xfrm>
                <a:off x="624" y="2208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7" name="Oval 218"/>
              <p:cNvSpPr>
                <a:spLocks noChangeArrowheads="1"/>
              </p:cNvSpPr>
              <p:nvPr/>
            </p:nvSpPr>
            <p:spPr bwMode="gray">
              <a:xfrm>
                <a:off x="624" y="2208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32001"/>
                    </a:schemeClr>
                  </a:gs>
                  <a:gs pos="100000">
                    <a:schemeClr val="accent1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8" name="Oval 219"/>
              <p:cNvSpPr>
                <a:spLocks noChangeArrowheads="1"/>
              </p:cNvSpPr>
              <p:nvPr/>
            </p:nvSpPr>
            <p:spPr bwMode="gray">
              <a:xfrm>
                <a:off x="649" y="2233"/>
                <a:ext cx="334" cy="32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54118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9" name="Oval 220"/>
              <p:cNvSpPr>
                <a:spLocks noChangeArrowheads="1"/>
              </p:cNvSpPr>
              <p:nvPr/>
            </p:nvSpPr>
            <p:spPr bwMode="gray">
              <a:xfrm>
                <a:off x="649" y="2234"/>
                <a:ext cx="334" cy="32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63529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0" name="Oval 221"/>
              <p:cNvSpPr>
                <a:spLocks noChangeArrowheads="1"/>
              </p:cNvSpPr>
              <p:nvPr/>
            </p:nvSpPr>
            <p:spPr bwMode="gray">
              <a:xfrm>
                <a:off x="667" y="2250"/>
                <a:ext cx="300" cy="327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1" name="Oval 222"/>
              <p:cNvSpPr>
                <a:spLocks noChangeArrowheads="1"/>
              </p:cNvSpPr>
              <p:nvPr/>
            </p:nvSpPr>
            <p:spPr bwMode="gray">
              <a:xfrm>
                <a:off x="672" y="2255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3"/>
              <p:cNvSpPr>
                <a:spLocks noChangeArrowheads="1"/>
              </p:cNvSpPr>
              <p:nvPr/>
            </p:nvSpPr>
            <p:spPr bwMode="gray">
              <a:xfrm>
                <a:off x="676" y="2257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3" name="Oval 224"/>
              <p:cNvSpPr>
                <a:spLocks noChangeArrowheads="1"/>
              </p:cNvSpPr>
              <p:nvPr/>
            </p:nvSpPr>
            <p:spPr bwMode="gray">
              <a:xfrm>
                <a:off x="679" y="2259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4" name="Oval 225"/>
              <p:cNvSpPr>
                <a:spLocks noChangeArrowheads="1"/>
              </p:cNvSpPr>
              <p:nvPr/>
            </p:nvSpPr>
            <p:spPr bwMode="gray">
              <a:xfrm>
                <a:off x="694" y="2267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4" name="Text Box 226"/>
            <p:cNvSpPr txBox="1">
              <a:spLocks noChangeArrowheads="1"/>
            </p:cNvSpPr>
            <p:nvPr/>
          </p:nvSpPr>
          <p:spPr bwMode="gray">
            <a:xfrm>
              <a:off x="1424" y="2496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ru-RU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75" name="Прямоугольник 74"/>
          <p:cNvSpPr/>
          <p:nvPr/>
        </p:nvSpPr>
        <p:spPr>
          <a:xfrm>
            <a:off x="1000100" y="2357430"/>
            <a:ext cx="7143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uk-UA" sz="2000" u="sng" dirty="0" smtClean="0">
                <a:latin typeface="Times New Roman" pitchFamily="18" charset="0"/>
                <a:cs typeface="Times New Roman" pitchFamily="18" charset="0"/>
              </a:rPr>
              <a:t>основних компонентів інформаційної культури учнів</a:t>
            </a:r>
          </a:p>
          <a:p>
            <a:pPr eaLnBrk="0" hangingPunct="0"/>
            <a:endParaRPr lang="en-US" sz="1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928663" y="3143248"/>
            <a:ext cx="72152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uk-UA" sz="2000" u="sng" dirty="0" smtClean="0">
                <a:latin typeface="Times New Roman" pitchFamily="18" charset="0"/>
                <a:cs typeface="Times New Roman" pitchFamily="18" charset="0"/>
              </a:rPr>
              <a:t>вироблення в них навичок творчої діяльності</a:t>
            </a:r>
            <a:endParaRPr lang="en-US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928661" y="4071942"/>
            <a:ext cx="70723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uk-UA" sz="2000" u="sng" dirty="0" smtClean="0">
                <a:latin typeface="Times New Roman" pitchFamily="18" charset="0"/>
                <a:cs typeface="Times New Roman" pitchFamily="18" charset="0"/>
              </a:rPr>
              <a:t>забезпечення умов для їх професійного самовизначення</a:t>
            </a:r>
            <a:endParaRPr lang="en-US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928663" y="4929198"/>
            <a:ext cx="7286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uk-UA" sz="2000" u="sng" dirty="0" smtClean="0">
                <a:latin typeface="Times New Roman" pitchFamily="18" charset="0"/>
                <a:cs typeface="Times New Roman" pitchFamily="18" charset="0"/>
              </a:rPr>
              <a:t>підготовка до життя і активної трудової діяльності</a:t>
            </a:r>
            <a:endParaRPr lang="en-US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928661" y="5857892"/>
            <a:ext cx="8215339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uk-UA" sz="1900" u="sng" dirty="0" smtClean="0">
                <a:latin typeface="Times New Roman" pitchFamily="18" charset="0"/>
                <a:cs typeface="Times New Roman" pitchFamily="18" charset="0"/>
              </a:rPr>
              <a:t>виховання культури праці, здійснення допрофесійної підготовки</a:t>
            </a:r>
            <a:endParaRPr lang="en-US" sz="19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357686" y="285728"/>
            <a:ext cx="47863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95700" algn="l"/>
              </a:tabLst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Працелюбність – душа всякої справи і запорука добробуту.</a:t>
            </a:r>
            <a:endParaRPr kumimoji="0" lang="ru-RU" sz="24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3225800" marR="0" lvl="0" indent="-322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95700" algn="l"/>
              </a:tabLst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957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Vova\Мои документы\Мои рисунки\Новый рисунок (2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2413" cy="68564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57687" y="21429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3500430" y="1714488"/>
          <a:ext cx="5429287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000496" y="214290"/>
            <a:ext cx="4929222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Освіта скарб – праця ключ до нього.</a:t>
            </a: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kumimoji="0" lang="uk-UA" sz="1200" b="0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П. </a:t>
            </a:r>
            <a:r>
              <a:rPr kumimoji="0" lang="uk-UA" sz="1200" b="0" i="1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Буаст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3" descr="C:\Documents and Settings\Vova\Рабочий стол\Новая папка\SI8533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1714488"/>
            <a:ext cx="3000396" cy="2286016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C:\Documents and Settings\Vova\Рабочий стол\Новая папка\SI8533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4143380"/>
            <a:ext cx="3214710" cy="2286016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Vova\Мои документы\Мои рисунки\Новый рисунок (2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2413" cy="6856413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2714612" y="242887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357687" y="500042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Головними критеріями  роботи керівника гуртка вважаю :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F:\DCIM\102SSCAM\SI85277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3857628"/>
            <a:ext cx="1785942" cy="2571768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Vova\Мои документы\Мои рисунки\Новый рисунок (2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2413" cy="68564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29126" y="285730"/>
            <a:ext cx="4429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Основним моїм завданням</a:t>
            </a:r>
          </a:p>
          <a:p>
            <a:pPr algn="ctr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на заняттях гуртка є :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643306" y="1500174"/>
          <a:ext cx="514353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Documents and Settings\Vova\Рабочий стол\Новая папка\SI8501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4000504"/>
            <a:ext cx="2857521" cy="2357454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Vova\Мои документы\Мои рисунки\Новый рисунок (2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6248" y="21429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400" b="1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500299" y="2714620"/>
          <a:ext cx="6429420" cy="377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Documents and Settings\Vova\Рабочий стол\Новая папка\SI8532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1" y="3929067"/>
            <a:ext cx="1928827" cy="2286016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500561" y="571482"/>
            <a:ext cx="42148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285728"/>
            <a:ext cx="3929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Сучасний урок - це твір мистецтва, де педагог уміло використовує всі можливості для розвитку особистості учня</a:t>
            </a:r>
            <a:endParaRPr lang="uk-UA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1154</TotalTime>
  <Words>820</Words>
  <Application>Microsoft Office PowerPoint</Application>
  <PresentationFormat>Экран (4:3)</PresentationFormat>
  <Paragraphs>90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Vova</dc:creator>
  <cp:lastModifiedBy>Vova</cp:lastModifiedBy>
  <cp:revision>122</cp:revision>
  <dcterms:created xsi:type="dcterms:W3CDTF">2013-10-21T17:21:26Z</dcterms:created>
  <dcterms:modified xsi:type="dcterms:W3CDTF">2013-11-11T18:14:07Z</dcterms:modified>
</cp:coreProperties>
</file>