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0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4660"/>
  </p:normalViewPr>
  <p:slideViewPr>
    <p:cSldViewPr>
      <p:cViewPr varScale="1">
        <p:scale>
          <a:sx n="69" d="100"/>
          <a:sy n="69" d="100"/>
        </p:scale>
        <p:origin x="-15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2D44A1-153F-42E8-8A6A-55EE658C1DE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6E7196E-1753-44BA-BD08-1269C890BCB2}">
      <dgm:prSet phldrT="[Текст]"/>
      <dgm:spPr/>
      <dgm:t>
        <a:bodyPr/>
        <a:lstStyle/>
        <a:p>
          <a:r>
            <a:rPr lang="uk-UA" dirty="0" smtClean="0"/>
            <a:t>ФОЛЬКЛОР</a:t>
          </a:r>
          <a:endParaRPr lang="uk-UA" dirty="0"/>
        </a:p>
      </dgm:t>
    </dgm:pt>
    <dgm:pt modelId="{E68A1146-0111-48CC-A075-81DE7C196545}" type="parTrans" cxnId="{AED2C57D-2C08-43E4-A6FB-0B709922B72B}">
      <dgm:prSet/>
      <dgm:spPr/>
      <dgm:t>
        <a:bodyPr/>
        <a:lstStyle/>
        <a:p>
          <a:endParaRPr lang="uk-UA"/>
        </a:p>
      </dgm:t>
    </dgm:pt>
    <dgm:pt modelId="{D9E416E4-5BB7-4AC0-8FA7-48C88EAFC748}" type="sibTrans" cxnId="{AED2C57D-2C08-43E4-A6FB-0B709922B72B}">
      <dgm:prSet/>
      <dgm:spPr/>
      <dgm:t>
        <a:bodyPr/>
        <a:lstStyle/>
        <a:p>
          <a:endParaRPr lang="uk-UA"/>
        </a:p>
      </dgm:t>
    </dgm:pt>
    <dgm:pt modelId="{8292CE94-60FD-4095-87EF-65D69F6977FF}">
      <dgm:prSet phldrT="[Текст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uk-UA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Змій Горинич</a:t>
          </a:r>
          <a:endParaRPr lang="uk-UA" b="1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B04EAE2-4DDD-4C28-974F-2DA85C0F85FD}" type="parTrans" cxnId="{944C7924-0AFA-4CA6-AB4B-C641DC7C6861}">
      <dgm:prSet/>
      <dgm:spPr/>
      <dgm:t>
        <a:bodyPr/>
        <a:lstStyle/>
        <a:p>
          <a:endParaRPr lang="uk-UA"/>
        </a:p>
      </dgm:t>
    </dgm:pt>
    <dgm:pt modelId="{674EF869-321F-4FA4-9EAA-B943E4D4AD2B}" type="sibTrans" cxnId="{944C7924-0AFA-4CA6-AB4B-C641DC7C6861}">
      <dgm:prSet/>
      <dgm:spPr/>
      <dgm:t>
        <a:bodyPr/>
        <a:lstStyle/>
        <a:p>
          <a:endParaRPr lang="uk-UA"/>
        </a:p>
      </dgm:t>
    </dgm:pt>
    <dgm:pt modelId="{16D0131D-A945-4EBC-8804-C593FE145FC5}">
      <dgm:prSet phldrT="[Текст]"/>
      <dgm:spPr/>
      <dgm:t>
        <a:bodyPr/>
        <a:lstStyle/>
        <a:p>
          <a:r>
            <a:rPr lang="uk-UA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Жар-птиця</a:t>
          </a:r>
          <a:endParaRPr lang="uk-UA" b="1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18856B9-01A5-4526-8F80-1C6D39F47ED0}" type="parTrans" cxnId="{A673A8B8-4407-43BD-BCB0-4C317D5A05F0}">
      <dgm:prSet/>
      <dgm:spPr/>
      <dgm:t>
        <a:bodyPr/>
        <a:lstStyle/>
        <a:p>
          <a:endParaRPr lang="uk-UA"/>
        </a:p>
      </dgm:t>
    </dgm:pt>
    <dgm:pt modelId="{2080FA89-20FC-418E-9499-BBDD338B50F6}" type="sibTrans" cxnId="{A673A8B8-4407-43BD-BCB0-4C317D5A05F0}">
      <dgm:prSet/>
      <dgm:spPr/>
      <dgm:t>
        <a:bodyPr/>
        <a:lstStyle/>
        <a:p>
          <a:endParaRPr lang="uk-UA"/>
        </a:p>
      </dgm:t>
    </dgm:pt>
    <dgm:pt modelId="{39A1B006-3FDD-44C0-8EA0-0D86D41E12D0}">
      <dgm:prSet phldrT="[Текст]"/>
      <dgm:spPr/>
      <dgm:t>
        <a:bodyPr/>
        <a:lstStyle/>
        <a:p>
          <a:r>
            <a:rPr lang="uk-UA" dirty="0" smtClean="0"/>
            <a:t>МІФОЛОГІЯ</a:t>
          </a:r>
          <a:endParaRPr lang="uk-UA" dirty="0"/>
        </a:p>
      </dgm:t>
    </dgm:pt>
    <dgm:pt modelId="{E0EC62F8-7518-4F35-9BC5-0F9B465435F0}" type="parTrans" cxnId="{59475FBB-C2E9-4944-94CB-1854F6FE0AA8}">
      <dgm:prSet/>
      <dgm:spPr/>
      <dgm:t>
        <a:bodyPr/>
        <a:lstStyle/>
        <a:p>
          <a:endParaRPr lang="uk-UA"/>
        </a:p>
      </dgm:t>
    </dgm:pt>
    <dgm:pt modelId="{F5FBA307-0494-476F-BC27-9D82C721E117}" type="sibTrans" cxnId="{59475FBB-C2E9-4944-94CB-1854F6FE0AA8}">
      <dgm:prSet/>
      <dgm:spPr/>
      <dgm:t>
        <a:bodyPr/>
        <a:lstStyle/>
        <a:p>
          <a:endParaRPr lang="uk-UA"/>
        </a:p>
      </dgm:t>
    </dgm:pt>
    <dgm:pt modelId="{1635FB79-63AC-40D3-B672-DEEBB7CC0503}">
      <dgm:prSet phldrT="[Текст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uk-UA" b="1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Зевс</a:t>
          </a:r>
          <a:endParaRPr lang="uk-UA" b="1" cap="none" spc="0" dirty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B283C7F1-A3F6-4F4B-B181-1A962A569021}" type="parTrans" cxnId="{0353CBE1-C3E8-4A79-A214-314AF1A06E66}">
      <dgm:prSet/>
      <dgm:spPr/>
      <dgm:t>
        <a:bodyPr/>
        <a:lstStyle/>
        <a:p>
          <a:endParaRPr lang="uk-UA"/>
        </a:p>
      </dgm:t>
    </dgm:pt>
    <dgm:pt modelId="{B91EB1E7-8E64-421C-AB10-8F270A205397}" type="sibTrans" cxnId="{0353CBE1-C3E8-4A79-A214-314AF1A06E66}">
      <dgm:prSet/>
      <dgm:spPr/>
      <dgm:t>
        <a:bodyPr/>
        <a:lstStyle/>
        <a:p>
          <a:endParaRPr lang="uk-UA"/>
        </a:p>
      </dgm:t>
    </dgm:pt>
    <dgm:pt modelId="{AA17742C-A25E-486F-89F0-156322A629B6}">
      <dgm:prSet phldrT="[Текст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uk-UA" b="1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Прометей</a:t>
          </a:r>
          <a:endParaRPr lang="uk-UA" b="1" cap="none" spc="0" dirty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B2102475-CEA3-445D-9749-1BA5EAABFADF}" type="parTrans" cxnId="{6B294C47-6F6E-49C2-B5D4-176C9B6882CF}">
      <dgm:prSet/>
      <dgm:spPr/>
      <dgm:t>
        <a:bodyPr/>
        <a:lstStyle/>
        <a:p>
          <a:endParaRPr lang="uk-UA"/>
        </a:p>
      </dgm:t>
    </dgm:pt>
    <dgm:pt modelId="{08CBD211-9B22-4077-AC6F-57E3CCCE84D2}" type="sibTrans" cxnId="{6B294C47-6F6E-49C2-B5D4-176C9B6882CF}">
      <dgm:prSet/>
      <dgm:spPr/>
      <dgm:t>
        <a:bodyPr/>
        <a:lstStyle/>
        <a:p>
          <a:endParaRPr lang="uk-UA"/>
        </a:p>
      </dgm:t>
    </dgm:pt>
    <dgm:pt modelId="{656CF61D-E0AC-4CC5-91A9-90AD7835AB7D}">
      <dgm:prSet phldrT="[Текст]"/>
      <dgm:spPr/>
      <dgm:t>
        <a:bodyPr/>
        <a:lstStyle/>
        <a:p>
          <a:r>
            <a:rPr lang="uk-UA" dirty="0" smtClean="0"/>
            <a:t>ЛІТЕРАТУРА</a:t>
          </a:r>
          <a:endParaRPr lang="uk-UA" dirty="0"/>
        </a:p>
      </dgm:t>
    </dgm:pt>
    <dgm:pt modelId="{C1009A41-C66A-420F-9B79-516F6C5A3ED3}" type="parTrans" cxnId="{230044C5-2651-429C-90DE-B26A11156E58}">
      <dgm:prSet/>
      <dgm:spPr/>
      <dgm:t>
        <a:bodyPr/>
        <a:lstStyle/>
        <a:p>
          <a:endParaRPr lang="uk-UA"/>
        </a:p>
      </dgm:t>
    </dgm:pt>
    <dgm:pt modelId="{DD30D815-4233-428E-91A6-9C1F4993BB84}" type="sibTrans" cxnId="{230044C5-2651-429C-90DE-B26A11156E58}">
      <dgm:prSet/>
      <dgm:spPr/>
      <dgm:t>
        <a:bodyPr/>
        <a:lstStyle/>
        <a:p>
          <a:endParaRPr lang="uk-UA"/>
        </a:p>
      </dgm:t>
    </dgm:pt>
    <dgm:pt modelId="{E2DF5744-0553-443A-9002-D283C4568F3A}">
      <dgm:prSet phldrT="[Текст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uk-UA" b="1" cap="none" spc="0" dirty="0" err="1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Мауглі</a:t>
          </a:r>
          <a:endParaRPr lang="uk-UA" b="1" cap="none" spc="0" dirty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A1643E20-DCFE-45A7-BC01-FC86FD983676}" type="parTrans" cxnId="{2724C7AD-F358-43FF-996D-AF0F7D4619B8}">
      <dgm:prSet/>
      <dgm:spPr/>
      <dgm:t>
        <a:bodyPr/>
        <a:lstStyle/>
        <a:p>
          <a:endParaRPr lang="uk-UA"/>
        </a:p>
      </dgm:t>
    </dgm:pt>
    <dgm:pt modelId="{85290223-5374-4E1A-BA54-5F436CF6BD76}" type="sibTrans" cxnId="{2724C7AD-F358-43FF-996D-AF0F7D4619B8}">
      <dgm:prSet/>
      <dgm:spPr/>
      <dgm:t>
        <a:bodyPr/>
        <a:lstStyle/>
        <a:p>
          <a:endParaRPr lang="uk-UA"/>
        </a:p>
      </dgm:t>
    </dgm:pt>
    <dgm:pt modelId="{7191365D-3FCB-4BB9-80CD-3E3655A8B8A3}">
      <dgm:prSet phldrT="[Текст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uk-UA" b="1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Ахілл</a:t>
          </a:r>
          <a:endParaRPr lang="uk-UA" b="1" cap="none" spc="0" dirty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7C5AA2BE-BD9C-45D4-9F2F-C55DD35D47A9}" type="parTrans" cxnId="{AD3C3521-5F05-4C8F-81CD-2E7E99645F88}">
      <dgm:prSet/>
      <dgm:spPr/>
      <dgm:t>
        <a:bodyPr/>
        <a:lstStyle/>
        <a:p>
          <a:endParaRPr lang="uk-UA"/>
        </a:p>
      </dgm:t>
    </dgm:pt>
    <dgm:pt modelId="{13D94D51-F09E-40EE-AC0E-CD5BD8CFF594}" type="sibTrans" cxnId="{AD3C3521-5F05-4C8F-81CD-2E7E99645F88}">
      <dgm:prSet/>
      <dgm:spPr/>
      <dgm:t>
        <a:bodyPr/>
        <a:lstStyle/>
        <a:p>
          <a:endParaRPr lang="uk-UA"/>
        </a:p>
      </dgm:t>
    </dgm:pt>
    <dgm:pt modelId="{B3D5066C-5E56-4064-AF8B-9BD166D17E79}" type="pres">
      <dgm:prSet presAssocID="{272D44A1-153F-42E8-8A6A-55EE658C1D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4037C49-5F97-4258-9D5A-8E3641064168}" type="pres">
      <dgm:prSet presAssocID="{C6E7196E-1753-44BA-BD08-1269C890BCB2}" presName="composite" presStyleCnt="0"/>
      <dgm:spPr/>
    </dgm:pt>
    <dgm:pt modelId="{69670869-F4EE-4166-933A-1FF2B9DBD022}" type="pres">
      <dgm:prSet presAssocID="{C6E7196E-1753-44BA-BD08-1269C890BCB2}" presName="parTx" presStyleLbl="alignNode1" presStyleIdx="0" presStyleCnt="3" custLinFactNeighborX="-103" custLinFactNeighborY="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716A79-950B-4703-A78F-DB53D7D96E9C}" type="pres">
      <dgm:prSet presAssocID="{C6E7196E-1753-44BA-BD08-1269C890BCB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5483CB-C280-4132-A2B4-C3E63DF37B7F}" type="pres">
      <dgm:prSet presAssocID="{D9E416E4-5BB7-4AC0-8FA7-48C88EAFC748}" presName="space" presStyleCnt="0"/>
      <dgm:spPr/>
    </dgm:pt>
    <dgm:pt modelId="{6AE21897-C3A7-4CB1-9B54-0FBD712EB0EF}" type="pres">
      <dgm:prSet presAssocID="{39A1B006-3FDD-44C0-8EA0-0D86D41E12D0}" presName="composite" presStyleCnt="0"/>
      <dgm:spPr/>
    </dgm:pt>
    <dgm:pt modelId="{1B691D5A-325E-46E3-AB44-B2FA2243FF2D}" type="pres">
      <dgm:prSet presAssocID="{39A1B006-3FDD-44C0-8EA0-0D86D41E12D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286DD57-89DB-44DD-BB02-AACCFF341A85}" type="pres">
      <dgm:prSet presAssocID="{39A1B006-3FDD-44C0-8EA0-0D86D41E12D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003EFB-22B8-4E99-8C22-086AF105CA2A}" type="pres">
      <dgm:prSet presAssocID="{F5FBA307-0494-476F-BC27-9D82C721E117}" presName="space" presStyleCnt="0"/>
      <dgm:spPr/>
    </dgm:pt>
    <dgm:pt modelId="{85D7DE2F-234E-4CB7-8527-4EA0FFBE6EDD}" type="pres">
      <dgm:prSet presAssocID="{656CF61D-E0AC-4CC5-91A9-90AD7835AB7D}" presName="composite" presStyleCnt="0"/>
      <dgm:spPr/>
    </dgm:pt>
    <dgm:pt modelId="{61193382-6240-4923-B070-E37947FE9E5D}" type="pres">
      <dgm:prSet presAssocID="{656CF61D-E0AC-4CC5-91A9-90AD7835AB7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EB84FB-E6CF-4267-800B-32D565A397BC}" type="pres">
      <dgm:prSet presAssocID="{656CF61D-E0AC-4CC5-91A9-90AD7835AB7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B294C47-6F6E-49C2-B5D4-176C9B6882CF}" srcId="{39A1B006-3FDD-44C0-8EA0-0D86D41E12D0}" destId="{AA17742C-A25E-486F-89F0-156322A629B6}" srcOrd="1" destOrd="0" parTransId="{B2102475-CEA3-445D-9749-1BA5EAABFADF}" sibTransId="{08CBD211-9B22-4077-AC6F-57E3CCCE84D2}"/>
    <dgm:cxn modelId="{230044C5-2651-429C-90DE-B26A11156E58}" srcId="{272D44A1-153F-42E8-8A6A-55EE658C1DE7}" destId="{656CF61D-E0AC-4CC5-91A9-90AD7835AB7D}" srcOrd="2" destOrd="0" parTransId="{C1009A41-C66A-420F-9B79-516F6C5A3ED3}" sibTransId="{DD30D815-4233-428E-91A6-9C1F4993BB84}"/>
    <dgm:cxn modelId="{E617434E-A2AE-43C2-9B29-223BC64707A4}" type="presOf" srcId="{16D0131D-A945-4EBC-8804-C593FE145FC5}" destId="{69716A79-950B-4703-A78F-DB53D7D96E9C}" srcOrd="0" destOrd="1" presId="urn:microsoft.com/office/officeart/2005/8/layout/hList1"/>
    <dgm:cxn modelId="{83ED85E2-16A2-4DC0-953C-8A68C062FE9D}" type="presOf" srcId="{AA17742C-A25E-486F-89F0-156322A629B6}" destId="{7286DD57-89DB-44DD-BB02-AACCFF341A85}" srcOrd="0" destOrd="1" presId="urn:microsoft.com/office/officeart/2005/8/layout/hList1"/>
    <dgm:cxn modelId="{AED2C57D-2C08-43E4-A6FB-0B709922B72B}" srcId="{272D44A1-153F-42E8-8A6A-55EE658C1DE7}" destId="{C6E7196E-1753-44BA-BD08-1269C890BCB2}" srcOrd="0" destOrd="0" parTransId="{E68A1146-0111-48CC-A075-81DE7C196545}" sibTransId="{D9E416E4-5BB7-4AC0-8FA7-48C88EAFC748}"/>
    <dgm:cxn modelId="{73693892-FA1C-4437-BA50-C2A6421B9133}" type="presOf" srcId="{39A1B006-3FDD-44C0-8EA0-0D86D41E12D0}" destId="{1B691D5A-325E-46E3-AB44-B2FA2243FF2D}" srcOrd="0" destOrd="0" presId="urn:microsoft.com/office/officeart/2005/8/layout/hList1"/>
    <dgm:cxn modelId="{BD499AF1-3363-47BD-B803-B1308580FFDF}" type="presOf" srcId="{8292CE94-60FD-4095-87EF-65D69F6977FF}" destId="{69716A79-950B-4703-A78F-DB53D7D96E9C}" srcOrd="0" destOrd="0" presId="urn:microsoft.com/office/officeart/2005/8/layout/hList1"/>
    <dgm:cxn modelId="{6A21206A-0773-4F50-A0CF-77D8D63E34F1}" type="presOf" srcId="{272D44A1-153F-42E8-8A6A-55EE658C1DE7}" destId="{B3D5066C-5E56-4064-AF8B-9BD166D17E79}" srcOrd="0" destOrd="0" presId="urn:microsoft.com/office/officeart/2005/8/layout/hList1"/>
    <dgm:cxn modelId="{B72A67D9-0CBB-4E44-BA55-CC29C4E58AA7}" type="presOf" srcId="{656CF61D-E0AC-4CC5-91A9-90AD7835AB7D}" destId="{61193382-6240-4923-B070-E37947FE9E5D}" srcOrd="0" destOrd="0" presId="urn:microsoft.com/office/officeart/2005/8/layout/hList1"/>
    <dgm:cxn modelId="{A6AFA5DE-74C6-468D-A49F-A10F140841B7}" type="presOf" srcId="{C6E7196E-1753-44BA-BD08-1269C890BCB2}" destId="{69670869-F4EE-4166-933A-1FF2B9DBD022}" srcOrd="0" destOrd="0" presId="urn:microsoft.com/office/officeart/2005/8/layout/hList1"/>
    <dgm:cxn modelId="{944C7924-0AFA-4CA6-AB4B-C641DC7C6861}" srcId="{C6E7196E-1753-44BA-BD08-1269C890BCB2}" destId="{8292CE94-60FD-4095-87EF-65D69F6977FF}" srcOrd="0" destOrd="0" parTransId="{CB04EAE2-4DDD-4C28-974F-2DA85C0F85FD}" sibTransId="{674EF869-321F-4FA4-9EAA-B943E4D4AD2B}"/>
    <dgm:cxn modelId="{F8D33C91-BE8F-4479-8D9A-F5F80BCDBB96}" type="presOf" srcId="{E2DF5744-0553-443A-9002-D283C4568F3A}" destId="{A3EB84FB-E6CF-4267-800B-32D565A397BC}" srcOrd="0" destOrd="0" presId="urn:microsoft.com/office/officeart/2005/8/layout/hList1"/>
    <dgm:cxn modelId="{AD3C3521-5F05-4C8F-81CD-2E7E99645F88}" srcId="{656CF61D-E0AC-4CC5-91A9-90AD7835AB7D}" destId="{7191365D-3FCB-4BB9-80CD-3E3655A8B8A3}" srcOrd="1" destOrd="0" parTransId="{7C5AA2BE-BD9C-45D4-9F2F-C55DD35D47A9}" sibTransId="{13D94D51-F09E-40EE-AC0E-CD5BD8CFF594}"/>
    <dgm:cxn modelId="{0353CBE1-C3E8-4A79-A214-314AF1A06E66}" srcId="{39A1B006-3FDD-44C0-8EA0-0D86D41E12D0}" destId="{1635FB79-63AC-40D3-B672-DEEBB7CC0503}" srcOrd="0" destOrd="0" parTransId="{B283C7F1-A3F6-4F4B-B181-1A962A569021}" sibTransId="{B91EB1E7-8E64-421C-AB10-8F270A205397}"/>
    <dgm:cxn modelId="{59475FBB-C2E9-4944-94CB-1854F6FE0AA8}" srcId="{272D44A1-153F-42E8-8A6A-55EE658C1DE7}" destId="{39A1B006-3FDD-44C0-8EA0-0D86D41E12D0}" srcOrd="1" destOrd="0" parTransId="{E0EC62F8-7518-4F35-9BC5-0F9B465435F0}" sibTransId="{F5FBA307-0494-476F-BC27-9D82C721E117}"/>
    <dgm:cxn modelId="{A673A8B8-4407-43BD-BCB0-4C317D5A05F0}" srcId="{C6E7196E-1753-44BA-BD08-1269C890BCB2}" destId="{16D0131D-A945-4EBC-8804-C593FE145FC5}" srcOrd="1" destOrd="0" parTransId="{F18856B9-01A5-4526-8F80-1C6D39F47ED0}" sibTransId="{2080FA89-20FC-418E-9499-BBDD338B50F6}"/>
    <dgm:cxn modelId="{5C1437C0-7C01-4341-BA30-7767F052BF2E}" type="presOf" srcId="{1635FB79-63AC-40D3-B672-DEEBB7CC0503}" destId="{7286DD57-89DB-44DD-BB02-AACCFF341A85}" srcOrd="0" destOrd="0" presId="urn:microsoft.com/office/officeart/2005/8/layout/hList1"/>
    <dgm:cxn modelId="{113A7105-FE8E-4DB2-8E5B-502B4971841A}" type="presOf" srcId="{7191365D-3FCB-4BB9-80CD-3E3655A8B8A3}" destId="{A3EB84FB-E6CF-4267-800B-32D565A397BC}" srcOrd="0" destOrd="1" presId="urn:microsoft.com/office/officeart/2005/8/layout/hList1"/>
    <dgm:cxn modelId="{2724C7AD-F358-43FF-996D-AF0F7D4619B8}" srcId="{656CF61D-E0AC-4CC5-91A9-90AD7835AB7D}" destId="{E2DF5744-0553-443A-9002-D283C4568F3A}" srcOrd="0" destOrd="0" parTransId="{A1643E20-DCFE-45A7-BC01-FC86FD983676}" sibTransId="{85290223-5374-4E1A-BA54-5F436CF6BD76}"/>
    <dgm:cxn modelId="{F8CC553D-AA26-40B8-ADC4-B1C9D81C1109}" type="presParOf" srcId="{B3D5066C-5E56-4064-AF8B-9BD166D17E79}" destId="{C4037C49-5F97-4258-9D5A-8E3641064168}" srcOrd="0" destOrd="0" presId="urn:microsoft.com/office/officeart/2005/8/layout/hList1"/>
    <dgm:cxn modelId="{186E595E-9283-41A8-89DE-C90B16B82629}" type="presParOf" srcId="{C4037C49-5F97-4258-9D5A-8E3641064168}" destId="{69670869-F4EE-4166-933A-1FF2B9DBD022}" srcOrd="0" destOrd="0" presId="urn:microsoft.com/office/officeart/2005/8/layout/hList1"/>
    <dgm:cxn modelId="{BA7D3FB1-44EE-4D55-9239-3F747A16628D}" type="presParOf" srcId="{C4037C49-5F97-4258-9D5A-8E3641064168}" destId="{69716A79-950B-4703-A78F-DB53D7D96E9C}" srcOrd="1" destOrd="0" presId="urn:microsoft.com/office/officeart/2005/8/layout/hList1"/>
    <dgm:cxn modelId="{55929201-EFC0-4325-9854-07A8D211C735}" type="presParOf" srcId="{B3D5066C-5E56-4064-AF8B-9BD166D17E79}" destId="{965483CB-C280-4132-A2B4-C3E63DF37B7F}" srcOrd="1" destOrd="0" presId="urn:microsoft.com/office/officeart/2005/8/layout/hList1"/>
    <dgm:cxn modelId="{4459FD6E-55A7-4146-A49C-AD2923275B6E}" type="presParOf" srcId="{B3D5066C-5E56-4064-AF8B-9BD166D17E79}" destId="{6AE21897-C3A7-4CB1-9B54-0FBD712EB0EF}" srcOrd="2" destOrd="0" presId="urn:microsoft.com/office/officeart/2005/8/layout/hList1"/>
    <dgm:cxn modelId="{A4CD4492-D60F-4AB7-B0B0-87210B87A2B7}" type="presParOf" srcId="{6AE21897-C3A7-4CB1-9B54-0FBD712EB0EF}" destId="{1B691D5A-325E-46E3-AB44-B2FA2243FF2D}" srcOrd="0" destOrd="0" presId="urn:microsoft.com/office/officeart/2005/8/layout/hList1"/>
    <dgm:cxn modelId="{2BA9645E-C4C0-46B9-8656-9C9CF23E968E}" type="presParOf" srcId="{6AE21897-C3A7-4CB1-9B54-0FBD712EB0EF}" destId="{7286DD57-89DB-44DD-BB02-AACCFF341A85}" srcOrd="1" destOrd="0" presId="urn:microsoft.com/office/officeart/2005/8/layout/hList1"/>
    <dgm:cxn modelId="{A77B8BD9-6BFE-44AA-942F-81AC5F480BD3}" type="presParOf" srcId="{B3D5066C-5E56-4064-AF8B-9BD166D17E79}" destId="{83003EFB-22B8-4E99-8C22-086AF105CA2A}" srcOrd="3" destOrd="0" presId="urn:microsoft.com/office/officeart/2005/8/layout/hList1"/>
    <dgm:cxn modelId="{BDD8623D-DA0F-4150-BBEC-FD8744289BFD}" type="presParOf" srcId="{B3D5066C-5E56-4064-AF8B-9BD166D17E79}" destId="{85D7DE2F-234E-4CB7-8527-4EA0FFBE6EDD}" srcOrd="4" destOrd="0" presId="urn:microsoft.com/office/officeart/2005/8/layout/hList1"/>
    <dgm:cxn modelId="{5B645E12-F5B1-46A3-AA80-DD64AC54C269}" type="presParOf" srcId="{85D7DE2F-234E-4CB7-8527-4EA0FFBE6EDD}" destId="{61193382-6240-4923-B070-E37947FE9E5D}" srcOrd="0" destOrd="0" presId="urn:microsoft.com/office/officeart/2005/8/layout/hList1"/>
    <dgm:cxn modelId="{9A5D0716-3C38-4064-8AC5-3621C4127B27}" type="presParOf" srcId="{85D7DE2F-234E-4CB7-8527-4EA0FFBE6EDD}" destId="{A3EB84FB-E6CF-4267-800B-32D565A397BC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9CEEA-543C-4B80-BD03-CEFAB0DB2FB6}" type="datetimeFigureOut">
              <a:rPr lang="uk-UA" smtClean="0"/>
              <a:pPr/>
              <a:t>30.10.2014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726F3-5CD2-4A75-9B8B-ED4C48704B3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726F3-5CD2-4A75-9B8B-ED4C48704B3F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3E4E-051C-494D-AD17-F929B977ACDD}" type="datetimeFigureOut">
              <a:rPr lang="uk-UA" smtClean="0"/>
              <a:pPr/>
              <a:t>30.10.2014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2EED-E693-488F-AFEC-A4A627183C3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3E4E-051C-494D-AD17-F929B977ACDD}" type="datetimeFigureOut">
              <a:rPr lang="uk-UA" smtClean="0"/>
              <a:pPr/>
              <a:t>30.10.2014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2EED-E693-488F-AFEC-A4A627183C3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3E4E-051C-494D-AD17-F929B977ACDD}" type="datetimeFigureOut">
              <a:rPr lang="uk-UA" smtClean="0"/>
              <a:pPr/>
              <a:t>30.10.2014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2EED-E693-488F-AFEC-A4A627183C3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3E4E-051C-494D-AD17-F929B977ACDD}" type="datetimeFigureOut">
              <a:rPr lang="uk-UA" smtClean="0"/>
              <a:pPr/>
              <a:t>30.10.2014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2EED-E693-488F-AFEC-A4A627183C3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3E4E-051C-494D-AD17-F929B977ACDD}" type="datetimeFigureOut">
              <a:rPr lang="uk-UA" smtClean="0"/>
              <a:pPr/>
              <a:t>30.10.2014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2EED-E693-488F-AFEC-A4A627183C3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3E4E-051C-494D-AD17-F929B977ACDD}" type="datetimeFigureOut">
              <a:rPr lang="uk-UA" smtClean="0"/>
              <a:pPr/>
              <a:t>30.10.2014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2EED-E693-488F-AFEC-A4A627183C3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3E4E-051C-494D-AD17-F929B977ACDD}" type="datetimeFigureOut">
              <a:rPr lang="uk-UA" smtClean="0"/>
              <a:pPr/>
              <a:t>30.10.2014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2EED-E693-488F-AFEC-A4A627183C3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3E4E-051C-494D-AD17-F929B977ACDD}" type="datetimeFigureOut">
              <a:rPr lang="uk-UA" smtClean="0"/>
              <a:pPr/>
              <a:t>30.10.2014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2EED-E693-488F-AFEC-A4A627183C3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3E4E-051C-494D-AD17-F929B977ACDD}" type="datetimeFigureOut">
              <a:rPr lang="uk-UA" smtClean="0"/>
              <a:pPr/>
              <a:t>30.10.2014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2EED-E693-488F-AFEC-A4A627183C3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3E4E-051C-494D-AD17-F929B977ACDD}" type="datetimeFigureOut">
              <a:rPr lang="uk-UA" smtClean="0"/>
              <a:pPr/>
              <a:t>30.10.2014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2EED-E693-488F-AFEC-A4A627183C3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3E4E-051C-494D-AD17-F929B977ACDD}" type="datetimeFigureOut">
              <a:rPr lang="uk-UA" smtClean="0"/>
              <a:pPr/>
              <a:t>30.10.2014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D2EED-E693-488F-AFEC-A4A627183C3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F3E4E-051C-494D-AD17-F929B977ACDD}" type="datetimeFigureOut">
              <a:rPr lang="uk-UA" smtClean="0"/>
              <a:pPr/>
              <a:t>30.10.2014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D2EED-E693-488F-AFEC-A4A627183C3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klient\Desktop\&#1074;&#1086;&#1075;&#1086;&#1085;&#1100;%20&#1091;&#1088;&#1086;&#1082;\&#1084;&#1091;&#1079;&#1080;&#1082;&#1072;\&#1050;&#1083;&#1072;&#1089;&#1080;&#1095;&#1085;&#1072;-&#1082;&#1088;&#1072;&#1089;&#1080;&#1074;&#1072;-&#1084;&#1091;&#1079;&#1080;&#1082;&#1072;(muzofon.com).mp3" TargetMode="External"/><Relationship Id="rId1" Type="http://schemas.openxmlformats.org/officeDocument/2006/relationships/audio" Target="file:///C:\Users\klient\Desktop\&#1074;&#1086;&#1075;&#1086;&#1085;&#1100;%20&#1091;&#1088;&#1086;&#1082;\&#1084;&#1091;&#1079;&#1080;&#1082;&#1072;\enya_-_only_time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9654;%20&#1059;&#1074;&#1077;&#1085;&#1095;&#1072;&#1085;&#1085;&#1099;&#1081;%20&#1086;&#1075;&#1085;&#1077;&#1084;.mp4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332656"/>
            <a:ext cx="698477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uk-UA" sz="8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МАНДРІВКА  КРІЗЬ   ВОГОНЬ</a:t>
            </a:r>
            <a:endParaRPr lang="uk-UA" sz="6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4437112"/>
            <a:ext cx="4968552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ВОГОНЬ СУПЕРЕЧЛИВИЙ…</a:t>
            </a:r>
          </a:p>
          <a:p>
            <a:r>
              <a:rPr lang="uk-UA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ГАСТОН БАШЛАР</a:t>
            </a:r>
            <a:endParaRPr lang="uk-UA" sz="4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Вогонь суперечливий. </a:t>
            </a:r>
            <a:endParaRPr kumimoji="0" lang="uk-UA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 </a:t>
            </a:r>
            <a:r>
              <a:rPr kumimoji="0" lang="uk-UA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Гастон Башлар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Вогонь суперечливий. </a:t>
            </a:r>
            <a:endParaRPr kumimoji="0" lang="uk-UA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 </a:t>
            </a:r>
            <a:r>
              <a:rPr kumimoji="0" lang="uk-UA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Гастон Башлар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81206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" y="-1"/>
            <a:ext cx="9144001" cy="6858001"/>
          </a:xfrm>
        </p:spPr>
      </p:pic>
      <p:pic>
        <p:nvPicPr>
          <p:cNvPr id="5" name="enya_-_only_ti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172400" y="5949280"/>
            <a:ext cx="304800" cy="304800"/>
          </a:xfrm>
          <a:prstGeom prst="rect">
            <a:avLst/>
          </a:prstGeom>
        </p:spPr>
      </p:pic>
      <p:pic>
        <p:nvPicPr>
          <p:cNvPr id="6" name="Класична-красива-музика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7452320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98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117693"/>
            <a:ext cx="9287992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Фольклорні казки про Змія Горинича, </a:t>
            </a:r>
          </a:p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Міфологія: міфи про Прометея, про Геракла, </a:t>
            </a:r>
          </a:p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 народження Ахілла;</a:t>
            </a:r>
          </a:p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Біблія</a:t>
            </a:r>
          </a:p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Література:  </a:t>
            </a:r>
            <a:r>
              <a:rPr lang="uk-U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“Іліада”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uk-U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“Одіссея”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Гомера,</a:t>
            </a:r>
          </a:p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“Біле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Ікло”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uk-U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“Жага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 </a:t>
            </a:r>
            <a:r>
              <a:rPr lang="uk-U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життя”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Дж. Лондона; </a:t>
            </a:r>
          </a:p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 Різдвяна пісня у прозі ” Ч. Діккенса, </a:t>
            </a:r>
          </a:p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“ Коник - Горбоконик ” П. Єршова, </a:t>
            </a:r>
            <a:r>
              <a:rPr lang="uk-U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“Мауглі”</a:t>
            </a:r>
            <a:endParaRPr lang="uk-UA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Р. Кіплінга.  </a:t>
            </a:r>
          </a:p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Вогонь серця: </a:t>
            </a:r>
            <a:r>
              <a:rPr lang="uk-U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“Попелюшка”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Ш. </a:t>
            </a:r>
            <a:r>
              <a:rPr lang="uk-U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Перро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</a:p>
          <a:p>
            <a:r>
              <a:rPr lang="uk-UA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“Поліанна”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Е. </a:t>
            </a:r>
            <a:r>
              <a:rPr lang="uk-UA"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Портер.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p_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6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Vb0Sd8Pvc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8960"/>
            <a:ext cx="4716016" cy="3789040"/>
          </a:xfrm>
          <a:prstGeom prst="rect">
            <a:avLst/>
          </a:prstGeom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757" y="0"/>
            <a:ext cx="4828243" cy="3212976"/>
          </a:xfrm>
          <a:prstGeom prst="rect">
            <a:avLst/>
          </a:prstGeom>
        </p:spPr>
      </p:pic>
      <p:pic>
        <p:nvPicPr>
          <p:cNvPr id="6" name="Рисунок 5" descr="74f2cf19d3cabdf28eb0d910a01ce0d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44009" cy="3212976"/>
          </a:xfrm>
          <a:prstGeom prst="rect">
            <a:avLst/>
          </a:prstGeom>
        </p:spPr>
      </p:pic>
      <p:pic>
        <p:nvPicPr>
          <p:cNvPr id="7" name="Рисунок 6" descr="прометей-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7721" y="3212976"/>
            <a:ext cx="4556279" cy="3645024"/>
          </a:xfrm>
          <a:prstGeom prst="rect">
            <a:avLst/>
          </a:prstGeo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12977"/>
            <a:ext cx="5427916" cy="3645024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38339930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877935" cy="4694113"/>
          </a:xfrm>
        </p:spPr>
      </p:pic>
      <p:pic>
        <p:nvPicPr>
          <p:cNvPr id="6" name="Рисунок 5" descr="images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3096"/>
            <a:ext cx="4572000" cy="2564904"/>
          </a:xfrm>
          <a:prstGeom prst="rect">
            <a:avLst/>
          </a:prstGeom>
        </p:spPr>
      </p:pic>
      <p:pic>
        <p:nvPicPr>
          <p:cNvPr id="5" name="Рисунок 4" descr="ogon-12_sma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1"/>
            <a:ext cx="4788024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02109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  <p:graphicFrame>
        <p:nvGraphicFramePr>
          <p:cNvPr id="5" name="Схема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irit_of_Fire_Screenshot_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4797152"/>
            <a:ext cx="2975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00B0F0"/>
                </a:solidFill>
              </a:rPr>
              <a:t>ВОГОНЬ - ЗЛО</a:t>
            </a:r>
            <a:endParaRPr lang="uk-UA" sz="36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96952"/>
            <a:ext cx="318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00B0F0"/>
                </a:solidFill>
              </a:rPr>
              <a:t>ВОГОНЬ - КАРА</a:t>
            </a:r>
            <a:endParaRPr lang="uk-UA" sz="36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805264"/>
            <a:ext cx="421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00B0F0"/>
                </a:solidFill>
              </a:rPr>
              <a:t>ВОГОНЬ - РУЙНАЦІЯ</a:t>
            </a:r>
            <a:endParaRPr lang="uk-UA" sz="36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33056"/>
            <a:ext cx="3901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00B0F0"/>
                </a:solidFill>
              </a:rPr>
              <a:t>ВОГОНЬ - ЗАГРОЗА</a:t>
            </a:r>
            <a:endParaRPr lang="uk-UA" sz="36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0655" y="5805264"/>
            <a:ext cx="3553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00B0F0"/>
                </a:solidFill>
              </a:rPr>
              <a:t>ВОГОНЬ - ЖИТТЯ</a:t>
            </a:r>
            <a:endParaRPr lang="uk-UA" sz="36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3359" y="5157192"/>
            <a:ext cx="3510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00B0F0"/>
                </a:solidFill>
              </a:rPr>
              <a:t>ВОГОНЬ - ОБЕРІГ</a:t>
            </a:r>
            <a:endParaRPr lang="uk-UA" sz="3600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3601" y="3861048"/>
            <a:ext cx="33303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00B0F0"/>
                </a:solidFill>
              </a:rPr>
              <a:t>СИМВОЛ </a:t>
            </a:r>
          </a:p>
          <a:p>
            <a:r>
              <a:rPr lang="uk-UA" sz="3600" b="1" dirty="0" smtClean="0">
                <a:solidFill>
                  <a:srgbClr val="00B0F0"/>
                </a:solidFill>
              </a:rPr>
              <a:t>СИЛИ ЛЮДИНИ</a:t>
            </a:r>
            <a:endParaRPr lang="uk-UA" sz="3600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28" y="2708920"/>
            <a:ext cx="356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F0"/>
                </a:solidFill>
              </a:rPr>
              <a:t>БОЖЕСТВЕННИЙ ВОГОНЬ</a:t>
            </a:r>
            <a:endParaRPr lang="uk-UA" sz="3600" b="1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4362" y="1988840"/>
            <a:ext cx="3829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00B0F0"/>
                </a:solidFill>
              </a:rPr>
              <a:t>ВОГОНЬ ПАМ*ЯТІ </a:t>
            </a:r>
            <a:endParaRPr lang="uk-UA" sz="3600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8024" y="1124744"/>
            <a:ext cx="410214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00B0F0"/>
                </a:solidFill>
              </a:rPr>
              <a:t>ВОГОНЬ- ПІЗНАННЯ</a:t>
            </a:r>
          </a:p>
          <a:p>
            <a:r>
              <a:rPr lang="uk-UA" sz="4000" b="1" dirty="0" smtClean="0">
                <a:solidFill>
                  <a:srgbClr val="FFFF00"/>
                </a:solidFill>
              </a:rPr>
              <a:t> 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3808" y="332656"/>
            <a:ext cx="3518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00B0F0"/>
                </a:solidFill>
              </a:rPr>
              <a:t>ВОГОНЬ СЕРЦЯ</a:t>
            </a:r>
            <a:endParaRPr lang="uk-UA" sz="4000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2060848"/>
            <a:ext cx="3569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00B0F0"/>
                </a:solidFill>
              </a:rPr>
              <a:t>ВОГОНЬ - ВЛАДА</a:t>
            </a:r>
            <a:endParaRPr lang="uk-UA" sz="3600" b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1196752"/>
            <a:ext cx="3961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00B0F0"/>
                </a:solidFill>
              </a:rPr>
              <a:t>ВОГОНЬ ЯК СВІТЛО</a:t>
            </a:r>
            <a:endParaRPr lang="uk-UA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4)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2-5_clip_iage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39952" cy="4139952"/>
          </a:xfrm>
        </p:spPr>
      </p:pic>
      <p:pic>
        <p:nvPicPr>
          <p:cNvPr id="5" name="Рисунок 4" descr="rdwb4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3762375"/>
            <a:ext cx="5868144" cy="3095625"/>
          </a:xfrm>
          <a:prstGeom prst="rect">
            <a:avLst/>
          </a:prstGeom>
        </p:spPr>
      </p:pic>
      <p:pic>
        <p:nvPicPr>
          <p:cNvPr id="6" name="Рисунок 5" descr="Papa-Pavlo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0"/>
            <a:ext cx="5148064" cy="3861048"/>
          </a:xfrm>
          <a:prstGeom prst="rect">
            <a:avLst/>
          </a:prstGeom>
        </p:spPr>
      </p:pic>
      <p:pic>
        <p:nvPicPr>
          <p:cNvPr id="7" name="Рисунок 6" descr="Possible_Self-Portrait_of_Leonardo_da_Vinc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24944"/>
            <a:ext cx="3275856" cy="3933056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nebesna-sotnya-201402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9857" cy="5157192"/>
          </a:xfrm>
        </p:spPr>
      </p:pic>
      <p:pic>
        <p:nvPicPr>
          <p:cNvPr id="5" name="Рисунок 4" descr="2345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40052"/>
            <a:ext cx="3923928" cy="1817948"/>
          </a:xfrm>
          <a:prstGeom prst="rect">
            <a:avLst/>
          </a:prstGeom>
        </p:spPr>
      </p:pic>
      <p:pic>
        <p:nvPicPr>
          <p:cNvPr id="7" name="Рисунок 6" descr="MjQuMDIuMjAxNC0yMjo1NDQ1MzI166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861437"/>
            <a:ext cx="3707904" cy="1996563"/>
          </a:xfrm>
          <a:prstGeom prst="rect">
            <a:avLst/>
          </a:prstGeom>
        </p:spPr>
      </p:pic>
      <p:pic>
        <p:nvPicPr>
          <p:cNvPr id="8" name="Рисунок 7" descr="ДемАльянс_Тернопіль_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4" y="4869160"/>
            <a:ext cx="1707654" cy="198884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12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033264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Рано спалахнув у ньому дух     патріотизму.</a:t>
            </a:r>
            <a:endParaRPr kumimoji="0" lang="uk-UA" sz="24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 Зажевріла надія…</a:t>
            </a:r>
            <a:endParaRPr kumimoji="0" lang="uk-UA" sz="24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 Бажання любові спалахнуло,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як тільки йому минуло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вісімнадцять.</a:t>
            </a:r>
            <a:endParaRPr kumimoji="0" lang="uk-UA" sz="24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  В одну мить він запалав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люттю.</a:t>
            </a:r>
            <a:endParaRPr kumimoji="0" lang="uk-UA" sz="24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5.   Серце її обпікала заздрість…</a:t>
            </a:r>
            <a:endParaRPr kumimoji="0" lang="uk-UA" sz="5400" b="1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999" cy="6858001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9512" y="476672"/>
            <a:ext cx="3960440" cy="604867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644008" y="476672"/>
            <a:ext cx="4032448" cy="597666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1520" y="1268760"/>
            <a:ext cx="374441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Вогонь добра і любові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kumimoji="0" lang="uk-UA" sz="4400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uk-UA" sz="4400" b="1" i="0" u="none" strike="noStrike" normalizeH="0" baseline="0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Пасербиця</a:t>
            </a:r>
            <a:endParaRPr kumimoji="0" lang="uk-UA" sz="4800" b="1" i="0" u="none" strike="noStrike" normalizeH="0" baseline="0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Попелюшка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normalizeH="0" baseline="0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Поліанна</a:t>
            </a:r>
            <a:r>
              <a:rPr kumimoji="0" lang="uk-UA" sz="2000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kumimoji="0" lang="uk-UA" sz="4800" b="1" i="0" u="none" strike="noStrike" normalizeH="0" baseline="0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860032" y="1268760"/>
            <a:ext cx="428396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1" u="none" strike="noStrike" normalizeH="0" baseline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Вогонь  ненависті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4400" b="1" i="1" u="none" strike="noStrike" normalizeH="0" baseline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4400" b="1" i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1" u="none" strike="noStrike" normalizeH="0" baseline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Ахілл</a:t>
            </a:r>
            <a:endParaRPr kumimoji="0" lang="uk-UA" sz="4800" b="1" i="1" u="none" strike="noStrike" normalizeH="0" baseline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1" u="none" strike="noStrike" normalizeH="0" baseline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Мачуха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1" u="none" strike="noStrike" normalizeH="0" baseline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Красень Сміт</a:t>
            </a:r>
            <a:r>
              <a:rPr kumimoji="0" lang="uk-UA" sz="4800" b="1" i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219</Words>
  <Application>Microsoft Office PowerPoint</Application>
  <PresentationFormat>Экран (4:3)</PresentationFormat>
  <Paragraphs>62</Paragraphs>
  <Slides>13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klient</dc:creator>
  <cp:lastModifiedBy>klient</cp:lastModifiedBy>
  <cp:revision>14</cp:revision>
  <dcterms:created xsi:type="dcterms:W3CDTF">2014-10-20T06:10:02Z</dcterms:created>
  <dcterms:modified xsi:type="dcterms:W3CDTF">2014-10-30T19:28:43Z</dcterms:modified>
</cp:coreProperties>
</file>