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1" r:id="rId3"/>
    <p:sldId id="256" r:id="rId4"/>
    <p:sldId id="259" r:id="rId5"/>
    <p:sldId id="257" r:id="rId6"/>
    <p:sldId id="258" r:id="rId7"/>
    <p:sldId id="262" r:id="rId8"/>
    <p:sldId id="264" r:id="rId9"/>
    <p:sldId id="263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647056"/>
          </a:xfrm>
        </p:spPr>
        <p:txBody>
          <a:bodyPr>
            <a:noAutofit/>
          </a:bodyPr>
          <a:lstStyle/>
          <a:p>
            <a:r>
              <a:rPr lang="uk-UA" sz="7200" i="1" dirty="0">
                <a:solidFill>
                  <a:srgbClr val="002060"/>
                </a:solidFill>
              </a:rPr>
              <a:t>Анімалістичний жанр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420888"/>
            <a:ext cx="5490673" cy="410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43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6381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50" y="980728"/>
            <a:ext cx="392166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868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672"/>
            <a:ext cx="823409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29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46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body" idx="4294967295"/>
          </p:nvPr>
        </p:nvSpPr>
        <p:spPr>
          <a:xfrm>
            <a:off x="0" y="549275"/>
            <a:ext cx="8820472" cy="5903913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/>
              <a:t> </a:t>
            </a:r>
            <a:r>
              <a:rPr lang="uk-UA" sz="4400" b="1" i="1" dirty="0">
                <a:solidFill>
                  <a:schemeClr val="accent5">
                    <a:lumMod val="50000"/>
                  </a:schemeClr>
                </a:solidFill>
              </a:rPr>
              <a:t>А чи відомо вам, що зображення тварин є найдревнішим жанром в образотворчому мистецтві? Цей жанр називається анімалістичним (від французького «тварина»). А художників, що малюють тварин, відповідно називають анімалістами.</a:t>
            </a:r>
          </a:p>
        </p:txBody>
      </p:sp>
    </p:spTree>
    <p:extLst>
      <p:ext uri="{BB962C8B-B14F-4D97-AF65-F5344CB8AC3E}">
        <p14:creationId xmlns:p14="http://schemas.microsoft.com/office/powerpoint/2010/main" val="109209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5225"/>
            <a:ext cx="8208912" cy="574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07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896" cy="622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5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3212976"/>
            <a:ext cx="47037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5112568" cy="37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710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" y="404663"/>
            <a:ext cx="8427336" cy="599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3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5400" dirty="0"/>
              <a:t>Художники-</a:t>
            </a:r>
            <a:r>
              <a:rPr lang="ru-RU" sz="5400" dirty="0" err="1"/>
              <a:t>анімалісти</a:t>
            </a:r>
            <a:r>
              <a:rPr lang="ru-RU" sz="5400" dirty="0"/>
              <a:t> </a:t>
            </a:r>
            <a:r>
              <a:rPr lang="ru-RU" sz="5400" dirty="0" err="1"/>
              <a:t>завжди</a:t>
            </a:r>
            <a:r>
              <a:rPr lang="ru-RU" sz="5400" dirty="0"/>
              <a:t> </a:t>
            </a:r>
            <a:r>
              <a:rPr lang="ru-RU" sz="5400" dirty="0" err="1"/>
              <a:t>намагалися</a:t>
            </a:r>
            <a:r>
              <a:rPr lang="ru-RU" sz="5400" dirty="0"/>
              <a:t> </a:t>
            </a:r>
            <a:r>
              <a:rPr lang="ru-RU" sz="5400" dirty="0" err="1"/>
              <a:t>зображати</a:t>
            </a:r>
            <a:r>
              <a:rPr lang="ru-RU" sz="5400" dirty="0"/>
              <a:t> </a:t>
            </a:r>
            <a:r>
              <a:rPr lang="ru-RU" sz="5400" dirty="0" err="1"/>
              <a:t>тварину</a:t>
            </a:r>
            <a:r>
              <a:rPr lang="ru-RU" sz="5400" dirty="0"/>
              <a:t> </a:t>
            </a:r>
            <a:r>
              <a:rPr lang="uk-UA" sz="5400" dirty="0"/>
              <a:t/>
            </a:r>
            <a:br>
              <a:rPr lang="uk-UA" sz="5400" dirty="0"/>
            </a:br>
            <a:r>
              <a:rPr lang="ru-RU" sz="5400" dirty="0" smtClean="0"/>
              <a:t> </a:t>
            </a:r>
            <a:r>
              <a:rPr lang="ru-RU" sz="5400" dirty="0"/>
              <a:t>не </a:t>
            </a:r>
            <a:r>
              <a:rPr lang="ru-RU" sz="5400" dirty="0" err="1"/>
              <a:t>тільки</a:t>
            </a:r>
            <a:r>
              <a:rPr lang="ru-RU" sz="5400" dirty="0"/>
              <a:t> </a:t>
            </a:r>
            <a:r>
              <a:rPr lang="ru-RU" sz="5400" dirty="0" err="1"/>
              <a:t>реалістично</a:t>
            </a:r>
            <a:r>
              <a:rPr lang="ru-RU" sz="5400" dirty="0"/>
              <a:t> (для </a:t>
            </a:r>
            <a:r>
              <a:rPr lang="ru-RU" sz="5400" dirty="0" err="1"/>
              <a:t>цього</a:t>
            </a:r>
            <a:r>
              <a:rPr lang="ru-RU" sz="5400" dirty="0"/>
              <a:t> </a:t>
            </a:r>
            <a:r>
              <a:rPr lang="ru-RU" sz="5400" dirty="0" err="1"/>
              <a:t>вивчали</a:t>
            </a:r>
            <a:r>
              <a:rPr lang="ru-RU" sz="5400" dirty="0"/>
              <a:t> </a:t>
            </a:r>
            <a:r>
              <a:rPr lang="ru-RU" sz="5400" dirty="0" err="1"/>
              <a:t>її</a:t>
            </a:r>
            <a:r>
              <a:rPr lang="ru-RU" sz="5400" dirty="0"/>
              <a:t> </a:t>
            </a:r>
            <a:r>
              <a:rPr lang="ru-RU" sz="5400" dirty="0" err="1"/>
              <a:t>анатомію</a:t>
            </a:r>
            <a:r>
              <a:rPr lang="ru-RU" sz="5400" dirty="0"/>
              <a:t>), а й </a:t>
            </a:r>
            <a:r>
              <a:rPr lang="ru-RU" sz="5400" dirty="0" err="1"/>
              <a:t>намагалися</a:t>
            </a:r>
            <a:r>
              <a:rPr lang="ru-RU" sz="5400" dirty="0"/>
              <a:t> </a:t>
            </a:r>
            <a:r>
              <a:rPr lang="ru-RU" sz="5400" dirty="0" err="1"/>
              <a:t>передати</a:t>
            </a:r>
            <a:r>
              <a:rPr lang="ru-RU" sz="5400" dirty="0"/>
              <a:t> </a:t>
            </a:r>
            <a:r>
              <a:rPr lang="ru-RU" sz="5400" dirty="0" err="1"/>
              <a:t>внутрішній</a:t>
            </a:r>
            <a:r>
              <a:rPr lang="ru-RU" sz="5400" dirty="0"/>
              <a:t> </a:t>
            </a:r>
            <a:r>
              <a:rPr lang="ru-RU" sz="5400" dirty="0" err="1"/>
              <a:t>світ</a:t>
            </a:r>
            <a:r>
              <a:rPr lang="ru-RU" sz="5400" dirty="0"/>
              <a:t>.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063074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961956" cy="556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25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4800" i="1" dirty="0" err="1">
                <a:solidFill>
                  <a:srgbClr val="FFC000"/>
                </a:solidFill>
              </a:rPr>
              <a:t>Тваринний</a:t>
            </a:r>
            <a:r>
              <a:rPr lang="ru-RU" sz="4800" i="1" dirty="0">
                <a:solidFill>
                  <a:srgbClr val="FFC000"/>
                </a:solidFill>
              </a:rPr>
              <a:t> </a:t>
            </a:r>
            <a:r>
              <a:rPr lang="ru-RU" sz="4800" i="1" dirty="0" err="1">
                <a:solidFill>
                  <a:srgbClr val="FFC000"/>
                </a:solidFill>
              </a:rPr>
              <a:t>світ</a:t>
            </a:r>
            <a:r>
              <a:rPr lang="ru-RU" sz="4800" i="1" dirty="0">
                <a:solidFill>
                  <a:srgbClr val="FFC000"/>
                </a:solidFill>
              </a:rPr>
              <a:t> не </a:t>
            </a:r>
            <a:r>
              <a:rPr lang="ru-RU" sz="4800" i="1" dirty="0" err="1">
                <a:solidFill>
                  <a:srgbClr val="FFC000"/>
                </a:solidFill>
              </a:rPr>
              <a:t>залишає</a:t>
            </a:r>
            <a:r>
              <a:rPr lang="ru-RU" sz="4800" i="1" dirty="0">
                <a:solidFill>
                  <a:srgbClr val="FFC000"/>
                </a:solidFill>
              </a:rPr>
              <a:t> </a:t>
            </a:r>
            <a:r>
              <a:rPr lang="ru-RU" sz="4800" i="1" dirty="0" err="1">
                <a:solidFill>
                  <a:srgbClr val="FFC000"/>
                </a:solidFill>
              </a:rPr>
              <a:t>байдужою</a:t>
            </a:r>
            <a:r>
              <a:rPr lang="ru-RU" sz="4800" i="1" dirty="0">
                <a:solidFill>
                  <a:srgbClr val="FFC000"/>
                </a:solidFill>
              </a:rPr>
              <a:t> </a:t>
            </a:r>
            <a:r>
              <a:rPr lang="ru-RU" sz="4800" i="1" dirty="0" err="1">
                <a:solidFill>
                  <a:srgbClr val="FFC000"/>
                </a:solidFill>
              </a:rPr>
              <a:t>кожну</a:t>
            </a:r>
            <a:r>
              <a:rPr lang="ru-RU" sz="4800" i="1" dirty="0">
                <a:solidFill>
                  <a:srgbClr val="FFC000"/>
                </a:solidFill>
              </a:rPr>
              <a:t> </a:t>
            </a:r>
            <a:r>
              <a:rPr lang="ru-RU" sz="4800" i="1" dirty="0" err="1">
                <a:solidFill>
                  <a:srgbClr val="FFC000"/>
                </a:solidFill>
              </a:rPr>
              <a:t>людину</a:t>
            </a:r>
            <a:r>
              <a:rPr lang="ru-RU" sz="4800" i="1" dirty="0">
                <a:solidFill>
                  <a:srgbClr val="FFC000"/>
                </a:solidFill>
              </a:rPr>
              <a:t>, особливо художника-</a:t>
            </a:r>
            <a:r>
              <a:rPr lang="ru-RU" sz="4800" i="1" dirty="0" err="1">
                <a:solidFill>
                  <a:srgbClr val="FFC000"/>
                </a:solidFill>
              </a:rPr>
              <a:t>анімаліста</a:t>
            </a:r>
            <a:r>
              <a:rPr lang="ru-RU" sz="4800" i="1" dirty="0">
                <a:solidFill>
                  <a:srgbClr val="FFC000"/>
                </a:solidFill>
              </a:rPr>
              <a:t>. </a:t>
            </a:r>
            <a:r>
              <a:rPr lang="ru-RU" sz="4800" i="1" dirty="0" err="1">
                <a:solidFill>
                  <a:srgbClr val="FFC000"/>
                </a:solidFill>
              </a:rPr>
              <a:t>Він</a:t>
            </a:r>
            <a:r>
              <a:rPr lang="ru-RU" sz="4800" i="1" dirty="0">
                <a:solidFill>
                  <a:srgbClr val="FFC000"/>
                </a:solidFill>
              </a:rPr>
              <a:t> повинен </a:t>
            </a:r>
            <a:r>
              <a:rPr lang="ru-RU" sz="4800" i="1" dirty="0" err="1">
                <a:solidFill>
                  <a:srgbClr val="FFC000"/>
                </a:solidFill>
              </a:rPr>
              <a:t>любити</a:t>
            </a:r>
            <a:r>
              <a:rPr lang="ru-RU" sz="4800" i="1" dirty="0">
                <a:solidFill>
                  <a:srgbClr val="FFC000"/>
                </a:solidFill>
              </a:rPr>
              <a:t> природу, </a:t>
            </a:r>
            <a:r>
              <a:rPr lang="ru-RU" sz="4800" i="1" dirty="0" err="1">
                <a:solidFill>
                  <a:srgbClr val="FFC000"/>
                </a:solidFill>
              </a:rPr>
              <a:t>її</a:t>
            </a:r>
            <a:r>
              <a:rPr lang="ru-RU" sz="4800" i="1" dirty="0">
                <a:solidFill>
                  <a:srgbClr val="FFC000"/>
                </a:solidFill>
              </a:rPr>
              <a:t> </a:t>
            </a:r>
            <a:r>
              <a:rPr lang="ru-RU" sz="4800" i="1" dirty="0" err="1">
                <a:solidFill>
                  <a:srgbClr val="FFC000"/>
                </a:solidFill>
              </a:rPr>
              <a:t>творіння</a:t>
            </a:r>
            <a:r>
              <a:rPr lang="ru-RU" sz="4800" i="1" dirty="0">
                <a:solidFill>
                  <a:srgbClr val="FFC000"/>
                </a:solidFill>
              </a:rPr>
              <a:t>, </a:t>
            </a:r>
            <a:r>
              <a:rPr lang="ru-RU" sz="4800" i="1" dirty="0" err="1">
                <a:solidFill>
                  <a:srgbClr val="FFC000"/>
                </a:solidFill>
              </a:rPr>
              <a:t>уміти</a:t>
            </a:r>
            <a:r>
              <a:rPr lang="ru-RU" sz="4800" i="1" dirty="0">
                <a:solidFill>
                  <a:srgbClr val="FFC000"/>
                </a:solidFill>
              </a:rPr>
              <a:t> </a:t>
            </a:r>
            <a:r>
              <a:rPr lang="ru-RU" sz="4800" i="1" dirty="0" err="1">
                <a:solidFill>
                  <a:srgbClr val="FFC000"/>
                </a:solidFill>
              </a:rPr>
              <a:t>спостерігати</a:t>
            </a:r>
            <a:r>
              <a:rPr lang="ru-RU" sz="4800" i="1" dirty="0">
                <a:solidFill>
                  <a:srgbClr val="FFC000"/>
                </a:solidFill>
              </a:rPr>
              <a:t> за ними.</a:t>
            </a:r>
            <a:endParaRPr lang="uk-UA" sz="4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01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70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Анімалістичний жанр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Художники-анімалісти завжди намагалися зображати тварину   не тільки реалістично (для цього вивчали її анатомію), а й намагалися передати внутрішній світ.</vt:lpstr>
      <vt:lpstr>Презентация PowerPoint</vt:lpstr>
      <vt:lpstr> Тваринний світ не залишає байдужою кожну людину, особливо художника-анімаліста. Він повинен любити природу, її творіння, уміти спостерігати за ними.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Анімалістичний жанр</dc:title>
  <dc:creator>User</dc:creator>
  <cp:lastModifiedBy>User</cp:lastModifiedBy>
  <cp:revision>6</cp:revision>
  <dcterms:created xsi:type="dcterms:W3CDTF">2016-06-17T17:53:49Z</dcterms:created>
  <dcterms:modified xsi:type="dcterms:W3CDTF">2016-06-17T20:34:33Z</dcterms:modified>
</cp:coreProperties>
</file>