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81" r:id="rId4"/>
    <p:sldId id="273" r:id="rId5"/>
    <p:sldId id="289" r:id="rId6"/>
    <p:sldId id="258" r:id="rId7"/>
    <p:sldId id="259" r:id="rId8"/>
    <p:sldId id="260" r:id="rId9"/>
    <p:sldId id="282" r:id="rId10"/>
    <p:sldId id="261" r:id="rId11"/>
    <p:sldId id="290" r:id="rId12"/>
    <p:sldId id="262" r:id="rId13"/>
    <p:sldId id="291" r:id="rId14"/>
    <p:sldId id="263" r:id="rId15"/>
    <p:sldId id="274" r:id="rId16"/>
    <p:sldId id="283" r:id="rId17"/>
    <p:sldId id="264" r:id="rId18"/>
    <p:sldId id="293" r:id="rId19"/>
    <p:sldId id="292" r:id="rId20"/>
    <p:sldId id="265" r:id="rId21"/>
    <p:sldId id="284" r:id="rId22"/>
    <p:sldId id="266" r:id="rId23"/>
    <p:sldId id="267" r:id="rId24"/>
    <p:sldId id="275" r:id="rId25"/>
    <p:sldId id="285" r:id="rId26"/>
    <p:sldId id="268" r:id="rId27"/>
    <p:sldId id="269" r:id="rId28"/>
    <p:sldId id="286" r:id="rId29"/>
    <p:sldId id="270" r:id="rId30"/>
    <p:sldId id="287" r:id="rId31"/>
    <p:sldId id="271" r:id="rId32"/>
    <p:sldId id="288" r:id="rId33"/>
    <p:sldId id="272" r:id="rId34"/>
    <p:sldId id="276" r:id="rId35"/>
    <p:sldId id="277" r:id="rId36"/>
    <p:sldId id="278" r:id="rId37"/>
    <p:sldId id="279" r:id="rId38"/>
    <p:sldId id="280" r:id="rId39"/>
    <p:sldId id="294" r:id="rId40"/>
    <p:sldId id="295" r:id="rId41"/>
    <p:sldId id="296" r:id="rId42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38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A2DD1-2F93-4C6E-93A6-03EB5C100BC7}" type="datetimeFigureOut">
              <a:rPr lang="uk-UA" smtClean="0"/>
              <a:pPr/>
              <a:t>13.12.2014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20156-BC33-4FA4-A4BD-55F11E79CBD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A2DD1-2F93-4C6E-93A6-03EB5C100BC7}" type="datetimeFigureOut">
              <a:rPr lang="uk-UA" smtClean="0"/>
              <a:pPr/>
              <a:t>13.12.2014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20156-BC33-4FA4-A4BD-55F11E79CBD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A2DD1-2F93-4C6E-93A6-03EB5C100BC7}" type="datetimeFigureOut">
              <a:rPr lang="uk-UA" smtClean="0"/>
              <a:pPr/>
              <a:t>13.12.2014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20156-BC33-4FA4-A4BD-55F11E79CBD0}" type="slidenum">
              <a:rPr lang="uk-UA" smtClean="0"/>
              <a:pPr/>
              <a:t>‹#›</a:t>
            </a:fld>
            <a:endParaRPr lang="uk-UA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A2DD1-2F93-4C6E-93A6-03EB5C100BC7}" type="datetimeFigureOut">
              <a:rPr lang="uk-UA" smtClean="0"/>
              <a:pPr/>
              <a:t>13.12.2014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20156-BC33-4FA4-A4BD-55F11E79CBD0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A2DD1-2F93-4C6E-93A6-03EB5C100BC7}" type="datetimeFigureOut">
              <a:rPr lang="uk-UA" smtClean="0"/>
              <a:pPr/>
              <a:t>13.12.2014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20156-BC33-4FA4-A4BD-55F11E79CBD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A2DD1-2F93-4C6E-93A6-03EB5C100BC7}" type="datetimeFigureOut">
              <a:rPr lang="uk-UA" smtClean="0"/>
              <a:pPr/>
              <a:t>13.12.2014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20156-BC33-4FA4-A4BD-55F11E79CBD0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A2DD1-2F93-4C6E-93A6-03EB5C100BC7}" type="datetimeFigureOut">
              <a:rPr lang="uk-UA" smtClean="0"/>
              <a:pPr/>
              <a:t>13.12.2014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20156-BC33-4FA4-A4BD-55F11E79CBD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A2DD1-2F93-4C6E-93A6-03EB5C100BC7}" type="datetimeFigureOut">
              <a:rPr lang="uk-UA" smtClean="0"/>
              <a:pPr/>
              <a:t>13.12.2014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20156-BC33-4FA4-A4BD-55F11E79CBD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A2DD1-2F93-4C6E-93A6-03EB5C100BC7}" type="datetimeFigureOut">
              <a:rPr lang="uk-UA" smtClean="0"/>
              <a:pPr/>
              <a:t>13.12.2014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20156-BC33-4FA4-A4BD-55F11E79CBD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A2DD1-2F93-4C6E-93A6-03EB5C100BC7}" type="datetimeFigureOut">
              <a:rPr lang="uk-UA" smtClean="0"/>
              <a:pPr/>
              <a:t>13.12.2014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20156-BC33-4FA4-A4BD-55F11E79CBD0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A2DD1-2F93-4C6E-93A6-03EB5C100BC7}" type="datetimeFigureOut">
              <a:rPr lang="uk-UA" smtClean="0"/>
              <a:pPr/>
              <a:t>13.12.2014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20156-BC33-4FA4-A4BD-55F11E79CBD0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62A2DD1-2F93-4C6E-93A6-03EB5C100BC7}" type="datetimeFigureOut">
              <a:rPr lang="uk-UA" smtClean="0"/>
              <a:pPr/>
              <a:t>13.12.2014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5720156-BC33-4FA4-A4BD-55F11E79CBD0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3734" y="476672"/>
            <a:ext cx="7772400" cy="1780108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Aharoni" pitchFamily="2" charset="-79"/>
                <a:cs typeface="Aharoni" pitchFamily="2" charset="-79"/>
              </a:rPr>
              <a:t>What’s the weather like today?</a:t>
            </a:r>
            <a:endParaRPr lang="uk-UA" sz="5400" dirty="0">
              <a:cs typeface="Aharoni" pitchFamily="2" charset="-79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80312" y="5517232"/>
            <a:ext cx="352128" cy="681112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1026" name="Picture 2" descr="http://www.planet-science.com/umbraco/ImageGen.ashx?image=/media/35881/weather%20cartoon_99107608.jpg&amp;width=600&amp;constrain=tru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636912"/>
            <a:ext cx="3924300" cy="392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056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irc_mi" descr="http://revdonna.files.wordpress.com/2012/01/snow-shoveling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64704"/>
            <a:ext cx="6696744" cy="511256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201409" y="5657671"/>
            <a:ext cx="498405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>
                <a:solidFill>
                  <a:schemeClr val="accent1">
                    <a:lumMod val="75000"/>
                  </a:schemeClr>
                </a:solidFill>
                <a:effectLst>
                  <a:outerShdw blurRad="101600" dist="76200" dir="5400000" sx="0" sy="0">
                    <a:schemeClr val="accent1">
                      <a:satMod val="190000"/>
                      <a:tint val="100000"/>
                      <a:alpha val="74000"/>
                    </a:schemeClr>
                  </a:outerShdw>
                </a:effectLst>
              </a:rPr>
              <a:t>It’s </a:t>
            </a:r>
            <a:r>
              <a:rPr lang="en-US" sz="7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101600" dist="76200" dir="5400000" sx="0" sy="0">
                    <a:schemeClr val="accent1">
                      <a:satMod val="190000"/>
                      <a:tint val="100000"/>
                      <a:alpha val="74000"/>
                    </a:schemeClr>
                  </a:outerShdw>
                </a:effectLst>
              </a:rPr>
              <a:t>snowing</a:t>
            </a:r>
            <a:endParaRPr lang="uk-UA" sz="7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441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098" name="Picture 2" descr="http://www.vhrsti.cz/blog/IF_fogg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60648"/>
            <a:ext cx="5012504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67323" y="5445224"/>
            <a:ext cx="417293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It’s foggy</a:t>
            </a:r>
            <a:endParaRPr lang="ru-RU" sz="7200" b="1" cap="none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38384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endParaRPr lang="uk-UA" dirty="0"/>
          </a:p>
        </p:txBody>
      </p:sp>
      <p:sp>
        <p:nvSpPr>
          <p:cNvPr id="4" name="Рисунок 3"/>
          <p:cNvSpPr>
            <a:spLocks noGrp="1"/>
          </p:cNvSpPr>
          <p:nvPr>
            <p:ph type="pic" idx="1"/>
          </p:nvPr>
        </p:nvSpPr>
        <p:spPr/>
      </p:sp>
      <p:pic>
        <p:nvPicPr>
          <p:cNvPr id="5" name="irc_mi" descr="http://health.syr.edu/_images/_blog/heat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88640"/>
            <a:ext cx="5976664" cy="645333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оле 1"/>
          <p:cNvSpPr txBox="1"/>
          <p:nvPr/>
        </p:nvSpPr>
        <p:spPr>
          <a:xfrm>
            <a:off x="1367644" y="5275448"/>
            <a:ext cx="3024336" cy="1291700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7200" b="1" dirty="0">
                <a:ln w="31547" cap="flat" cmpd="sng" algn="ctr">
                  <a:gradFill>
                    <a:gsLst>
                      <a:gs pos="70000">
                        <a:srgbClr val="F16700"/>
                      </a:gs>
                      <a:gs pos="0">
                        <a:srgbClr val="FFAA65"/>
                      </a:gs>
                    </a:gsLst>
                    <a:lin ang="5400000" scaled="0"/>
                  </a:gradFill>
                  <a:prstDash val="solid"/>
                  <a:round/>
                </a:ln>
                <a:solidFill>
                  <a:srgbClr val="C00000"/>
                </a:solidFill>
                <a:effectLst>
                  <a:outerShdw blurRad="50800" dist="40005" dir="5400000" algn="tl">
                    <a:srgbClr val="000000">
                      <a:alpha val="33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It’s hot</a:t>
            </a:r>
            <a:endParaRPr lang="uk-UA" sz="7200" dirty="0">
              <a:solidFill>
                <a:srgbClr val="C000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38737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122" name="Picture 2" descr="http://www.purplehr.co.uk/wp-content/uploads/2014/07/hot-weather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0" r="4300"/>
          <a:stretch>
            <a:fillRect/>
          </a:stretch>
        </p:blipFill>
        <p:spPr bwMode="auto">
          <a:xfrm>
            <a:off x="838200" y="1371600"/>
            <a:ext cx="4613690" cy="3785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707904" y="5373216"/>
            <a:ext cx="434998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IT”S STUFFY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53485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encrypted-tbn3.gstatic.com/images?q=tbn:ANd9GcRi2emMJwzkakAExJeOhgK5e7owXqUhnAHw8EnIfFhF3HO8Te8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32656"/>
            <a:ext cx="6229654" cy="544522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4355976" y="5301208"/>
            <a:ext cx="439094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>
                <a:solidFill>
                  <a:schemeClr val="accent4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</a:rPr>
              <a:t>It’s </a:t>
            </a:r>
            <a:r>
              <a:rPr lang="en-US" sz="72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</a:rPr>
              <a:t>raining</a:t>
            </a:r>
            <a:endParaRPr lang="uk-UA" sz="72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471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webweaver.nu/clipart/img/seasons/weather/storm-at-sea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89" y="1458014"/>
            <a:ext cx="6547059" cy="434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ле 1"/>
          <p:cNvSpPr txBox="1"/>
          <p:nvPr/>
        </p:nvSpPr>
        <p:spPr>
          <a:xfrm>
            <a:off x="5940650" y="2132856"/>
            <a:ext cx="3168352" cy="1947521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5400" b="1" dirty="0">
                <a:ln w="17780" cap="flat" cmpd="sng" algn="ctr">
                  <a:solidFill>
                    <a:srgbClr val="FFFFFF"/>
                  </a:solidFill>
                  <a:prstDash val="solid"/>
                  <a:miter lim="0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50800" algn="tl">
                    <a:srgbClr val="000000"/>
                  </a:outerShdw>
                </a:effectLst>
                <a:latin typeface="Calibri"/>
                <a:ea typeface="Calibri"/>
                <a:cs typeface="Times New Roman"/>
              </a:rPr>
              <a:t>It’s stormy</a:t>
            </a:r>
            <a:endParaRPr lang="uk-UA" sz="5400" dirty="0">
              <a:solidFill>
                <a:schemeClr val="accent5">
                  <a:lumMod val="50000"/>
                </a:schemeClr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57523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7772400" cy="1524000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146" name="Picture 2" descr="https://farm2.staticflickr.com/1271/625484357_39ae3c14b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836712"/>
            <a:ext cx="4762500" cy="35718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3568" y="4581128"/>
            <a:ext cx="3816424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It’s muddy</a:t>
            </a:r>
            <a:endParaRPr lang="ru-RU" sz="66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292865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irc_mi" descr="http://justrunfaster.files.wordpress.com/2012/12/cold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8720"/>
            <a:ext cx="6120680" cy="532859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оле 1"/>
          <p:cNvSpPr txBox="1"/>
          <p:nvPr/>
        </p:nvSpPr>
        <p:spPr>
          <a:xfrm>
            <a:off x="5388854" y="5186216"/>
            <a:ext cx="3868688" cy="1366528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7200" b="1" cap="all" dirty="0">
                <a:ln>
                  <a:noFill/>
                </a:ln>
                <a:solidFill>
                  <a:srgbClr val="4F81BD"/>
                </a:solidFill>
                <a:effectLst>
                  <a:outerShdw blurRad="19685" dist="12700" dir="5400000" algn="tl">
                    <a:schemeClr val="accent1">
                      <a:satMod val="130000"/>
                      <a:alpha val="60000"/>
                    </a:schemeClr>
                  </a:outerShdw>
                  <a:reflection blurRad="9995" stA="55000" endPos="48000" dist="495" dir="5400000" sy="-100000" algn="bl"/>
                </a:effectLst>
                <a:latin typeface="Calibri"/>
                <a:ea typeface="Calibri"/>
                <a:cs typeface="Times New Roman"/>
              </a:rPr>
              <a:t>It’s cold</a:t>
            </a:r>
            <a:endParaRPr lang="uk-UA" sz="72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52160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323528" y="4797152"/>
            <a:ext cx="3352800" cy="1905001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404664"/>
            <a:ext cx="3352800" cy="1252728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8194" name="Picture 2" descr="http://www.staindy.org/wp-content/uploads/2012/11/Its-Chilly-Outsi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908720"/>
            <a:ext cx="4960651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64088" y="3933056"/>
            <a:ext cx="3240360" cy="2123658"/>
          </a:xfrm>
          <a:prstGeom prst="rect">
            <a:avLst/>
          </a:prstGeom>
          <a:solidFill>
            <a:srgbClr val="C000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It’s chilly</a:t>
            </a:r>
            <a:endParaRPr lang="ru-RU" sz="6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98896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539552" y="4981987"/>
            <a:ext cx="3352800" cy="1905001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404664"/>
            <a:ext cx="3352800" cy="1252728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7170" name="Picture 2" descr="http://img2.wikia.nocookie.net/__cb20140824044312/dictionary-answers/images/0/0e/Warm_Weath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51" y="1340768"/>
            <a:ext cx="4445408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860032" y="3789040"/>
            <a:ext cx="324036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It’s warm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63937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rc_mi" descr="http://o.quizlet.com/Wytdc5KBTwELe9addSClvA_m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1" y="836712"/>
            <a:ext cx="4176463" cy="439248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оле 1"/>
          <p:cNvSpPr txBox="1"/>
          <p:nvPr/>
        </p:nvSpPr>
        <p:spPr>
          <a:xfrm>
            <a:off x="3309434" y="5229199"/>
            <a:ext cx="2957175" cy="1366528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7200" b="1" dirty="0">
                <a:ln>
                  <a:noFill/>
                </a:ln>
                <a:gradFill>
                  <a:gsLst>
                    <a:gs pos="0">
                      <a:srgbClr val="A54200"/>
                    </a:gs>
                    <a:gs pos="78000">
                      <a:srgbClr val="FF8C19"/>
                    </a:gs>
                    <a:gs pos="100000">
                      <a:srgbClr val="FFF1E9"/>
                    </a:gs>
                  </a:gsLst>
                  <a:lin ang="5400000" scaled="0"/>
                </a:gra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It’s hot</a:t>
            </a:r>
            <a:endParaRPr lang="uk-UA" sz="72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67754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rc_mi" descr="http://www.learnenglish.de/IMAGES/Vocab/weather/windy.g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24744"/>
            <a:ext cx="4533086" cy="482453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4716016" y="4781038"/>
            <a:ext cx="402385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/>
              <a:t>It’s windy</a:t>
            </a:r>
            <a:endParaRPr lang="uk-UA" sz="7200" dirty="0"/>
          </a:p>
        </p:txBody>
      </p:sp>
    </p:spTree>
    <p:extLst>
      <p:ext uri="{BB962C8B-B14F-4D97-AF65-F5344CB8AC3E}">
        <p14:creationId xmlns:p14="http://schemas.microsoft.com/office/powerpoint/2010/main" val="2690227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92citifm.ca/files/slippe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412776"/>
            <a:ext cx="3858189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851920" y="3717032"/>
            <a:ext cx="4392488" cy="1107996"/>
          </a:xfrm>
          <a:prstGeom prst="rect">
            <a:avLst/>
          </a:prstGeom>
          <a:solidFill>
            <a:srgbClr val="92D05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6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It’s slippery</a:t>
            </a:r>
            <a:endParaRPr lang="ru-RU" sz="6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06038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rc_mi" descr="http://2.bp.blogspot.com/-iX7i2U9Swxo/Twx1Aem2DdI/AAAAAAAAADE/taJTI9SFDTo/s320/snow-shoveling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76673"/>
            <a:ext cx="6336704" cy="460851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2627784" y="5301208"/>
            <a:ext cx="498405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>
                <a:solidFill>
                  <a:schemeClr val="accent1">
                    <a:lumMod val="75000"/>
                  </a:schemeClr>
                </a:solidFill>
                <a:effectLst>
                  <a:outerShdw blurRad="101600" dist="76200" dir="5400000" sx="0" sy="0">
                    <a:schemeClr val="accent1">
                      <a:satMod val="190000"/>
                      <a:tint val="100000"/>
                      <a:alpha val="74000"/>
                    </a:schemeClr>
                  </a:outerShdw>
                </a:effectLst>
              </a:rPr>
              <a:t>It’s </a:t>
            </a:r>
            <a:r>
              <a:rPr lang="en-US" sz="7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101600" dist="76200" dir="5400000" sx="0" sy="0">
                    <a:schemeClr val="accent1">
                      <a:satMod val="190000"/>
                      <a:tint val="100000"/>
                      <a:alpha val="74000"/>
                    </a:schemeClr>
                  </a:outerShdw>
                </a:effectLst>
              </a:rPr>
              <a:t>snowing</a:t>
            </a:r>
            <a:endParaRPr lang="uk-UA" sz="7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348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rc_mi" descr="http://images.sodahead.com/polls/000502573/polls_AFG_070710_002_2354_610311_poll_xlarge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61196"/>
            <a:ext cx="4896543" cy="597666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оле 1"/>
          <p:cNvSpPr txBox="1"/>
          <p:nvPr/>
        </p:nvSpPr>
        <p:spPr>
          <a:xfrm>
            <a:off x="323528" y="4221088"/>
            <a:ext cx="3024336" cy="1291700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7200" b="1" dirty="0">
                <a:ln w="31547" cap="flat" cmpd="sng" algn="ctr">
                  <a:gradFill>
                    <a:gsLst>
                      <a:gs pos="70000">
                        <a:srgbClr val="F16700"/>
                      </a:gs>
                      <a:gs pos="0">
                        <a:srgbClr val="FFAA65"/>
                      </a:gs>
                    </a:gsLst>
                    <a:lin ang="5400000" scaled="0"/>
                  </a:gradFill>
                  <a:prstDash val="solid"/>
                  <a:round/>
                </a:ln>
                <a:solidFill>
                  <a:srgbClr val="FFC000"/>
                </a:solidFill>
                <a:effectLst>
                  <a:outerShdw blurRad="50800" dist="40005" dir="5400000" algn="tl">
                    <a:srgbClr val="000000">
                      <a:alpha val="33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It’s hot</a:t>
            </a:r>
            <a:endParaRPr lang="uk-UA" sz="7200" dirty="0">
              <a:solidFill>
                <a:srgbClr val="FFC0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32527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matchbin-assets.s3.amazonaws.com/public/sites/275/assets/mostlycloudy_cop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30288"/>
            <a:ext cx="5544616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ле 1"/>
          <p:cNvSpPr txBox="1"/>
          <p:nvPr/>
        </p:nvSpPr>
        <p:spPr>
          <a:xfrm>
            <a:off x="6121298" y="1916832"/>
            <a:ext cx="3010285" cy="2428357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6600" b="1" dirty="0">
                <a:ln w="17780" cap="flat" cmpd="sng" algn="ctr">
                  <a:solidFill>
                    <a:srgbClr val="FFFFFF"/>
                  </a:solidFill>
                  <a:prstDash val="solid"/>
                  <a:miter lim="0"/>
                </a:ln>
                <a:solidFill>
                  <a:schemeClr val="bg2">
                    <a:lumMod val="10000"/>
                  </a:schemeClr>
                </a:solidFill>
                <a:effectLst>
                  <a:outerShdw blurRad="50800" algn="tl">
                    <a:srgbClr val="000000"/>
                  </a:outerShdw>
                </a:effectLst>
                <a:latin typeface="Calibri"/>
                <a:ea typeface="Calibri"/>
                <a:cs typeface="Times New Roman"/>
              </a:rPr>
              <a:t>It’s cloudy</a:t>
            </a:r>
            <a:endParaRPr lang="uk-UA" sz="6600" dirty="0">
              <a:solidFill>
                <a:schemeClr val="bg2">
                  <a:lumMod val="10000"/>
                </a:schemeClr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79801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1.bp.blogspot.com/-KOQzDyJd_mQ/UUYYWMoeNRI/AAAAAAAAAbM/-tKANGc1MtI/s1600/fog_b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4176464" cy="4176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860032" y="4080908"/>
            <a:ext cx="360387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It’s foggy</a:t>
            </a:r>
            <a:endParaRPr lang="ru-RU" sz="6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99791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rc_mi" descr="http://bellabff.files.wordpress.com/2013/01/20130123-09494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8" y="1196752"/>
            <a:ext cx="5688632" cy="52037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оле 1"/>
          <p:cNvSpPr txBox="1"/>
          <p:nvPr/>
        </p:nvSpPr>
        <p:spPr>
          <a:xfrm>
            <a:off x="5004048" y="3869115"/>
            <a:ext cx="3868688" cy="1366528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7200" b="1" cap="all" dirty="0">
                <a:ln>
                  <a:noFill/>
                </a:ln>
                <a:solidFill>
                  <a:srgbClr val="4F81BD"/>
                </a:solidFill>
                <a:effectLst>
                  <a:outerShdw blurRad="19685" dist="12700" dir="5400000" algn="tl">
                    <a:schemeClr val="accent1">
                      <a:satMod val="130000"/>
                      <a:alpha val="60000"/>
                    </a:schemeClr>
                  </a:outerShdw>
                  <a:reflection blurRad="9995" stA="55000" endPos="48000" dist="495" dir="5400000" sy="-100000" algn="bl"/>
                </a:effectLst>
                <a:latin typeface="Calibri"/>
                <a:ea typeface="Calibri"/>
                <a:cs typeface="Times New Roman"/>
              </a:rPr>
              <a:t>It’s cold</a:t>
            </a:r>
            <a:endParaRPr lang="uk-UA" sz="72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47908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rc_mi" descr="http://ecolebrassenscleguer.nuxit.net/bingo/images/weather/windy02.g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225" y="980728"/>
            <a:ext cx="5832647" cy="537321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4716016" y="4437112"/>
            <a:ext cx="402385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/>
              <a:t>It’s windy</a:t>
            </a:r>
            <a:endParaRPr lang="uk-UA" sz="7200" dirty="0"/>
          </a:p>
        </p:txBody>
      </p:sp>
    </p:spTree>
    <p:extLst>
      <p:ext uri="{BB962C8B-B14F-4D97-AF65-F5344CB8AC3E}">
        <p14:creationId xmlns:p14="http://schemas.microsoft.com/office/powerpoint/2010/main" val="3039762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2.bp.blogspot.com/-2vvT3ZPtDO0/UMZR1ICpzeI/AAAAAAAAGOs/v1dbzqXol0Q/s1600/Muddy+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620688"/>
            <a:ext cx="5800725" cy="392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23951" y="5013176"/>
            <a:ext cx="3736281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It’s muddy</a:t>
            </a:r>
            <a:endParaRPr lang="ru-RU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40956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rc_mi" descr="http://activerain.com/image_store/uploads/6/1/7/2/8/ar1294888628271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65580"/>
            <a:ext cx="5544616" cy="405165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2627784" y="5301208"/>
            <a:ext cx="498405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>
                <a:solidFill>
                  <a:schemeClr val="accent1">
                    <a:lumMod val="75000"/>
                  </a:schemeClr>
                </a:solidFill>
                <a:effectLst>
                  <a:outerShdw blurRad="101600" dist="76200" dir="5400000" sx="0" sy="0">
                    <a:schemeClr val="accent1">
                      <a:satMod val="190000"/>
                      <a:tint val="100000"/>
                      <a:alpha val="74000"/>
                    </a:schemeClr>
                  </a:outerShdw>
                </a:effectLst>
              </a:rPr>
              <a:t>It’s </a:t>
            </a:r>
            <a:r>
              <a:rPr lang="en-US" sz="7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101600" dist="76200" dir="5400000" sx="0" sy="0">
                    <a:schemeClr val="accent1">
                      <a:satMod val="190000"/>
                      <a:tint val="100000"/>
                      <a:alpha val="74000"/>
                    </a:schemeClr>
                  </a:outerShdw>
                </a:effectLst>
              </a:rPr>
              <a:t>snowing</a:t>
            </a:r>
            <a:endParaRPr lang="uk-UA" sz="7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718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dn01.wallconvert.com/_media/wallpapers_1920x1200/1/2/frosty-leaves-1347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121" y="994856"/>
            <a:ext cx="6276975" cy="392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21316" y="5301208"/>
            <a:ext cx="37705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IT’S FROSTY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41358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christart.com/IMAGES-art9ab/clipart/1932/happy-sunny-day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946" b="4054"/>
          <a:stretch/>
        </p:blipFill>
        <p:spPr bwMode="auto">
          <a:xfrm>
            <a:off x="251520" y="1124744"/>
            <a:ext cx="3744416" cy="5135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572000" y="3501008"/>
            <a:ext cx="395332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 smtClean="0">
                <a:ln/>
                <a:solidFill>
                  <a:schemeClr val="accent3"/>
                </a:solidFill>
                <a:effectLst/>
              </a:rPr>
              <a:t>It’s sunny</a:t>
            </a:r>
            <a:endParaRPr lang="ru-RU" sz="72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28738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rc_mi" descr="http://4.bp.blogspot.com/-rp4dqXSu5uE/Tirmm0hWDVI/AAAAAAAAASc/ce9hAbgHxAQ/s1600/fan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65580"/>
            <a:ext cx="4320480" cy="48437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оле 1"/>
          <p:cNvSpPr txBox="1"/>
          <p:nvPr/>
        </p:nvSpPr>
        <p:spPr>
          <a:xfrm>
            <a:off x="5580112" y="4051242"/>
            <a:ext cx="3024336" cy="1291700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7200" b="1" dirty="0">
                <a:ln w="31547" cap="flat" cmpd="sng" algn="ctr">
                  <a:gradFill>
                    <a:gsLst>
                      <a:gs pos="70000">
                        <a:srgbClr val="F16700"/>
                      </a:gs>
                      <a:gs pos="0">
                        <a:srgbClr val="FFAA65"/>
                      </a:gs>
                    </a:gsLst>
                    <a:lin ang="5400000" scaled="0"/>
                  </a:gradFill>
                  <a:prstDash val="solid"/>
                  <a:round/>
                </a:ln>
                <a:solidFill>
                  <a:srgbClr val="7030A0"/>
                </a:solidFill>
                <a:effectLst>
                  <a:outerShdw blurRad="50800" dist="40005" dir="5400000" algn="tl">
                    <a:srgbClr val="000000">
                      <a:alpha val="33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It’s hot</a:t>
            </a:r>
            <a:endParaRPr lang="uk-UA" sz="7200" dirty="0">
              <a:solidFill>
                <a:srgbClr val="7030A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25093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oldhouseweb.com/imagesvr_ce/oldhouseweb/uploadedfiles/blog-uploads/2011/11/frost_on_window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5043746" cy="4055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652120" y="3933056"/>
            <a:ext cx="30267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It’s frosty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13878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3.bp.blogspot.com/_VeslAXdxxjM/TQDkqypYzKI/AAAAAAAAAQA/iMKNFHHNvBA/s1600/cloudy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04870"/>
            <a:ext cx="5040560" cy="5153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ле 1"/>
          <p:cNvSpPr txBox="1"/>
          <p:nvPr/>
        </p:nvSpPr>
        <p:spPr>
          <a:xfrm>
            <a:off x="5738179" y="3895090"/>
            <a:ext cx="3010285" cy="2428357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6600" b="1" dirty="0">
                <a:ln w="17780" cap="flat" cmpd="sng" algn="ctr">
                  <a:solidFill>
                    <a:srgbClr val="FFFFFF"/>
                  </a:solidFill>
                  <a:prstDash val="solid"/>
                  <a:miter lim="0"/>
                </a:ln>
                <a:solidFill>
                  <a:schemeClr val="bg2">
                    <a:lumMod val="10000"/>
                  </a:schemeClr>
                </a:solidFill>
                <a:effectLst>
                  <a:outerShdw blurRad="50800" algn="tl">
                    <a:srgbClr val="000000"/>
                  </a:outerShdw>
                </a:effectLst>
                <a:latin typeface="Calibri"/>
                <a:ea typeface="Calibri"/>
                <a:cs typeface="Times New Roman"/>
              </a:rPr>
              <a:t>It’s cloudy</a:t>
            </a:r>
            <a:endParaRPr lang="uk-UA" sz="6600" dirty="0">
              <a:solidFill>
                <a:schemeClr val="bg2">
                  <a:lumMod val="10000"/>
                </a:schemeClr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05196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99592" y="2276872"/>
            <a:ext cx="7408333" cy="3450696"/>
          </a:xfrm>
        </p:spPr>
        <p:txBody>
          <a:bodyPr>
            <a:noAutofit/>
          </a:bodyPr>
          <a:lstStyle/>
          <a:p>
            <a:pPr algn="ctr"/>
            <a:r>
              <a:rPr lang="en-US" sz="6000" dirty="0" smtClean="0"/>
              <a:t>Spring is green</a:t>
            </a:r>
          </a:p>
          <a:p>
            <a:pPr algn="ctr"/>
            <a:r>
              <a:rPr lang="en-US" sz="6000" dirty="0" smtClean="0"/>
              <a:t>Summer is bright</a:t>
            </a:r>
          </a:p>
          <a:p>
            <a:pPr algn="ctr"/>
            <a:r>
              <a:rPr lang="en-US" sz="6000" dirty="0" smtClean="0"/>
              <a:t>Autumn is yellow</a:t>
            </a:r>
          </a:p>
          <a:p>
            <a:pPr algn="ctr"/>
            <a:r>
              <a:rPr lang="en-US" sz="6000" dirty="0" smtClean="0"/>
              <a:t>Winter is white</a:t>
            </a:r>
            <a:endParaRPr lang="uk-UA" sz="6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5511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us.123rf.com/400wm/400/400/gagarinart/gagarinart0901/gagarinart090100106/4156391-spring-nature-and-its-life-flowers-green-gras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47" y="144330"/>
            <a:ext cx="8693333" cy="6381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571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colourbox.com/preview/2135038-111262-flower-bed-on-the-bright-summer-da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0832"/>
            <a:ext cx="8718230" cy="6344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685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publicdomainpictures.net/pictures/30000/nahled/yellow-autum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96" y="216024"/>
            <a:ext cx="8795751" cy="6641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19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QSEhQUEhQUFhQVFRQUFRQVFBQUFBUUFBQWFhQUFBQYHCggGBomHBQVITEhJSkrLi8uFx8zODMsNygtLisBCgoKDg0OGhAQGiwkHyQsLCwsLCwsLCwsLCwsLCwsLCwsLCwsLCwsLCwsLCwsLCwsLCwsLCwsLCwsLCwsLCwsLP/AABEIALEBHAMBIgACEQEDEQH/xAAbAAABBQEBAAAAAAAAAAAAAAABAAIDBAUGB//EADoQAAEDAwIDBwIFAwMEAwAAAAEAAhEDEiEEMQVBUQYTImFxgZEyoRRCsdHwUsHhByNyYqLS8SRTkv/EABoBAAMBAQEBAAAAAAAAAAAAAAABAgMEBQb/xAAlEQACAgICAQQCAwAAAAAAAAAAAQIREiEDMUEEEyJRMoEjQmH/2gAMAwEAAhEDEQA/AObp04UgCcEQF9M2eTREaSLaanATg1GQURBilbKkbTUgChyKSIwFKynGShcmOqopsTpE7qqYKihlJUoCciUvSuTGqQhOhWMcUAU9rJTu5T0LYGSn74VilRUhYAs3JFqJUc1JoUpYnAJ2Kh1JsIPJRvTS9TQ7GnKhrUzyUjnp1ytaJeyjapW6YqbucyrIdA803L6Eo/ZQr6eE0ac9FsU6M5Psns06j3aK9syKWjc47LV0/Dg0SVoUaQCNQT6LGXM2ax40jOqUbtgk3SAbhXy0BUtQ/KFJvSBpILoCcHKoXFNL1WJORoNepW1FlNqqdtdJwKUzSa9HvVSNaAofxKlQseZzYTgnWIhi3yRnQApWtTQE4FJjHymuKCICaEwQiGp4CcFVkkdqcGJ8KRqLFRGKaMJxCIaiwocxqka1BgT1m2aIe0pxbKjBTwVNBY1zEyxTEpBUmxNETWEpzqKma6EKjpRkwpFYsRaAE+1NLVV2T0BT6dklQimrVHCUnrQ49ltrVKxqgYVIKi5nZuqJoQcVGaihqVEKLByQqtXoqtapClLwPVVniStoxMpSIr00qRzEGU5K10Z7I7U5rVZdTjkj3UDZLIdFVzkwStChoi7yCvUuECMk+yl8sYjUJM5MIoJJUVYQkGpBEBFgKFZ0+kc8EsBcQctAJMf1Dqq62+zOoqtcTTcBBG+0nqemMqZyaVoqMU2Y72EEgggjBB3B6FIBbfarQilqCMy4B7hkgOcTcGuP1CeftyWQGqoSySZElToaAnBOsTgFeydAATwkGp4CWx2gAIpQlCKFkJOBQhGE6FkBGUbUYToVglEFK1ENSpDsKMhINVnTaS5rznwiZ/L5A+ZUyaXZStkAIUjT5JrWqYNUSaKSY6kwumBJGY/VBolaPAZNZg2BPzjYD+6j4nYKjrNpMiMAyZA6hZZ/LE0x1ZULMKF4U1QpRhaIhlXu1JbCfahaqsmisWSrun0wwnMpq5p2qJ8mtFwhvY1unzKkFNSgJzGrByZtQ1lJTgxyTmmFDVuJxHypWyujgiU1IotC7pM5UhzQnQkAnALMoQprW4Do76gA3JicwPUDJ5LNAWnwmpa073F2NuYHM45HdRyN4lRWzq+13DCNLTLi0vpZcTlzm4abXdA5wx6LiA1ei8S4eHaQDUugNAcKm7mGYGxyPFEcx5wvPy2FPpJ/FoXPHdjLUi1P5Kq+qSurIwSJrwEmvUAUjGpZFYomCdamsaVM1OyaGhiIYpg1OtRYqILErFM1suDQJJRqUnAXR4ZtmRv0+ylyRSiyC1GE25OAScilAS29CJ01YSBIDg2BkNi4z8QFjtYtPhuoe0PstsDYqXAEEEGG/PTyWHK20awSTM5oT/JaPFNB3fdm2A+m10TPi/MPLcfKowqi01YpWtFnhg/3WkQ0sBeTkwG5j32Vvj1he2ow/WJIxiDE465+FQpViy4CfFAMbwMwPhWtdTLgwgeEMa3AwHZJB88rFfnbNH+NEIojurpl18REeGMR1zv6hR02j0H3SqkgbyJOJJJHX05KSYiBM4x57K8tCx2P1umseWx9JjO56H/KgImY3gidokEb+60dc0lwu+q1k7zNoBkHnIWbrWANzOeTdz5JKVoeNMvVdOO7puEDEQCSSBzIPmD9kGNWlp9LdpaWSLWvcA4S4gnInlEKiAs4ystoICkamAJwaU2A4p4CjDVIAUhnnIapWtUnd+nyE9tP0+y7DmG06fmFZbTHUKB1OOiQRdCqy21g8lc05be0Fpc0EAAHLnHofY/KygtfTPa0sIILW+LOIHXfOVnyPRcFTPSNK2+k5lVstEAh0ERaJHsea874vpRSr1KY2BxucESBJ8iuw4BrKjy+dnwROAcw4j23XI9rXf8Ayn4ggNBM4JjBHTw2j2XL6duM2jXlScTH1dTkFWaFKacpzaa7XI51GhMYp6cDdNaFI1qMgxFvsnsplPYY5KQu6JZjwA0pwajEImsBulkGA1lODOd8xgx6re4DQpupljgHPfIc0yPDcLTvEzz3EjosVlcHbKscD1jRqQXBziMMa0wbsTB54LvhZcu1ovj09larpQHEDYEgE+RQ7pafFwKeoN0WE3QSALXCc75SraK1oqAXUi4C8EYna6TjMBNcipCwZk1TAJUQY5rBJi4h1pmd5E9MH+YVvitdrQGDc59IWdQeahdOzRknOeQ8uk+iHtFLR1nGap/DaYOZHhEHmLRB5cxaVguK2PxdTU6UEjxU3CZGS1zfC72MhZFZtrSXclHHpUOXZBXfsBzPI5/nL5Wmb2UZJNtUggflNpMmesxg9ZWNSBOTtBnOSSfCM8wFRdrK/etguFNpd3jbsFsw0hgO/hKckNM2jqLC0ugCYzkC4EenP9ENQ8TgkkbeXmFTI75zQ2YDmnyORgz6o17gTJmCc4mbgGzAgn9kAdPqBdSokCCKcnmSAY38t89Vlal/Kd8egWhp6wcy385a0N2JdbaIb7E/osuo0OfEkDdxHlm2eRUQGzrtAWmjSpgRNN4E5PLPlPVYxYrXBdW6s9xgBtEeCNwJtDSebTB38kKrYc7EQSPuojpsp7IKbCk6eSlmdkmUY9VViInBwRBPVSEKMv8AJMZxhpoWqSoeiAHkumzChoplOqUHNJBwQYI6K9o2/mcbbSMQZPvyTNXNR8gQSBLfTEgcsDZTlseJVdRP2Bn+fCvMpN+p4wIGMZxAmOp+VsP4Y3u5bl7QS7YiAJwCR5CVh1neFrNrsEYAkguJM7xv8LPPLorGjvuztQ/h7o8LCS0EZx9ZLvf7Kh23o0yGO/OPCJyXDEg+k7+qk7F6s2VGkS0FuCYmZDyPlpWT20AbWa1l0NbBkyJLi7HyueK/lNG/iYMAIlqa0E8ip2M8l12ZURiitbgz6Iq21GhzWkNqSMAuEyD5SNlUa6JOMbf8jt+6x9FVf37gCe7ZAIiO9qGXVH+niA6SCs5u9FJHrLuzOlOe7idi17x/dR1eymnJJh4kzh2PghV+yPE72Gk4+JuWnq3/AAujBXFKU4urNUkznX9jqPJ9Ue7f/FU9T2BpPM97UB9GldcSsHj3EK2kPegd7QJ8bdn0ydi13Ns9U4z5G6TBqK7OJ4tpaNDvGUqtR1Rhtc00/CQME3XYjqsnh+vNGo2o1oJaZhxcRtGwIhMr8ULtQ6tEXPLiN8OOW+eCjrKNrjH0kksI2LSTBH85L0lClUjmvyixxDjD6r+8e1hIAAEYAHLM+fyrre2NUU+6FOlbBBkOMg7giYhYRCaQn7cX4DJj62uc4yQ2esGdo6qPTaksutA8e8yenn5BNIQhViibZo0e0NdrQ1paAARFo2JJIPXc/Kq1eJVXiHOEf8W/soC1P09Bz3NYwEucQABzJSxivA7bNfs1oHV3kudFKnL3mG/V+UTG5K0OIcDbSqOr0sUnhoc2foeMD2MnnuY6KfiOnZRo06LKlRpou7yoWDw1asQWvH52CSI6ieQV3gXE6demIN1N4IggiRs5pByCPnZccuRuVo3UaVHNPqm7w4IzM4OP1x91W02ruBPIvMT+Z/MAe5PwtDjunOndUYzcguYd7pEt39I9liU67u7DvD3jg17hsLsN894j2Wl3sno6jTcNc6k0NcBLpYfzBzD4mnPMELNL5qOjYmBuSSDc4mTt+6s8BfUdfSMgOLIdHhZOLzHnj3HQKA6V1J7mGC8FwyeecN+FMe2hvo3ezD3ONRtNsg0zM4zMDHXcJVKii4NWcyowMkmMtbAnrvuVNxoW1nQMGHb83CT95S/sPwBr04PVRtQpwqqqAsPJSaxQmsQmnUopgc04EAEgwZg8jG8IPkEg4ImRzkclf4QXmt3Ei1lQlxwWh9FzpLT52n4Cbx8xqKjbsN8IiIwAXAR0cXK8rdEVohoaggQR5QRvPTw9B/Mq5ongPa6YjOSCC7lnYCY+SszvpeDGA4QJ6AEj4/mFNpOIEFxxjlgDptPWNvslIaZrcRbVY1wAkkSQJta05GRy3WTw2iH1XFxMXESXEAOFoIBOwMDZaHdurwxrhc4gEmfC12xOANumZV6h2UcaZbQqBz2gh3eAtuJ2cHNB3PKFGSS2OrNfhWrY15Y0XF2GxkQG5bJ8wMrA4xq76zjncNOIyGiZ91B2Uv09OoyuCK9K6iWx4ZDwQ5rhgtt5jzwqms1BLySZLjJPMnny80uONuwk9UTlyr6rV2gAZc7DR59T5KCrqQ0En/2eQCpaOoXONR2+zfL0W6XkzbNb6WgAyRz6uOXOWN2j1lWixncvaySZc4AgAbzg/otFtSVX4tpH1WgU3NaQD4nAOiY5FRJWikyz2S4lUYS5z2lzazrLRbi0OLNhO5Pucr2DR6sVabajdiMjp1C8e4Zo3MabyHONS8EACPCBj4Pyu17G8Stf3Tvpflvk/mPdYcvHcb+i4y2doF51/qBx7vD3FM+Bh8Z/qcOXoP1W12j7Utp3U6Jl+xfyb1jqV5+/S1HZFOoZ5hjjP2Vem4aecv0TyT8Iymkg4XWcEpmu1gdJIcSIgAlgnI9D8+6y9I5jZ72kfCcN7t3OJucTjkduWIW7wdlGkGXEsLph4LiC9mW3DMSHDIjmunllrREEYnFacVCRJa4BzHGRc0gQY5enJUSF0/aKkwU2kWyDa2Im0SbYnYXCcHMLmyFXHK4ikqZEQhCeQkGqyRi6zgHDatHS1NXTZdWLSKQMQxsG6rHPaPusvs3wj8RVh2KbBfUP/SPy++y9J4fXL3S2WNAtDYaWlsNIjmIz0357rk9Ty18UbcUPJxPH21GvNm1/ikflc4Z+CVhaSr+D1TmlwbTruDmknDaogbk88A/4XqWo0wrMLmtbc4RBA3aTz3B5ewXAdo+Fd41zHgtPKRBBjfKwTyWu0adGr2jod/RpVgPFQf4+oY9rmkH0eW+knquDaBUqmo2GgPJcB9JtwPecrquxvGJBp1ZLmju6oP52Hwh569D7HmqWt7J1qdSp3bbqZIcx0gF1IeLHV3IjyKqDXQpIvGvUpOFQBgENb4YIfc3w2gc5gn39FSq1X1aznOMxLnHa6oRJ25Afr5LOGvc0d0T9Ly607h2QR1nH6q9R+nGCZ+8j+61jGiGzT7PNnU0/yjvJcfTIHpsPdWdVULnuLjLpM+sqlwYg1mSYLntAgTDrhaD5T+q1O02nFN5cIDXSYG1wMOA6bg+5Sep7GuimXIByq1nyxrmk/QSYEiWkE59CfhCm251ocYyQ6DEZj1gt/wC4KtAWy5DCqhhxcYDmyCCD9LQXR/3J9DTTcQTv13wPPpCegOpPCNPHeNphr2tc8PabQCCZa5sjnIXAcdqX1yTi57jAiIuxHlAAXolxlxcS4O3a6C3cGB5SNlz3GOyzKz72PNMxsBcARMRJkDOyx43T2OStaOT05zMjnMHaZAz6c1XriC6Oc5PM7roqXYyqwEMrtIO4cw5x6nr+ig1XY+uctdTw2MOcCSI/6cbLbOP2RiwcB1dKnVJvta0NDTBLohxJjmZPn9IXS8G4m5kuLpbgukAcjgfb0lcczspq2me7a7M+Gozz5kjyW9S0WoZTADCXEAGCMycnB23KiST8lJtA41rb394BAdE+u0/CxNcZIG04JzjB6eUrTr6OrEGm/fk1xEBZHE6LoIc14BAg2mQeUSN8BaRpIlkHFeDupgPaQ6mcXd4C6WgEuc1xxMnAnbkqrK4EQfILQ09U93Di0eEsIJjEGYaASTncrCps8QMKldbJNfTVSd91eZUWQyeUj0lUeKcW7iJNRxPJuSB1ylKSirY0mzrG1lYov5gx0PQjZcfwrjpqvsHeg23S5gt2BieuV0VCqef7KVJSVodNdk7qEElz49DnPVO0XFrXd3TqPfkO7umWkyOsZA+JTarpjmtLQ6EBosaG1HNDnOxO5iSDIx+qc5OgSLGl19Z14NFwa4ScAYMgg9QeYKta7SuqUn2/SQxwkS5tSlJMDkDJGD1HMBQaZzaj2lrpAtGAXAW84/vlbLmtaf8AbxNstJnwkRfbG2Fg3TNEjje02upNNAVarGPNMgB5guF5AIxnp7BZX4ihbd+IoBtxZcarQLgAS3PMAjHmpP8AWDQlrNI9tOA2o9ktZc4C25rS8AkTJhpPJX+zXY+i3TNOqo9+Xu7w3H/apVHNDT4QQ5xAifUeyjzzWkgfGirT0oe25lWk5uMtqNIyYGdtwR7Is0xutEF3QEE+4BwrXEOz9BlzG0CKJsDQA9zSKRcRJGAS5znQeuy6/sdpqTqZAAnFrgAHANPIxIWj55JWycFZa4TwOyhTYKhacPqWtY4VC6CB4gcCBC2dLo2U8gZMyTaP0ACq1+EMDDBfMSDedxkH5XjfYupUr8Wdp9TVqVqIbXDmvebTDBEwuKUrdmyWj3kVGjm0e4Cq61tCqIqFhH/ISPQyub4h2V0g09ZtCg1rjTc1pYHBwlsC3PkPgLjv9H+CFlbWN1FJwsNMMbWAubDqky3YHbbeVNbA3OM8I0+kqfiLmuBFhcIL2g4h1okgyFLwjtDTee7a4PtLYnA8XRx524I6pf6qPYzSOgAEwcRv3lIcvKQuK7F1GupOPMOMj9PsuqHyWyHpju3dJra3eMOKjpcQNnFxgxuJz8K1SrtIwZOIA84H6rS/DsqDxEHr9JBgzEn+6q6jhzaUNa21jiC1zZM9A4flMjbbGFvFpGbRpdltEX6lrwPAwhziZgFt0feFvdoNC54NkSPGJmHXxmeWbh7qpwas2lSeWg2xD3HBJuERJ81vUq7KlA7OAa4HEObzb+ix5JPKy4rVHKa7TuYxt9rQXloGIttz6DJHssjUPNOm8Mkd3XLJgi0S7O/W3J6rq9Y0VWMaRkvgRkC5jmNdI3iAs3jumtp1CR4RQh20h7WB4I5nIH8wqUgozNA4g03ukhran1R9U4jrLS0KTRVCA6HEAuu3HNrTud+nsqulD30mFm4d4SQSC04d6QYOf6VpjTvDWBw8QaA6IwRgjby+6qxUdDKUp9qMLMoYJRyngJwCQEcFINP8ClARhAEQBTwCpAE4BICpV05d0nrLgfkFN/CHec+rz+pV6EQE8mFFMad/9WfdNGjd/wDY75J+xwtAIwlkwoz6mhcdyJ65n5SdpH8rfcu/daMJQjJhRhV+DPebi4XbCZhvoMoN4FV/PVL/ACLoaPQWlb8JQn7jDFGVpuGVWkkOZtAB6c/yqRvDnYkNxPiBz5CI2EnG3ktJJTkx0Ua2mkAuaXOgTgEgmCYx5DrslSokCA1zWyXRDd/hX0krApaht4LXi5piWkAtxtiIUWhosoCKLG0x0Y0NGTOwC0CECxMCGpxIxBJj0K5avqtHQrPqCnUNV7bXEXkRbaB4jAx5LrDRCjdph0TWPlCdnN8J7TU6biXAATIaxhH/AOnQJ+F02m4jSqOc9oDXFoBdMEtbJF2IxJz5qvV4e0+XnAWFqeylV5zqnFv9NgA+GkAqseOX+CuSI+2vCn6++lQq0y8imB9dgh1x/wBxrSPiVl8B7JajSUu7dTYXSbjTeHNJ6kujlGIXXaHhzqDHClZc7dxub9hKm0NGqybjdO/iJn5Cnp2h9nMDTVKeajHhsycEDliduqJ07qrwWlrQBgE53xJGAN11xZPUehUhY07taT1Iz8qsxYnNabQCTSrudLXNcIIsJdGTb7RldJw/hvd06jWuBlxtE9RBa77qPUaOm83EEOxkOIONlbbqGsk+EcyTA25n91E5NoaVGNYCLBgnYkkFrh9JBHnH3S4s5rWuxdc4AAiZm5xEHYR91fdTp1fGx0yZljg5pKOp0jX3TGcjGWu5EIvYzntEW22BoaBiRsLZEdPjqqPGNeW1LWxgAfTOfb2VrXaSu2rUcKbiwuJbbDpEk7NyNysbi1G54NtVptAcPFvny/kLWNEs7VGE2U6VAwwiAhKSAHAIwgEQkAQnBNBTggYQnJqckAUUEUAFJJFIBJJIoACUopIAGUZRSQAEkUkABKEUkACErUUggAWoWpySAGwlaikgAWoWpyCAGhsbJ0pJIAUoh6aiEAZQb0j02+ITgY6/qlCctBDmu/mycmtKMeyQDwE4NTE8JAEBOhNCcEDDCICSKQCRSCIQAkUkkgEikiEAJKEkkAJJFJACQRSQAEkUkAJBFKUABJEoIACSSSAEgUUEABJJJAARBQSTAz/2R5JJKxBbuEikkkBKzmkzdJJIA1N1IP58pJIGO5ohJJIAj9kXJJIALUunokkkAQkEkkAFEIJIAP8AhJJJACQKSSAEkkkgBJckEkAEpIJIASQSSQAkD+ySSAA5JFJAARCSSAP/2Q=="/>
          <p:cNvSpPr>
            <a:spLocks noChangeAspect="1" noChangeArrowheads="1"/>
          </p:cNvSpPr>
          <p:nvPr/>
        </p:nvSpPr>
        <p:spPr bwMode="auto">
          <a:xfrm>
            <a:off x="155575" y="-1714500"/>
            <a:ext cx="57150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" name="AutoShape 4" descr="data:image/jpeg;base64,/9j/4AAQSkZJRgABAQAAAQABAAD/2wCEAAkGBxQSEhQUEhQUFhQVFRQUFRQVFBQUFBUUFBQWFhQUFBQYHCggGBomHBQVITEhJSkrLi8uFx8zODMsNygtLisBCgoKDg0OGhAQGiwkHyQsLCwsLCwsLCwsLCwsLCwsLCwsLCwsLCwsLCwsLCwsLCwsLCwsLCwsLCwsLCwsLCwsLP/AABEIALEBHAMBIgACEQEDEQH/xAAbAAABBQEBAAAAAAAAAAAAAAABAAIDBAUGB//EADoQAAEDAwIDBwIFAwMEAwAAAAEAAhEDEiEEMQVBUQYTImFxgZEyoRRCsdHwUsHhByNyYqLS8SRTkv/EABoBAAMBAQEBAAAAAAAAAAAAAAABAgMEBQb/xAAlEQACAgICAQQCAwAAAAAAAAAAAQIREiEDMUEEEyJRMoEjQmH/2gAMAwEAAhEDEQA/AObp04UgCcEQF9M2eTREaSLaanATg1GQURBilbKkbTUgChyKSIwFKynGShcmOqopsTpE7qqYKihlJUoCciUvSuTGqQhOhWMcUAU9rJTu5T0LYGSn74VilRUhYAs3JFqJUc1JoUpYnAJ2Kh1JsIPJRvTS9TQ7GnKhrUzyUjnp1ytaJeyjapW6YqbucyrIdA803L6Eo/ZQr6eE0ac9FsU6M5Psns06j3aK9syKWjc47LV0/Dg0SVoUaQCNQT6LGXM2ax40jOqUbtgk3SAbhXy0BUtQ/KFJvSBpILoCcHKoXFNL1WJORoNepW1FlNqqdtdJwKUzSa9HvVSNaAofxKlQseZzYTgnWIhi3yRnQApWtTQE4FJjHymuKCICaEwQiGp4CcFVkkdqcGJ8KRqLFRGKaMJxCIaiwocxqka1BgT1m2aIe0pxbKjBTwVNBY1zEyxTEpBUmxNETWEpzqKma6EKjpRkwpFYsRaAE+1NLVV2T0BT6dklQimrVHCUnrQ49ltrVKxqgYVIKi5nZuqJoQcVGaihqVEKLByQqtXoqtapClLwPVVniStoxMpSIr00qRzEGU5K10Z7I7U5rVZdTjkj3UDZLIdFVzkwStChoi7yCvUuECMk+yl8sYjUJM5MIoJJUVYQkGpBEBFgKFZ0+kc8EsBcQctAJMf1Dqq62+zOoqtcTTcBBG+0nqemMqZyaVoqMU2Y72EEgggjBB3B6FIBbfarQilqCMy4B7hkgOcTcGuP1CeftyWQGqoSySZElToaAnBOsTgFeydAATwkGp4CWx2gAIpQlCKFkJOBQhGE6FkBGUbUYToVglEFK1ENSpDsKMhINVnTaS5rznwiZ/L5A+ZUyaXZStkAIUjT5JrWqYNUSaKSY6kwumBJGY/VBolaPAZNZg2BPzjYD+6j4nYKjrNpMiMAyZA6hZZ/LE0x1ZULMKF4U1QpRhaIhlXu1JbCfahaqsmisWSrun0wwnMpq5p2qJ8mtFwhvY1unzKkFNSgJzGrByZtQ1lJTgxyTmmFDVuJxHypWyujgiU1IotC7pM5UhzQnQkAnALMoQprW4Do76gA3JicwPUDJ5LNAWnwmpa073F2NuYHM45HdRyN4lRWzq+13DCNLTLi0vpZcTlzm4abXdA5wx6LiA1ei8S4eHaQDUugNAcKm7mGYGxyPFEcx5wvPy2FPpJ/FoXPHdjLUi1P5Kq+qSurIwSJrwEmvUAUjGpZFYomCdamsaVM1OyaGhiIYpg1OtRYqILErFM1suDQJJRqUnAXR4ZtmRv0+ylyRSiyC1GE25OAScilAS29CJ01YSBIDg2BkNi4z8QFjtYtPhuoe0PstsDYqXAEEEGG/PTyWHK20awSTM5oT/JaPFNB3fdm2A+m10TPi/MPLcfKowqi01YpWtFnhg/3WkQ0sBeTkwG5j32Vvj1he2ow/WJIxiDE465+FQpViy4CfFAMbwMwPhWtdTLgwgeEMa3AwHZJB88rFfnbNH+NEIojurpl18REeGMR1zv6hR02j0H3SqkgbyJOJJJHX05KSYiBM4x57K8tCx2P1umseWx9JjO56H/KgImY3gidokEb+60dc0lwu+q1k7zNoBkHnIWbrWANzOeTdz5JKVoeNMvVdOO7puEDEQCSSBzIPmD9kGNWlp9LdpaWSLWvcA4S4gnInlEKiAs4ystoICkamAJwaU2A4p4CjDVIAUhnnIapWtUnd+nyE9tP0+y7DmG06fmFZbTHUKB1OOiQRdCqy21g8lc05be0Fpc0EAAHLnHofY/KygtfTPa0sIILW+LOIHXfOVnyPRcFTPSNK2+k5lVstEAh0ERaJHsea874vpRSr1KY2BxucESBJ8iuw4BrKjy+dnwROAcw4j23XI9rXf8Ayn4ggNBM4JjBHTw2j2XL6duM2jXlScTH1dTkFWaFKacpzaa7XI51GhMYp6cDdNaFI1qMgxFvsnsplPYY5KQu6JZjwA0pwajEImsBulkGA1lODOd8xgx6re4DQpupljgHPfIc0yPDcLTvEzz3EjosVlcHbKscD1jRqQXBziMMa0wbsTB54LvhZcu1ovj09larpQHEDYEgE+RQ7pafFwKeoN0WE3QSALXCc75SraK1oqAXUi4C8EYna6TjMBNcipCwZk1TAJUQY5rBJi4h1pmd5E9MH+YVvitdrQGDc59IWdQeahdOzRknOeQ8uk+iHtFLR1nGap/DaYOZHhEHmLRB5cxaVguK2PxdTU6UEjxU3CZGS1zfC72MhZFZtrSXclHHpUOXZBXfsBzPI5/nL5Wmb2UZJNtUggflNpMmesxg9ZWNSBOTtBnOSSfCM8wFRdrK/etguFNpd3jbsFsw0hgO/hKckNM2jqLC0ugCYzkC4EenP9ENQ8TgkkbeXmFTI75zQ2YDmnyORgz6o17gTJmCc4mbgGzAgn9kAdPqBdSokCCKcnmSAY38t89Vlal/Kd8egWhp6wcy385a0N2JdbaIb7E/osuo0OfEkDdxHlm2eRUQGzrtAWmjSpgRNN4E5PLPlPVYxYrXBdW6s9xgBtEeCNwJtDSebTB38kKrYc7EQSPuojpsp7IKbCk6eSlmdkmUY9VViInBwRBPVSEKMv8AJMZxhpoWqSoeiAHkumzChoplOqUHNJBwQYI6K9o2/mcbbSMQZPvyTNXNR8gQSBLfTEgcsDZTlseJVdRP2Bn+fCvMpN+p4wIGMZxAmOp+VsP4Y3u5bl7QS7YiAJwCR5CVh1neFrNrsEYAkguJM7xv8LPPLorGjvuztQ/h7o8LCS0EZx9ZLvf7Kh23o0yGO/OPCJyXDEg+k7+qk7F6s2VGkS0FuCYmZDyPlpWT20AbWa1l0NbBkyJLi7HyueK/lNG/iYMAIlqa0E8ip2M8l12ZURiitbgz6Iq21GhzWkNqSMAuEyD5SNlUa6JOMbf8jt+6x9FVf37gCe7ZAIiO9qGXVH+niA6SCs5u9FJHrLuzOlOe7idi17x/dR1eymnJJh4kzh2PghV+yPE72Gk4+JuWnq3/AAujBXFKU4urNUkznX9jqPJ9Ue7f/FU9T2BpPM97UB9GldcSsHj3EK2kPegd7QJ8bdn0ydi13Ns9U4z5G6TBqK7OJ4tpaNDvGUqtR1Rhtc00/CQME3XYjqsnh+vNGo2o1oJaZhxcRtGwIhMr8ULtQ6tEXPLiN8OOW+eCjrKNrjH0kksI2LSTBH85L0lClUjmvyixxDjD6r+8e1hIAAEYAHLM+fyrre2NUU+6FOlbBBkOMg7giYhYRCaQn7cX4DJj62uc4yQ2esGdo6qPTaksutA8e8yenn5BNIQhViibZo0e0NdrQ1paAARFo2JJIPXc/Kq1eJVXiHOEf8W/soC1P09Bz3NYwEucQABzJSxivA7bNfs1oHV3kudFKnL3mG/V+UTG5K0OIcDbSqOr0sUnhoc2foeMD2MnnuY6KfiOnZRo06LKlRpou7yoWDw1asQWvH52CSI6ieQV3gXE6demIN1N4IggiRs5pByCPnZccuRuVo3UaVHNPqm7w4IzM4OP1x91W02ruBPIvMT+Z/MAe5PwtDjunOndUYzcguYd7pEt39I9liU67u7DvD3jg17hsLsN894j2Wl3sno6jTcNc6k0NcBLpYfzBzD4mnPMELNL5qOjYmBuSSDc4mTt+6s8BfUdfSMgOLIdHhZOLzHnj3HQKA6V1J7mGC8FwyeecN+FMe2hvo3ezD3ONRtNsg0zM4zMDHXcJVKii4NWcyowMkmMtbAnrvuVNxoW1nQMGHb83CT95S/sPwBr04PVRtQpwqqqAsPJSaxQmsQmnUopgc04EAEgwZg8jG8IPkEg4ImRzkclf4QXmt3Ei1lQlxwWh9FzpLT52n4Cbx8xqKjbsN8IiIwAXAR0cXK8rdEVohoaggQR5QRvPTw9B/Mq5ongPa6YjOSCC7lnYCY+SszvpeDGA4QJ6AEj4/mFNpOIEFxxjlgDptPWNvslIaZrcRbVY1wAkkSQJta05GRy3WTw2iH1XFxMXESXEAOFoIBOwMDZaHdurwxrhc4gEmfC12xOANumZV6h2UcaZbQqBz2gh3eAtuJ2cHNB3PKFGSS2OrNfhWrY15Y0XF2GxkQG5bJ8wMrA4xq76zjncNOIyGiZ91B2Uv09OoyuCK9K6iWx4ZDwQ5rhgtt5jzwqms1BLySZLjJPMnny80uONuwk9UTlyr6rV2gAZc7DR59T5KCrqQ0En/2eQCpaOoXONR2+zfL0W6XkzbNb6WgAyRz6uOXOWN2j1lWixncvaySZc4AgAbzg/otFtSVX4tpH1WgU3NaQD4nAOiY5FRJWikyz2S4lUYS5z2lzazrLRbi0OLNhO5Pucr2DR6sVabajdiMjp1C8e4Zo3MabyHONS8EACPCBj4Pyu17G8Stf3Tvpflvk/mPdYcvHcb+i4y2doF51/qBx7vD3FM+Bh8Z/qcOXoP1W12j7Utp3U6Jl+xfyb1jqV5+/S1HZFOoZ5hjjP2Vem4aecv0TyT8Iymkg4XWcEpmu1gdJIcSIgAlgnI9D8+6y9I5jZ72kfCcN7t3OJucTjkduWIW7wdlGkGXEsLph4LiC9mW3DMSHDIjmunllrREEYnFacVCRJa4BzHGRc0gQY5enJUSF0/aKkwU2kWyDa2Im0SbYnYXCcHMLmyFXHK4ikqZEQhCeQkGqyRi6zgHDatHS1NXTZdWLSKQMQxsG6rHPaPusvs3wj8RVh2KbBfUP/SPy++y9J4fXL3S2WNAtDYaWlsNIjmIz0357rk9Ty18UbcUPJxPH21GvNm1/ikflc4Z+CVhaSr+D1TmlwbTruDmknDaogbk88A/4XqWo0wrMLmtbc4RBA3aTz3B5ewXAdo+Fd41zHgtPKRBBjfKwTyWu0adGr2jod/RpVgPFQf4+oY9rmkH0eW+knquDaBUqmo2GgPJcB9JtwPecrquxvGJBp1ZLmju6oP52Hwh569D7HmqWt7J1qdSp3bbqZIcx0gF1IeLHV3IjyKqDXQpIvGvUpOFQBgENb4YIfc3w2gc5gn39FSq1X1aznOMxLnHa6oRJ25Afr5LOGvc0d0T9Ly607h2QR1nH6q9R+nGCZ+8j+61jGiGzT7PNnU0/yjvJcfTIHpsPdWdVULnuLjLpM+sqlwYg1mSYLntAgTDrhaD5T+q1O02nFN5cIDXSYG1wMOA6bg+5Sep7GuimXIByq1nyxrmk/QSYEiWkE59CfhCm251ocYyQ6DEZj1gt/wC4KtAWy5DCqhhxcYDmyCCD9LQXR/3J9DTTcQTv13wPPpCegOpPCNPHeNphr2tc8PabQCCZa5sjnIXAcdqX1yTi57jAiIuxHlAAXolxlxcS4O3a6C3cGB5SNlz3GOyzKz72PNMxsBcARMRJkDOyx43T2OStaOT05zMjnMHaZAz6c1XriC6Oc5PM7roqXYyqwEMrtIO4cw5x6nr+ig1XY+uctdTw2MOcCSI/6cbLbOP2RiwcB1dKnVJvta0NDTBLohxJjmZPn9IXS8G4m5kuLpbgukAcjgfb0lcczspq2me7a7M+Gozz5kjyW9S0WoZTADCXEAGCMycnB23KiST8lJtA41rb394BAdE+u0/CxNcZIG04JzjB6eUrTr6OrEGm/fk1xEBZHE6LoIc14BAg2mQeUSN8BaRpIlkHFeDupgPaQ6mcXd4C6WgEuc1xxMnAnbkqrK4EQfILQ09U93Di0eEsIJjEGYaASTncrCps8QMKldbJNfTVSd91eZUWQyeUj0lUeKcW7iJNRxPJuSB1ylKSirY0mzrG1lYov5gx0PQjZcfwrjpqvsHeg23S5gt2BieuV0VCqef7KVJSVodNdk7qEElz49DnPVO0XFrXd3TqPfkO7umWkyOsZA+JTarpjmtLQ6EBosaG1HNDnOxO5iSDIx+qc5OgSLGl19Z14NFwa4ScAYMgg9QeYKta7SuqUn2/SQxwkS5tSlJMDkDJGD1HMBQaZzaj2lrpAtGAXAW84/vlbLmtaf8AbxNstJnwkRfbG2Fg3TNEjje02upNNAVarGPNMgB5guF5AIxnp7BZX4ihbd+IoBtxZcarQLgAS3PMAjHmpP8AWDQlrNI9tOA2o9ktZc4C25rS8AkTJhpPJX+zXY+i3TNOqo9+Xu7w3H/apVHNDT4QQ5xAifUeyjzzWkgfGirT0oe25lWk5uMtqNIyYGdtwR7Is0xutEF3QEE+4BwrXEOz9BlzG0CKJsDQA9zSKRcRJGAS5znQeuy6/sdpqTqZAAnFrgAHANPIxIWj55JWycFZa4TwOyhTYKhacPqWtY4VC6CB4gcCBC2dLo2U8gZMyTaP0ACq1+EMDDBfMSDedxkH5XjfYupUr8Wdp9TVqVqIbXDmvebTDBEwuKUrdmyWj3kVGjm0e4Cq61tCqIqFhH/ISPQyub4h2V0g09ZtCg1rjTc1pYHBwlsC3PkPgLjv9H+CFlbWN1FJwsNMMbWAubDqky3YHbbeVNbA3OM8I0+kqfiLmuBFhcIL2g4h1okgyFLwjtDTee7a4PtLYnA8XRx524I6pf6qPYzSOgAEwcRv3lIcvKQuK7F1GupOPMOMj9PsuqHyWyHpju3dJra3eMOKjpcQNnFxgxuJz8K1SrtIwZOIA84H6rS/DsqDxEHr9JBgzEn+6q6jhzaUNa21jiC1zZM9A4flMjbbGFvFpGbRpdltEX6lrwPAwhziZgFt0feFvdoNC54NkSPGJmHXxmeWbh7qpwas2lSeWg2xD3HBJuERJ81vUq7KlA7OAa4HEObzb+ix5JPKy4rVHKa7TuYxt9rQXloGIttz6DJHssjUPNOm8Mkd3XLJgi0S7O/W3J6rq9Y0VWMaRkvgRkC5jmNdI3iAs3jumtp1CR4RQh20h7WB4I5nIH8wqUgozNA4g03ukhran1R9U4jrLS0KTRVCA6HEAuu3HNrTud+nsqulD30mFm4d4SQSC04d6QYOf6VpjTvDWBw8QaA6IwRgjby+6qxUdDKUp9qMLMoYJRyngJwCQEcFINP8ClARhAEQBTwCpAE4BICpV05d0nrLgfkFN/CHec+rz+pV6EQE8mFFMad/9WfdNGjd/wDY75J+xwtAIwlkwoz6mhcdyJ65n5SdpH8rfcu/daMJQjJhRhV+DPebi4XbCZhvoMoN4FV/PVL/ACLoaPQWlb8JQn7jDFGVpuGVWkkOZtAB6c/yqRvDnYkNxPiBz5CI2EnG3ktJJTkx0Ua2mkAuaXOgTgEgmCYx5DrslSokCA1zWyXRDd/hX0krApaht4LXi5piWkAtxtiIUWhosoCKLG0x0Y0NGTOwC0CECxMCGpxIxBJj0K5avqtHQrPqCnUNV7bXEXkRbaB4jAx5LrDRCjdph0TWPlCdnN8J7TU6biXAATIaxhH/AOnQJ+F02m4jSqOc9oDXFoBdMEtbJF2IxJz5qvV4e0+XnAWFqeylV5zqnFv9NgA+GkAqseOX+CuSI+2vCn6++lQq0y8imB9dgh1x/wBxrSPiVl8B7JajSUu7dTYXSbjTeHNJ6kujlGIXXaHhzqDHClZc7dxub9hKm0NGqybjdO/iJn5Cnp2h9nMDTVKeajHhsycEDliduqJ07qrwWlrQBgE53xJGAN11xZPUehUhY07taT1Iz8qsxYnNabQCTSrudLXNcIIsJdGTb7RldJw/hvd06jWuBlxtE9RBa77qPUaOm83EEOxkOIONlbbqGsk+EcyTA25n91E5NoaVGNYCLBgnYkkFrh9JBHnH3S4s5rWuxdc4AAiZm5xEHYR91fdTp1fGx0yZljg5pKOp0jX3TGcjGWu5EIvYzntEW22BoaBiRsLZEdPjqqPGNeW1LWxgAfTOfb2VrXaSu2rUcKbiwuJbbDpEk7NyNysbi1G54NtVptAcPFvny/kLWNEs7VGE2U6VAwwiAhKSAHAIwgEQkAQnBNBTggYQnJqckAUUEUAFJJFIBJJIoACUopIAGUZRSQAEkUkABKEUkACErUUggAWoWpySAGwlaikgAWoWpyCAGhsbJ0pJIAUoh6aiEAZQb0j02+ITgY6/qlCctBDmu/mycmtKMeyQDwE4NTE8JAEBOhNCcEDDCICSKQCRSCIQAkUkkgEikiEAJKEkkAJJFJACQRSQAEkUkAJBFKUABJEoIACSSSAEgUUEABJJJAARBQSTAz/2R5JJKxBbuEikkkBKzmkzdJJIA1N1IP58pJIGO5ohJJIAj9kXJJIALUunokkkAQkEkkAFEIJIAP8AhJJJACQKSSAEkkkgBJckEkAEpIJIASQSSQAkD+ySSAA5JFJAARCSSAP/2Q=="/>
          <p:cNvSpPr>
            <a:spLocks noChangeAspect="1" noChangeArrowheads="1"/>
          </p:cNvSpPr>
          <p:nvPr/>
        </p:nvSpPr>
        <p:spPr bwMode="auto">
          <a:xfrm>
            <a:off x="307975" y="-1562100"/>
            <a:ext cx="57150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" name="AutoShape 6" descr="data:image/jpeg;base64,/9j/4AAQSkZJRgABAQAAAQABAAD/2wCEAAkGBxQSEhQUEhQUFhQVFRQUFRQVFBQUFBUUFBQWFhQUFBQYHCggGBomHBQVITEhJSkrLi8uFx8zODMsNygtLisBCgoKDg0OGhAQGiwkHyQsLCwsLCwsLCwsLCwsLCwsLCwsLCwsLCwsLCwsLCwsLCwsLCwsLCwsLCwsLCwsLCwsLP/AABEIALEBHAMBIgACEQEDEQH/xAAbAAABBQEBAAAAAAAAAAAAAAABAAIDBAUGB//EADoQAAEDAwIDBwIFAwMEAwAAAAEAAhEDEiEEMQVBUQYTImFxgZEyoRRCsdHwUsHhByNyYqLS8SRTkv/EABoBAAMBAQEBAAAAAAAAAAAAAAABAgMEBQb/xAAlEQACAgICAQQCAwAAAAAAAAAAAQIREiEDMUEEEyJRMoEjQmH/2gAMAwEAAhEDEQA/AObp04UgCcEQF9M2eTREaSLaanATg1GQURBilbKkbTUgChyKSIwFKynGShcmOqopsTpE7qqYKihlJUoCciUvSuTGqQhOhWMcUAU9rJTu5T0LYGSn74VilRUhYAs3JFqJUc1JoUpYnAJ2Kh1JsIPJRvTS9TQ7GnKhrUzyUjnp1ytaJeyjapW6YqbucyrIdA803L6Eo/ZQr6eE0ac9FsU6M5Psns06j3aK9syKWjc47LV0/Dg0SVoUaQCNQT6LGXM2ax40jOqUbtgk3SAbhXy0BUtQ/KFJvSBpILoCcHKoXFNL1WJORoNepW1FlNqqdtdJwKUzSa9HvVSNaAofxKlQseZzYTgnWIhi3yRnQApWtTQE4FJjHymuKCICaEwQiGp4CcFVkkdqcGJ8KRqLFRGKaMJxCIaiwocxqka1BgT1m2aIe0pxbKjBTwVNBY1zEyxTEpBUmxNETWEpzqKma6EKjpRkwpFYsRaAE+1NLVV2T0BT6dklQimrVHCUnrQ49ltrVKxqgYVIKi5nZuqJoQcVGaihqVEKLByQqtXoqtapClLwPVVniStoxMpSIr00qRzEGU5K10Z7I7U5rVZdTjkj3UDZLIdFVzkwStChoi7yCvUuECMk+yl8sYjUJM5MIoJJUVYQkGpBEBFgKFZ0+kc8EsBcQctAJMf1Dqq62+zOoqtcTTcBBG+0nqemMqZyaVoqMU2Y72EEgggjBB3B6FIBbfarQilqCMy4B7hkgOcTcGuP1CeftyWQGqoSySZElToaAnBOsTgFeydAATwkGp4CWx2gAIpQlCKFkJOBQhGE6FkBGUbUYToVglEFK1ENSpDsKMhINVnTaS5rznwiZ/L5A+ZUyaXZStkAIUjT5JrWqYNUSaKSY6kwumBJGY/VBolaPAZNZg2BPzjYD+6j4nYKjrNpMiMAyZA6hZZ/LE0x1ZULMKF4U1QpRhaIhlXu1JbCfahaqsmisWSrun0wwnMpq5p2qJ8mtFwhvY1unzKkFNSgJzGrByZtQ1lJTgxyTmmFDVuJxHypWyujgiU1IotC7pM5UhzQnQkAnALMoQprW4Do76gA3JicwPUDJ5LNAWnwmpa073F2NuYHM45HdRyN4lRWzq+13DCNLTLi0vpZcTlzm4abXdA5wx6LiA1ei8S4eHaQDUugNAcKm7mGYGxyPFEcx5wvPy2FPpJ/FoXPHdjLUi1P5Kq+qSurIwSJrwEmvUAUjGpZFYomCdamsaVM1OyaGhiIYpg1OtRYqILErFM1suDQJJRqUnAXR4ZtmRv0+ylyRSiyC1GE25OAScilAS29CJ01YSBIDg2BkNi4z8QFjtYtPhuoe0PstsDYqXAEEEGG/PTyWHK20awSTM5oT/JaPFNB3fdm2A+m10TPi/MPLcfKowqi01YpWtFnhg/3WkQ0sBeTkwG5j32Vvj1he2ow/WJIxiDE465+FQpViy4CfFAMbwMwPhWtdTLgwgeEMa3AwHZJB88rFfnbNH+NEIojurpl18REeGMR1zv6hR02j0H3SqkgbyJOJJJHX05KSYiBM4x57K8tCx2P1umseWx9JjO56H/KgImY3gidokEb+60dc0lwu+q1k7zNoBkHnIWbrWANzOeTdz5JKVoeNMvVdOO7puEDEQCSSBzIPmD9kGNWlp9LdpaWSLWvcA4S4gnInlEKiAs4ystoICkamAJwaU2A4p4CjDVIAUhnnIapWtUnd+nyE9tP0+y7DmG06fmFZbTHUKB1OOiQRdCqy21g8lc05be0Fpc0EAAHLnHofY/KygtfTPa0sIILW+LOIHXfOVnyPRcFTPSNK2+k5lVstEAh0ERaJHsea874vpRSr1KY2BxucESBJ8iuw4BrKjy+dnwROAcw4j23XI9rXf8Ayn4ggNBM4JjBHTw2j2XL6duM2jXlScTH1dTkFWaFKacpzaa7XI51GhMYp6cDdNaFI1qMgxFvsnsplPYY5KQu6JZjwA0pwajEImsBulkGA1lODOd8xgx6re4DQpupljgHPfIc0yPDcLTvEzz3EjosVlcHbKscD1jRqQXBziMMa0wbsTB54LvhZcu1ovj09larpQHEDYEgE+RQ7pafFwKeoN0WE3QSALXCc75SraK1oqAXUi4C8EYna6TjMBNcipCwZk1TAJUQY5rBJi4h1pmd5E9MH+YVvitdrQGDc59IWdQeahdOzRknOeQ8uk+iHtFLR1nGap/DaYOZHhEHmLRB5cxaVguK2PxdTU6UEjxU3CZGS1zfC72MhZFZtrSXclHHpUOXZBXfsBzPI5/nL5Wmb2UZJNtUggflNpMmesxg9ZWNSBOTtBnOSSfCM8wFRdrK/etguFNpd3jbsFsw0hgO/hKckNM2jqLC0ugCYzkC4EenP9ENQ8TgkkbeXmFTI75zQ2YDmnyORgz6o17gTJmCc4mbgGzAgn9kAdPqBdSokCCKcnmSAY38t89Vlal/Kd8egWhp6wcy385a0N2JdbaIb7E/osuo0OfEkDdxHlm2eRUQGzrtAWmjSpgRNN4E5PLPlPVYxYrXBdW6s9xgBtEeCNwJtDSebTB38kKrYc7EQSPuojpsp7IKbCk6eSlmdkmUY9VViInBwRBPVSEKMv8AJMZxhpoWqSoeiAHkumzChoplOqUHNJBwQYI6K9o2/mcbbSMQZPvyTNXNR8gQSBLfTEgcsDZTlseJVdRP2Bn+fCvMpN+p4wIGMZxAmOp+VsP4Y3u5bl7QS7YiAJwCR5CVh1neFrNrsEYAkguJM7xv8LPPLorGjvuztQ/h7o8LCS0EZx9ZLvf7Kh23o0yGO/OPCJyXDEg+k7+qk7F6s2VGkS0FuCYmZDyPlpWT20AbWa1l0NbBkyJLi7HyueK/lNG/iYMAIlqa0E8ip2M8l12ZURiitbgz6Iq21GhzWkNqSMAuEyD5SNlUa6JOMbf8jt+6x9FVf37gCe7ZAIiO9qGXVH+niA6SCs5u9FJHrLuzOlOe7idi17x/dR1eymnJJh4kzh2PghV+yPE72Gk4+JuWnq3/AAujBXFKU4urNUkznX9jqPJ9Ue7f/FU9T2BpPM97UB9GldcSsHj3EK2kPegd7QJ8bdn0ydi13Ns9U4z5G6TBqK7OJ4tpaNDvGUqtR1Rhtc00/CQME3XYjqsnh+vNGo2o1oJaZhxcRtGwIhMr8ULtQ6tEXPLiN8OOW+eCjrKNrjH0kksI2LSTBH85L0lClUjmvyixxDjD6r+8e1hIAAEYAHLM+fyrre2NUU+6FOlbBBkOMg7giYhYRCaQn7cX4DJj62uc4yQ2esGdo6qPTaksutA8e8yenn5BNIQhViibZo0e0NdrQ1paAARFo2JJIPXc/Kq1eJVXiHOEf8W/soC1P09Bz3NYwEucQABzJSxivA7bNfs1oHV3kudFKnL3mG/V+UTG5K0OIcDbSqOr0sUnhoc2foeMD2MnnuY6KfiOnZRo06LKlRpou7yoWDw1asQWvH52CSI6ieQV3gXE6demIN1N4IggiRs5pByCPnZccuRuVo3UaVHNPqm7w4IzM4OP1x91W02ruBPIvMT+Z/MAe5PwtDjunOndUYzcguYd7pEt39I9liU67u7DvD3jg17hsLsN894j2Wl3sno6jTcNc6k0NcBLpYfzBzD4mnPMELNL5qOjYmBuSSDc4mTt+6s8BfUdfSMgOLIdHhZOLzHnj3HQKA6V1J7mGC8FwyeecN+FMe2hvo3ezD3ONRtNsg0zM4zMDHXcJVKii4NWcyowMkmMtbAnrvuVNxoW1nQMGHb83CT95S/sPwBr04PVRtQpwqqqAsPJSaxQmsQmnUopgc04EAEgwZg8jG8IPkEg4ImRzkclf4QXmt3Ei1lQlxwWh9FzpLT52n4Cbx8xqKjbsN8IiIwAXAR0cXK8rdEVohoaggQR5QRvPTw9B/Mq5ongPa6YjOSCC7lnYCY+SszvpeDGA4QJ6AEj4/mFNpOIEFxxjlgDptPWNvslIaZrcRbVY1wAkkSQJta05GRy3WTw2iH1XFxMXESXEAOFoIBOwMDZaHdurwxrhc4gEmfC12xOANumZV6h2UcaZbQqBz2gh3eAtuJ2cHNB3PKFGSS2OrNfhWrY15Y0XF2GxkQG5bJ8wMrA4xq76zjncNOIyGiZ91B2Uv09OoyuCK9K6iWx4ZDwQ5rhgtt5jzwqms1BLySZLjJPMnny80uONuwk9UTlyr6rV2gAZc7DR59T5KCrqQ0En/2eQCpaOoXONR2+zfL0W6XkzbNb6WgAyRz6uOXOWN2j1lWixncvaySZc4AgAbzg/otFtSVX4tpH1WgU3NaQD4nAOiY5FRJWikyz2S4lUYS5z2lzazrLRbi0OLNhO5Pucr2DR6sVabajdiMjp1C8e4Zo3MabyHONS8EACPCBj4Pyu17G8Stf3Tvpflvk/mPdYcvHcb+i4y2doF51/qBx7vD3FM+Bh8Z/qcOXoP1W12j7Utp3U6Jl+xfyb1jqV5+/S1HZFOoZ5hjjP2Vem4aecv0TyT8Iymkg4XWcEpmu1gdJIcSIgAlgnI9D8+6y9I5jZ72kfCcN7t3OJucTjkduWIW7wdlGkGXEsLph4LiC9mW3DMSHDIjmunllrREEYnFacVCRJa4BzHGRc0gQY5enJUSF0/aKkwU2kWyDa2Im0SbYnYXCcHMLmyFXHK4ikqZEQhCeQkGqyRi6zgHDatHS1NXTZdWLSKQMQxsG6rHPaPusvs3wj8RVh2KbBfUP/SPy++y9J4fXL3S2WNAtDYaWlsNIjmIz0357rk9Ty18UbcUPJxPH21GvNm1/ikflc4Z+CVhaSr+D1TmlwbTruDmknDaogbk88A/4XqWo0wrMLmtbc4RBA3aTz3B5ewXAdo+Fd41zHgtPKRBBjfKwTyWu0adGr2jod/RpVgPFQf4+oY9rmkH0eW+knquDaBUqmo2GgPJcB9JtwPecrquxvGJBp1ZLmju6oP52Hwh569D7HmqWt7J1qdSp3bbqZIcx0gF1IeLHV3IjyKqDXQpIvGvUpOFQBgENb4YIfc3w2gc5gn39FSq1X1aznOMxLnHa6oRJ25Afr5LOGvc0d0T9Ly607h2QR1nH6q9R+nGCZ+8j+61jGiGzT7PNnU0/yjvJcfTIHpsPdWdVULnuLjLpM+sqlwYg1mSYLntAgTDrhaD5T+q1O02nFN5cIDXSYG1wMOA6bg+5Sep7GuimXIByq1nyxrmk/QSYEiWkE59CfhCm251ocYyQ6DEZj1gt/wC4KtAWy5DCqhhxcYDmyCCD9LQXR/3J9DTTcQTv13wPPpCegOpPCNPHeNphr2tc8PabQCCZa5sjnIXAcdqX1yTi57jAiIuxHlAAXolxlxcS4O3a6C3cGB5SNlz3GOyzKz72PNMxsBcARMRJkDOyx43T2OStaOT05zMjnMHaZAz6c1XriC6Oc5PM7roqXYyqwEMrtIO4cw5x6nr+ig1XY+uctdTw2MOcCSI/6cbLbOP2RiwcB1dKnVJvta0NDTBLohxJjmZPn9IXS8G4m5kuLpbgukAcjgfb0lcczspq2me7a7M+Gozz5kjyW9S0WoZTADCXEAGCMycnB23KiST8lJtA41rb394BAdE+u0/CxNcZIG04JzjB6eUrTr6OrEGm/fk1xEBZHE6LoIc14BAg2mQeUSN8BaRpIlkHFeDupgPaQ6mcXd4C6WgEuc1xxMnAnbkqrK4EQfILQ09U93Di0eEsIJjEGYaASTncrCps8QMKldbJNfTVSd91eZUWQyeUj0lUeKcW7iJNRxPJuSB1ylKSirY0mzrG1lYov5gx0PQjZcfwrjpqvsHeg23S5gt2BieuV0VCqef7KVJSVodNdk7qEElz49DnPVO0XFrXd3TqPfkO7umWkyOsZA+JTarpjmtLQ6EBosaG1HNDnOxO5iSDIx+qc5OgSLGl19Z14NFwa4ScAYMgg9QeYKta7SuqUn2/SQxwkS5tSlJMDkDJGD1HMBQaZzaj2lrpAtGAXAW84/vlbLmtaf8AbxNstJnwkRfbG2Fg3TNEjje02upNNAVarGPNMgB5guF5AIxnp7BZX4ihbd+IoBtxZcarQLgAS3PMAjHmpP8AWDQlrNI9tOA2o9ktZc4C25rS8AkTJhpPJX+zXY+i3TNOqo9+Xu7w3H/apVHNDT4QQ5xAifUeyjzzWkgfGirT0oe25lWk5uMtqNIyYGdtwR7Is0xutEF3QEE+4BwrXEOz9BlzG0CKJsDQA9zSKRcRJGAS5znQeuy6/sdpqTqZAAnFrgAHANPIxIWj55JWycFZa4TwOyhTYKhacPqWtY4VC6CB4gcCBC2dLo2U8gZMyTaP0ACq1+EMDDBfMSDedxkH5XjfYupUr8Wdp9TVqVqIbXDmvebTDBEwuKUrdmyWj3kVGjm0e4Cq61tCqIqFhH/ISPQyub4h2V0g09ZtCg1rjTc1pYHBwlsC3PkPgLjv9H+CFlbWN1FJwsNMMbWAubDqky3YHbbeVNbA3OM8I0+kqfiLmuBFhcIL2g4h1okgyFLwjtDTee7a4PtLYnA8XRx524I6pf6qPYzSOgAEwcRv3lIcvKQuK7F1GupOPMOMj9PsuqHyWyHpju3dJra3eMOKjpcQNnFxgxuJz8K1SrtIwZOIA84H6rS/DsqDxEHr9JBgzEn+6q6jhzaUNa21jiC1zZM9A4flMjbbGFvFpGbRpdltEX6lrwPAwhziZgFt0feFvdoNC54NkSPGJmHXxmeWbh7qpwas2lSeWg2xD3HBJuERJ81vUq7KlA7OAa4HEObzb+ix5JPKy4rVHKa7TuYxt9rQXloGIttz6DJHssjUPNOm8Mkd3XLJgi0S7O/W3J6rq9Y0VWMaRkvgRkC5jmNdI3iAs3jumtp1CR4RQh20h7WB4I5nIH8wqUgozNA4g03ukhran1R9U4jrLS0KTRVCA6HEAuu3HNrTud+nsqulD30mFm4d4SQSC04d6QYOf6VpjTvDWBw8QaA6IwRgjby+6qxUdDKUp9qMLMoYJRyngJwCQEcFINP8ClARhAEQBTwCpAE4BICpV05d0nrLgfkFN/CHec+rz+pV6EQE8mFFMad/9WfdNGjd/wDY75J+xwtAIwlkwoz6mhcdyJ65n5SdpH8rfcu/daMJQjJhRhV+DPebi4XbCZhvoMoN4FV/PVL/ACLoaPQWlb8JQn7jDFGVpuGVWkkOZtAB6c/yqRvDnYkNxPiBz5CI2EnG3ktJJTkx0Ua2mkAuaXOgTgEgmCYx5DrslSokCA1zWyXRDd/hX0krApaht4LXi5piWkAtxtiIUWhosoCKLG0x0Y0NGTOwC0CECxMCGpxIxBJj0K5avqtHQrPqCnUNV7bXEXkRbaB4jAx5LrDRCjdph0TWPlCdnN8J7TU6biXAATIaxhH/AOnQJ+F02m4jSqOc9oDXFoBdMEtbJF2IxJz5qvV4e0+XnAWFqeylV5zqnFv9NgA+GkAqseOX+CuSI+2vCn6++lQq0y8imB9dgh1x/wBxrSPiVl8B7JajSUu7dTYXSbjTeHNJ6kujlGIXXaHhzqDHClZc7dxub9hKm0NGqybjdO/iJn5Cnp2h9nMDTVKeajHhsycEDliduqJ07qrwWlrQBgE53xJGAN11xZPUehUhY07taT1Iz8qsxYnNabQCTSrudLXNcIIsJdGTb7RldJw/hvd06jWuBlxtE9RBa77qPUaOm83EEOxkOIONlbbqGsk+EcyTA25n91E5NoaVGNYCLBgnYkkFrh9JBHnH3S4s5rWuxdc4AAiZm5xEHYR91fdTp1fGx0yZljg5pKOp0jX3TGcjGWu5EIvYzntEW22BoaBiRsLZEdPjqqPGNeW1LWxgAfTOfb2VrXaSu2rUcKbiwuJbbDpEk7NyNysbi1G54NtVptAcPFvny/kLWNEs7VGE2U6VAwwiAhKSAHAIwgEQkAQnBNBTggYQnJqckAUUEUAFJJFIBJJIoACUopIAGUZRSQAEkUkABKEUkACErUUggAWoWpySAGwlaikgAWoWpyCAGhsbJ0pJIAUoh6aiEAZQb0j02+ITgY6/qlCctBDmu/mycmtKMeyQDwE4NTE8JAEBOhNCcEDDCICSKQCRSCIQAkUkkgEikiEAJKEkkAJJFJACQRSQAEkUkAJBFKUABJEoIACSSSAEgUUEABJJJAARBQSTAz/2R5JJKxBbuEikkkBKzmkzdJJIA1N1IP58pJIGO5ohJJIAj9kXJJIALUunokkkAQkEkkAFEIJIAP8AhJJJACQKSSAEkkkgBJckEkAEpIJIASQSSQAkD+ySSAA5JFJAARCSSAP/2Q=="/>
          <p:cNvSpPr>
            <a:spLocks noChangeAspect="1" noChangeArrowheads="1"/>
          </p:cNvSpPr>
          <p:nvPr/>
        </p:nvSpPr>
        <p:spPr bwMode="auto">
          <a:xfrm>
            <a:off x="460375" y="-1409700"/>
            <a:ext cx="57150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5128" name="Picture 8" descr="http://pics4.city-data.com/cpicc/cfiles3979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70" y="223837"/>
            <a:ext cx="8773918" cy="6412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947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260648"/>
            <a:ext cx="8964488" cy="64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16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3.bp.blogspot.com/-gcbmu0Bl2is/TefdF4jeIkI/AAAAAAAAAL0/9SwEetjlQ6U/s1600/Stormy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46614"/>
            <a:ext cx="5229225" cy="392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ле 1"/>
          <p:cNvSpPr txBox="1"/>
          <p:nvPr/>
        </p:nvSpPr>
        <p:spPr>
          <a:xfrm>
            <a:off x="5250806" y="3112865"/>
            <a:ext cx="3871444" cy="1191801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6600" b="1" dirty="0">
                <a:ln w="17780" cap="flat" cmpd="sng" algn="ctr">
                  <a:solidFill>
                    <a:srgbClr val="FFFFFF"/>
                  </a:solidFill>
                  <a:prstDash val="solid"/>
                  <a:miter lim="0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50800" algn="tl">
                    <a:srgbClr val="000000"/>
                  </a:outerShdw>
                </a:effectLst>
                <a:latin typeface="Calibri"/>
                <a:ea typeface="Calibri"/>
                <a:cs typeface="Times New Roman"/>
              </a:rPr>
              <a:t>It’s stormy</a:t>
            </a:r>
            <a:endParaRPr lang="uk-UA" sz="6600" dirty="0">
              <a:solidFill>
                <a:schemeClr val="accent5">
                  <a:lumMod val="50000"/>
                </a:schemeClr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04287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755576" y="0"/>
            <a:ext cx="777686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08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88640"/>
            <a:ext cx="9144000" cy="691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06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thumbs.dreamstime.com/x/slip-ice-pool-228222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4629086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55776" y="5157192"/>
            <a:ext cx="532859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It’s slippery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01367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 descr="https://encrypted-tbn2.gstatic.com/images?q=tbn:ANd9GcRc0fuRC6iaoJFvewTFfvBM4vDUQxkE5q5r5DPUFpUA-EhsIK8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92696"/>
            <a:ext cx="4392488" cy="57606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4355976" y="1556792"/>
            <a:ext cx="439094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>
                <a:solidFill>
                  <a:schemeClr val="accent4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</a:rPr>
              <a:t>It’s </a:t>
            </a:r>
            <a:r>
              <a:rPr lang="en-US" sz="72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</a:rPr>
              <a:t>raining</a:t>
            </a:r>
            <a:endParaRPr lang="uk-UA" sz="72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248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irc_mi" descr="http://www.reformationstudycenter.com/windy.g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7344816" cy="659735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5120142" y="5381203"/>
            <a:ext cx="402385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/>
              <a:t>It’s windy</a:t>
            </a:r>
            <a:endParaRPr lang="uk-UA" sz="7200" dirty="0"/>
          </a:p>
        </p:txBody>
      </p:sp>
    </p:spTree>
    <p:extLst>
      <p:ext uri="{BB962C8B-B14F-4D97-AF65-F5344CB8AC3E}">
        <p14:creationId xmlns:p14="http://schemas.microsoft.com/office/powerpoint/2010/main" val="2756673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irc_mi" descr="http://www.timeoutdubai.com/images/content/cold_weather_in_dubai/innerbig/dubaicold1221_1_innerbig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36408"/>
            <a:ext cx="6156176" cy="475252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оле 1"/>
          <p:cNvSpPr txBox="1"/>
          <p:nvPr/>
        </p:nvSpPr>
        <p:spPr>
          <a:xfrm>
            <a:off x="5404659" y="4509120"/>
            <a:ext cx="3868688" cy="1366528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7200" b="1" cap="all" dirty="0">
                <a:ln>
                  <a:noFill/>
                </a:ln>
                <a:solidFill>
                  <a:srgbClr val="4F81BD"/>
                </a:solidFill>
                <a:effectLst>
                  <a:outerShdw blurRad="19685" dist="12700" dir="5400000" algn="tl">
                    <a:schemeClr val="accent1">
                      <a:satMod val="130000"/>
                      <a:alpha val="60000"/>
                    </a:schemeClr>
                  </a:outerShdw>
                  <a:reflection blurRad="9995" stA="55000" endPos="48000" dist="495" dir="5400000" sy="-100000" algn="bl"/>
                </a:effectLst>
                <a:latin typeface="Calibri"/>
                <a:ea typeface="Calibri"/>
                <a:cs typeface="Times New Roman"/>
              </a:rPr>
              <a:t>It’s cold</a:t>
            </a:r>
            <a:endParaRPr lang="uk-UA" sz="72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55146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AutoShape 2" descr="data:image/jpeg;base64,/9j/4AAQSkZJRgABAQAAAQABAAD/2wCEAAkGBxQPEBAPDw8PEA8PDQ8PDw8UFQ8UFRAPFRQWFhQRFBQYHCggGBolGxUUITEhJiorLi4uFx8zODMsNygtLisBCgoKDg0OFxAQFywkICQsLywsLCwsLCwsLCwsLCwsLCwsLC0sLCwsLCwsLCwsLCwsLCwsLCwsLCwsLCwsLCwsLP/AABEIAM4A9AMBEQACEQEDEQH/xAAcAAACAwEBAQEAAAAAAAAAAAACAwEEBQAGBwj/xABCEAACAQICBgcEBgkDBQAAAAABAgADEQQhBRIxQVFhBhMicYGRoTJCUrEUFWJywdEHI0NTgoOSssIzouFzk8Pw8f/EABsBAAIDAQEBAAAAAAAAAAAAAAIDAAEEBQYH/8QAMxEAAgIBAgQCCAYCAwAAAAAAAAECEQMEEgUhMUETUWFxgZGhscHRFSIyQuHwFFIjYvH/2gAMAwEAAhEDEQA/APoKidVs8qkNUQGxqQxRAbDSDUQGxiQwCA2MSDAgthpBgQGw0gwILYaQQEGwkggJVhJBASrCom0qwqJtKsuidWVZKO1ZLLo7VkslHaslko60llURaXZVAkS7KogiXYLQJEuwWgSIVgtAEQkwWgSsJMBoAiGmA0LIhJi2gGENMBoWwhpi2hTCGmKaAIh2BQ1RFtjUhiiA2MSGKIDYxIYBAbGJDAIDYxIMCC2GkGBAbDSDAgthpBAQbCSCAlWFQQEGwqJtKsuibSWFRNpVko60ll0daSyUdaSyURaSyqOtLsqgSJdlUQRLsGgSIVlNAkS7AaAIhJgtAEQkwGgCIaYtoBhCTAaFsIaYtoWwhpi2hbCMTFtCyIdi2hqiLbGpDVEW2NSGKIDYxIYogNjEg1EFsNIMCA2MSDAgNhpBgSmw0gwINhJEgQbCSCAlWFQVpVl0daVZdE2kLohjb5CLyZYwVstRsIgS3OKV2XtItCTTVoGjrSyqItJZKIIl2VQJEuwWiCIVgtAES0wWgSIVgNAEQ0wGgCISYDQsiGmLaAYQ0wGhbCGmLaFMIaYpoAiHYFDFEW2MSGqIDY1IYogNjEhiiA2MSDAgNhpDAIDYxIMCC2GkEBBbDSDAg2EkEBKsKiQJQVE2lWXRNpVlk2lEMPGaQ1nOqeypsPznkOIa+WXO9n6VyX3/AL2Oli09R59WNp4wlRc8YcNdklBbmBLClItYHEXOqe8fiJ1OG6xTbxN+lfVfX3iM2OvzF207BnItLsqiLS7KoEiWVRBEuwWgSIVgtAEQkwGgCISYLQBENMW0AwhJgNC2ENMW0LYQ0xbQphGJimgCIdi2hiiLbGpDFEBsYkNUQGxqQxRFtjEgwILYxIYBAbDSDAgsNIICC2Gkc7W2zNqMqhHmNxxtna6n2TES1GJq8cvj9GM2vugRiLZHzEVHXpOpr2ovwvIejA5g3m2GSM1cXYtprqTDKMzpDj+oonOzVDqL47T5fMTBxLM8WB11fJfX4GvR4vEyc+i5nkUxV9mfdnPJeGdpxRp4WqdQZHadxgSjJOqM04rd1GpiSpBBzBvKx5J45qcXzXMF41JUz01GoHVWGxgDPeYcqy44zj0as484uMnFhxgIurWC7Tnw3xGbU48X6nz8u4cYOXQQcTfZkJglxFydR5IZ4SXUipiABtzg5NfGEev5vWSOJvtyHDMA8RednHLdFS80ZZKnRBEamLaAIhJgNAEQkA0LIhpgNAMIaYtoWwhoW0KYRiYpoWRDAoYoi2GkNUQGNSGKIDYxIYoi2xiQwCCxiQYEBjEgwILDSDAghJFfSOVO/Aj8vxnK4va0+5dmvt9TTp1c6McYyx5b55aGokpWdDwrRZ66+Y2GaXmFbCFrkHIm+60vFnmpXB8yOCa5mjTqVCMwq8z+U7+PUaiUFaS9L+xllHGn5gPhkqEGrZyt9W4FhfbbhsEXFY8krzTuunZfAvfKKqHIsKiDIBRNijo66RFNzYLhd34zLqI6VV4f1CTl3EvSU7RMkoYn2DUpIhFKCyMAPhIFoWPJPCqxy5eTXIttSdyQvE4twLWC8WGf/wAlanX53GopLza+nkHjwwb6lLrZxHlafM0bRVfGhch7XykeZpcg4Yd3MQmIJNt5NvEzPU5Ol1YxwSR6gLYW4C0+hQW1JeRw3z5gkQwGgSISYDQsiEmA0AwhoW0LYQ0LaFsIaFtC2EYhbQsiGhbQxRAYxIYoi2MSGKIDGpDFEBjEhgEBhpBgQGMSDAgsNIMCC2EhWMpa1N1G0obd9svWZ9Vi8XDOHmmNxS2zT9J4d8VPEqFnoVAvaO1zlsBzF93OHsS5sRm2rmbNEqgsBnvY7TNUdRGEaS9pgluk+YfXSnqm+4Ow7rpX+QTYR10n+QXsO66T/IJsO66V/kE2HddJ/kMmwjrZP8hk2FTE0t65HePyi3KM+TQ+Eu0jAxQamb3LLf2vzk8M6EWmWNBv1lemv2tY9y5/hNGhwb9RBeTv3cxOqajik/7zPcET15wACIQLQJEJAtAEQ0LaFkQkA0LYQ0LaFsIaFtC2EYhTQsiGLaGKIDGIYsBjEhiiLY1IYogMYhgEBhoMCCxiDAgsNBCCWdIQ8LiMKq16pBDL1h1LbADn6G48J5HUqEc01Dpf99x6HE5PHHd1o08OdVRxOZmOT5mfJzY0VIK59ANoVzwPkYaxTf7X7mVS8ziTwPkZPCn/AKv3MnLzBLnnBcWuqLo7rJVF7TtY8D6wlCT6J+4qkTn8J8jC8HJ/q/cyuXmQWPA+sFwkuqfuLpA9bA5F7SniwL8iMx846L5GjH0G9FMIqV6ja2ZpgU1PAm728l8zOzwmUXklfWuX1+hn4hu2Lyvn9D1c7xyCDLRASIQDAIhIBi2ENAMWwhoWxbCGhTFsIxC2hZEIWGogsNDVi2NQxYDGIYsBjEMEBjEGBAsYkQ72mfJm2dhkY2KbE2zyAG08PGZ1qsk3thG2HsS5tmZpTTCBCvWgFuzdAzMeSAbT3Xj5afU5INSkoX37/P6lQy44yTq/QZOHos3sUAo+Ku5v3ilT3cmYGZIcO0ePrcvgvhRpnrM8+lL4l+nhHPtYrU/6NKimXC9QOfWa4R08P0Y4r2L5meTnLrJj1wI97E4tv5gX+xRNK1CXQW8YY0eu6vigePW639wIhrUIrwzmwtRfYxLPyqhRf+OmBb+kwlnQLxlJ9JOpKsWVhkRfZ5R6akrQp2nQP1s3xt5mXRLG4avVrX1GsB7TsWsOQAzY8su8ZQJzUeoUYuRa+ryfbxdfmE6pF8LqW/3RXjoPwwTo1P3+L/7zwXqEF4YD4D4cXi1/iouP99Mxcs0H1SYSg10ZWrYOpuq0ag4VKWqx/mUmFv6Zkng0k+uJezl8hscmWPSb+ZQdzSYM9KpSKkHraTCtTB7rBx3kWmb8MwOSlhyOLXS+a/vtHrXZKayRUl7j0OF0ylQAipTuQOV+6+3wm6ePVQXRP1GNSxt8viXfpHETItY7poPwxiPea8Wff2+IuUKOYTQmKaFtGIWxbCGgGLaGhTFNDQtiyIYoNYLDiNWLY1DFgMahiwGMQZFwRe1wc+HOKyRcouKdWuoyPJpmQ2k3QlXAJBsdxnkHxHVYpPHlSbXLy/vuOstNCa3RIOlgdoPoZT4luXOL+Za0rXRnmNOad1qrID2abFAv2hkT33uJ7PRYo4cCfdq3/fQcjLJym0Iw2NC9q4LkWLcuA4CZsuSWR2wotItrpTnFUHvGrpTnKom8aulOclF7xq6V5yqL3jV0pzkovcYXSDSwFVc8+qF/6mnS0f6HfmZ8rtmX9bjjNQo9LoLSoNBbH3nv33P4WnL1N+IzVjdRLjaU5zPQe4U2leclFbxTaV5y6K3im0pzkoreKbSvOXRW8y8diQAXSwOZYDYeLW4/OatPmcXtfQXOnzNXojp/rC9F2uEQOh22W4Ur3dpfWZONQjHGs3dOn6mP0lylsPUJjV3XnnY6+KZteFl3D1tbwnZ0GoeaXqMuaO1DGnZRjYtoaFsW0NCmLaGhbFmGLYSwWEhqwGNQxYtjUMWAxiGCCw0UdLaN65brlUAyO5h8J/OcviGgjqVuXKS+PoZu0uo8J0+h5CrVKsVYFWBsQdoM8tPDKLcZKmduO1pNHzoaV18Q7MQL1arHOwuSTvn0CT/4l6keVl+p+s0Vx6/GvmJl2kGLjR8Q85W0gwY77XrK2kC+sbe+PMSbSHfXCj9ovmD8pNjJYJ6RIPeJ7gfxl+Gy7M2lWfHYoohKrYazbdRABfxv847JmWmwbn17LzYzDhebJtXtPQY3oyvV/qi61AOyzG4Y8Gyy8JxsHGM3if8AJTj6O3q/k6eTh2NxqD5nn9DadNHrKVQMCtTMZXVtjA+U7WeKnUkcjmrTNQdIEPv27wRM+xktk/W6nZUTzEm1lWQdIX94eYk2kBON+16ybSC2xw+IeYl7SCm0gu918xL2kKPRDSWri9W+TU6inuFm/wARA4wt2jkvV80a+Hr/AJ17fkfUNEBq7aqbBmzblHP8p5DBoZ557I+1+X98jsaicMcbZ62jRCKFG7fvJ4mew02mhp8ahD/30s4WSbm7ZJmpCWLaGhbFtDQpi2hoWxZjBbCWCwkMWLY1DVgMYhggMYgxAYxBiCw0ZWndCLiRrKQlYDsvub7Lcue70mLV6OOdX0l5/c1abVSxOuqPzbpFWoYytQqDVeniatNhz1iB4HI+M6SvwlfWkYnXiP1sdaI3Dth2rL3A7CNWXuK2E2k3FbDrmXuK2AV8R1alidmwcTwhwW5lNUfQf0eaKNGga1UWq1yHIO1V90HnmT48p53i+rWTIscXyj8+52tDgePHufWXy7fc9aWvOPZto+Y9P9HnDVxilB6qrZatvdbc3jYeK856jhWqWXF4Uuq+X8HH4hgcZeKuj6+v+TC1r5g3BFwRvHGdB8nTMKjZ0HcXsItJuL2HasrcXsJ1ZW4vYQ5sCTsAJPhInbovbSs0/wBFejGxuP1AdVaeHepUfbqglVAHM63oYWtxPLi2X3RWlyeHk3+g/Q+AwKYemKdJbKNp3sd7Md5isWKOKO2KCyZJZJbpMeY5CWAYaAYtoSFsW0YhbFNDQpizDFsJZTCQ1YtjUMWAxqGLAYxDBADQQghkyiHw/wDTP0SdsZ9LwiF2q0EfEU19ouvYFRBv7KqCBnkDvMp6zHimoZHV9H2GrSznj8SPOnVHz/CaUU9itenUXIkg2J5jap8Ld0OeG+cGDDNXKaNKmutmhDjipVvlEOE12HqUH3C6hvhbyMqpeTJUfMF01c2so4sQvzhqE32Bbgu5WXEhzqUFfEVPhpgkD7z2sB5w3FQV5JJIBXN7ccW2el6NdEHeouIx2rdbGnQGapv7W4nlmOJM5Ot4tFRePD7/ALffqdLTcNcXvzdey+/2PoSGwsNgnnXKzpNE68qyUVtIYZK9NqdRQysCCDsIO4xuHPLFJSiyOCknGStM+Z6V6MV8GxNBTiMOST1V/wBZT46p97w8t89RpuJ4c8aycn59v49pxs/DcmNuWL80fLuvuZlPFoTqlurcbadQdWwPDPL1mx421cXaMilFOpcmWhSJ2AkcRn8otxmuzGLa+5PUt8LeRg1LyYVR8xVaoqe26J3kX/p2nyhLFN9gXOC7mXXxLYlhQwtOpULH3QSzdw3LzPpHqMMK3zlXpYhylle2CPuH6F+jP0HDV6lUD6VWrBaljcJTRQUpg8buxJ4nkIqGpjnW6HS6Dyad4aUurV/Fn0WEKBMJFMBoSAYtoaFMW0NC2KaMQtgGGKZKwWEhqwGNiMWAxiGLAY1DBAYaCEEMljbMwZSUVbLSs81p4hq1MkCxpVF8QVP4meZ4pn8WUWux1tGqxSXpX1PnNfAUsS9RatGlUZHIOQut77ze2YMZCWXHFPHNqx0tVjk3DLBOveUm6CYSp2updczsNWwtluawj/8AP1sOqv3faylg4fk6Kva0SnQHCn94Rw13/OKlxrULk+XsGrhul7J+8vYToRg6f7BG+9d/7yZnnxbUy/dXq5fKhkdHp4dMa9vP5m7hsAlMAIiqBsAAAHgMphnmnN22aLpUuRaCxQNk6shVk6shLI1ZCWC1O+RF5addAkyhjdD0awtVpI44Mqt8wY/HqsuN3GVEkozVTSfrRh4joHg2NxS1D9kuvoGtN0OMamP7r932M8tDppdYe5tFR+gOFvY655F3PpeOjxnUy5RV+wW+HaRc5J+8Ol0JwtMi2HLE39vXtlvsx7t0Y9brZrm6930Vi9nD8fSNv1t/wbHR/CpTxApU0poqqxZFAFstuVuI8zMWqc/D3Sbb8w46pSuEIqK9B7TQ1c09YpsNRrjcbHV/CYsGsy6fJui/Wuz/AL5i9VjU6T8v5PTUKwcXHiOBnr9NqYZ4b4+7yOPODg6YRmlC2A0JAMW0NCmLaGhbFNGIWwDDFMlZTCQxYtjUNWAxiGLAYxBiAxiDvAbrmw0UsVXv3Th63VbuS6GnHAw9J9ooRtWoPIgqfmJwMma3TOlp/wAu5eaPI4qgKeIqvssQzW96k/a1j91tfw1p2NJLfiUf7y/ijHqltmpeaNzRyZkAixs47m3/ANQabox6GbcbIwgY0yyK1mYZgHIo3HmBNCx7uqspScejoa+h6Z/ZkfdLj0BtFy0OGXXGvZy+Q2OrzR/c/mVcToVArMKlUaqk27BGXet/WZ8nDMFNpNe37jo6/L3ohtAt7tcfxU7/ACYQHwfF2k/h9g1xCfeKA+oav7+kf5Tj/wAhg/g0f9/gX+If9fiCuhapJHW0uzb3H3/xQfwdW1v+H8l/iH/X4hfUNT99SH8tz/mJf4NHvP4E/EP+vxJbQTAEtXBsPdp2+bmH+EYkrcn8AfxCfaKH0+j6b3rP/QB6Lf1jo8KwLs37fsLlr8vakPXQ1Jf2QP3izejGaI6LFDpjXuEy1WaXWb+Qv6Pq01sAt1DEAAZnPd3wnDkKu3bPP6SAUlichZF4ljtUcz2JlnDsEpUU9AYW1Ws+1gApPxVG7RHcAEA5Tka/IqUe39/k36WP5W33Zu4JdVQOG3v3zlSduzTldts2MHUKm48ec6mhzSxSUo/+mDLFNczUDXF563HNTipI58lTIMchbFtCQti2jELYpoaFMWYYtkrKZaGrAY1DFgMahixbDQwQWMRFQ5TJqZKqbHQRk4ysBPKavKro34oMwsbiTuymKEU+p0ccEjP0wo/V4gewVNKryR9hPc2X8RnQ4fk2z2P+/wDqM2ox7oNd0P0fhdTVqUgcks1G+TLt7F/Za+7Yb7p3oOzk1XNHosHilqUusRgygoxPABgWBG42vlNUHysq7NcTQiAYwXpVP+m/yMKSTi7BLKjlGJIgeqOAh7U+xQunSGs+Q935SligndEtjbcoVIoTiB2dgzZB5sBAmlRZLQWQrY02pvbaVKjvOQ9SIqfQspaTrhdVBm7ZIm822nkANpiMnkEjyWlqa0x1tQlmV9e+dlIGS018AOJ9Jim6DjFyaXcdgKZo0Brf6jks/J3zI8BYeAnmdRPxcvLp9EdqEEqiuxYw9cjn3xMooOcEzUw2NG8EesfizRj+oyZML7G1hKoZbi9tl7EXnquG5Fkx7o9DmZ47XTGGdNGVi2hoBi2hoUxTQ0LYsxgpkrKZcRqwGNQxYtjEMWAxiGCAxiIqU9YbbTJqdP40aumOxz2mXitHVD7IVvG3znm8/B9TuuNP2/ejoY9TjXUw8do2sL/qXPcNb5RK0Oph1xv5/I3Q1GJr9SKWEw9QrUo1aNUIQbFkcLY+0pJGwwc2DLjrKotV15P3heJC01Je9E6DrGm/0dz20zpMf2lMf5LkD4Hfl2tJnWWKkvac3VYPDla6PoejweDR0KMuV6iXF1bVDsANYZ2tu2TpxSfJmKiyj1KbrTP61WViHJCuAtrhtzHMZ5Rick0upRaxFTsOCr3KMLapbaPs3jW+TKGYbEowFnUmwuLi4PMQ4yTKLKmNRAabdps/h+UsoMmQhUxWIXsjWuddDZe0bAgk2HdFTaLDapwVj5D+60FkKARq63qXRNc2pqTrEo21nGzMXsLd8Q7muZYvGUgGWygWVzfeT2VzO05ExeQJHkcQ30muoUBqVGpcHdUrjK44qufee7PhcQ1Cgtker/vxOro8FLxJew9EejjvqlqqqLbLEkE7b57ZMPBcjinKSTfVVdejqC+IRi3US1Q6OKPaqO3cAv5zTDgmP982/VS+4qfEJPpFF6joykmxLnixJ9DlNmLhmlg7UL9fP58jNPVZZdyyZ0UjKwGhoWxbQ0AxbQ0KYpoaFsAxgpnLKZaGKYDGoapi2MQxTAYxBiAxiGCCGghBYZMohxF8jmDkRI0mqZa5HkOkOiACLEjPXpuDZkYbweIv4g2N855PVYpcPzJwf5X0+qZ2NPmWaDjNesnQul9Q9ViiEdmASrsp1CbC1/ccn3TtvkTsHc0erx51yfPyMWfTSx81zR6GoO1TPByPAq342nQ8jKWRGoEBaY12NhcqtzYcx+UJLmUP6sfCvkIxIgqnQXWbsrla2Qyy3S6RB2oOA8hKKF00ALEAC5HoB/zBos5jAZCsagp09d2VFVNZ2YgBRtJJOyK7Fo8npbSLYpilHWTDkarVc1ettuKY2qhy7WRNjaws04uu4jDHcYO38jp6bR/uye4t9HqSJVRdUWA1VAyCkDsgDwnJ4dOM9XF5Fd3Xr7M06xyeJ0etnrzhnGQgJhIFgGEgWATDQti2MNC2LaGhbFMYaFMWYYs5TLZENUxbGoYpgMYhimAxqYwGAw0wwYDGIMGCEghBCOkIYHSFruB8KDzJP/E8rxvJu1Cj5L5t/wAHU0SqDfpMVrNdWAIIsQcwRwInKi5Qdo30Fh+spAChVIQFSKVQGogsQbLmGTZawOqOE7Gn4xkiqn+ZfEx5dJCXNcjYoafI/wBbD1F4tSK1UHh2X8lM7eHimnyfur1mGelnHpzLKaew9wWrpTup/wBXWom9xYWqAHeZ0I5YS6SQh45LqjQoY6k+aVqTjirofkY9ABpUAZyWFuzvHCWUKr6UoU/bxFBPvVKY+ZlN0Wkyk2n6A9l2qXJt1SVKgOfxKCo8TM89RigrlJDFim+iKGM03UcFaVAUwQV6yswJF94p0ydbxZZy9RxjBFNR/MaYaOT/AFOjKxKGoQ9eo1UqdZQ1hTQ8UpjIEcTduc4eq4nmzcrpeSN+HTwx9FzOQ63s+c5r9JobrqW8KuqVYe6QfKVHK4TU12afuE5HuTR668+gXZwiDLRQBMIFgEwkA2AxhoWxbGGhbFsYaFsWxjELbFkwxZCmRlJjVMWxqYxTAYxMYpgMYmMUwGhiYYMFhphgwGMTCBlMJBQSzB0sl6jHuHoJ43i1vVTfq+SOnpnUEZGIp2F5gizdB2Zv0l0PEcOHcZo8OMunIa0aOj8UautqI7aou1lOXiMpcdPmd7YuSXkIyKMeroupiRexJU8DcSo5Nrq2n7hbxvquYzq6b+0tJ+8I3zmmGpydpiJQfdHfV9EZihQHPq6f5Rr1WX/YDaibKmzVXusIieeb6yY2MfQK6zWNlu54KC3yiFuyOopyfo5jdu1W+XrCraPrahdaYuNiEjWI5D8JsXCtTKO5xr0Xz/vtAWpwqVX9jAYsxs9wQc1zFjzExuKg6rn8Tcqq0XcJ2Ty3xM+YGTmbNCje1s7xmLBuMM511NyieyvcBPa6Vt4YX5HMn+pkkzSLbBJhIBsWTCQDYDGGhbYtjCQtsWxjELbFsYaFsWTDFNkKZbRExqmLaGpjFMBoYmMUwGhiYYMBjExgMBhphgwWGmEDBDTCBlUFZQxlK5J5meb4hgucpGvFPoYeKTWNgDwA4zgrnKoo6WN0uY7CdHS5vVOovwj2j+U7mk4VklUsvJeXf+PmKy6+MVUOb+B6LC4ZaShKahVG4fM8TznoseOOOKjFUjlznKb3SdsDHYQVkZDtZSA29TuIMDPghmg4yXUvFkeOSaPAutRCVYkMpKkGxzE8bPHGMnGS5o9FFqSTQ2lrEZnfwETJRXREbSL+jcIatRVOy92+6NsdpNOs+aONLl39Xf7CM+bZBs9iiACwAA4DKe2jFRVRVHBbb5smEUVcZo+nW9tc9zDJh4zLqNJizr865+fcdizzx/pZlVtBsuaHXHA5H8jODqeC5Y88T3Ly6P7P4G2GtjL9SoLCIyGxVrX2WPpMWnx58U9soP3P4FZXGatM2Rsns8UagkcyT5kExqAbAJhIBsAmGkA2ATCQtsWxhpC2xbGMQtsUxhpCmxZMMXZymW0UmMUxbQ1MYpgMYmMUwGhiYwGA0MTDBgtDEwwYDQSYYMGg0wgYIaYFWkH238N8y6jSQz8pN+wbDI49CaGHVPZUX47T5wcGiw4OeOPPz7+8uWWU+rHTSAdIQ6Qh57pFge0KoGTZP94bD5fKec41p9slmXR8n6+3vOpoc/5dj7dDPw2HyPfOC230Nc5noNDYTUUuRm+z7v8A7+E9RwbS+HieWS5y+X89fccvVZd0tvkaM7JkOkIdeQhBMuirBJhAtgky6KbBJhJANgEwkgGxZMNANgEwkhbYtjDSFti2MYkLbFsYaQtsWTDoW2QpltFJjFMW0MTGKYDQxMYpgNDExgMBoYmGDBaDTDBgtDEwwYDQSYQMqg0wgYNBWEDKLsm8qgrJvKolnXkLBqoHUqwuCLGLy4o5YOE1aYUZOLtFLD6OC3BIK3uONuBnGwcGUJNTdq7Xn6n/AH3GjJqd1NF+dxKuSMtnXl0Qi8lFWQTLKsgmXRVgkwqBbBJl0A2ATCSBbBJhgNgEwkgGxbGGkLbFsYaQtsWxhpC2xbGGkLbFkw6FtkKZbRSYxTAaGJjFMBoYmMUwGhiYwGA0MTDBgNBphgwWg0wgYNBphgwWgkwgYNBJhAyqCTJBlUFZN5VF2TeQlnXkLs68hLOvIVZF5KJZF5dFWQTLoqyCZdA2CTLoFsEmEkC2ATCoFsAmEkA2ATDSFtgEwkgGxbGGkLbFsYaQtsWxhpC2xZMOhdgqYTQKY1TFtDEximA0NTDUwGg0xgMFoYmGDAaDTDBgtBphgwWg0wgYNBphAwaCsIGVRdkgyqCsm8qi7JvJRdk3lUSzryUSyLyUSzry6Ksi8lFWQTLoqwSYVFWCTLoFsEmFQDYJMJIFsAmEkA2ATCSAbFkw0hbYDGGkA2LYw0hbYpjDSFNgEw6AbBUy2gUximA0MTGKYDQxMYpgNDEwwYDQaYwGC0MTDBg0GmEDBaCTDBg0GmSDBoJMIGUFYV5VF2TeVRdk3kouzryqJZ15KJZ15KJZF5dEsi8lFWQTLBsEmXRVkEwqBbAJhUC2CTCSAbAJhJANgEwkgGwCYaQDYtjDSFti2MNIW2LYw0hbYsmGLs//2Q=="/>
          <p:cNvSpPr>
            <a:spLocks noChangeAspect="1" noChangeArrowheads="1"/>
          </p:cNvSpPr>
          <p:nvPr/>
        </p:nvSpPr>
        <p:spPr bwMode="auto">
          <a:xfrm>
            <a:off x="155575" y="-1881188"/>
            <a:ext cx="4648200" cy="392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" name="AutoShape 4" descr="data:image/jpeg;base64,/9j/4AAQSkZJRgABAQAAAQABAAD/2wCEAAkGBxQPEBAPDw8PEA8PDQ8PDw8UFQ8UFRAPFRQWFhQRFBQYHCggGBolGxUUITEhJiorLi4uFx8zODMsNygtLisBCgoKDg0OFxAQFywkICQsLywsLCwsLCwsLCwsLCwsLCwsLC0sLCwsLCwsLCwsLCwsLCwsLCwsLCwsLCwsLCwsLP/AABEIAM4A9AMBEQACEQEDEQH/xAAcAAACAwEBAQEAAAAAAAAAAAACAwEEBQAGBwj/xABCEAACAQICBgcEBgkDBQAAAAABAgADEQQhBRIxQVFhBhMicYGRoTJCUrEUFWJywdEHI0NTgoOSssIzouFzk8Pw8f/EABsBAAIDAQEBAAAAAAAAAAAAAAIDAAEEBQYH/8QAMxEAAgIBAgQCCAYCAwAAAAAAAAECEQMEEgUhMUETUWFxgZGhscHRFSIyQuHwFFIjYvH/2gAMAwEAAhEDEQA/APoKidVs8qkNUQGxqQxRAbDSDUQGxiQwCA2MSDAgthpBgQGw0gwILYaQQEGwkggJVhJBASrCom0qwqJtKsuidWVZKO1ZLLo7VkslHaslko60llURaXZVAkS7KogiXYLQJEuwWgSIVgtAEQkwWgSsJMBoAiGmA0LIhJi2gGENMBoWwhpi2hTCGmKaAIh2BQ1RFtjUhiiA2MSGKIDYxIYBAbGJDAIDYxIMCC2GkGBAbDSDAgthpBAQbCSCAlWFQQEGwqJtKsuibSWFRNpVko60ll0daSyUdaSyURaSyqOtLsqgSJdlUQRLsGgSIVlNAkS7AaAIhJgtAEQkwGgCIaYtoBhCTAaFsIaYtoWwhpi2hbCMTFtCyIdi2hqiLbGpDVEW2NSGKIDYxIYogNjEg1EFsNIMCA2MSDAgNhpBgSmw0gwINhJEgQbCSCAlWFQVpVl0daVZdE2kLohjb5CLyZYwVstRsIgS3OKV2XtItCTTVoGjrSyqItJZKIIl2VQJEuwWiCIVgtAES0wWgSIVgNAEQ0wGgCISYDQsiGmLaAYQ0wGhbCGmLaFMIaYpoAiHYFDFEW2MSGqIDY1IYogNjEhiiA2MSDAgNhpDAIDYxIMCC2GkEBBbDSDAg2EkEBKsKiQJQVE2lWXRNpVlk2lEMPGaQ1nOqeypsPznkOIa+WXO9n6VyX3/AL2Oli09R59WNp4wlRc8YcNdklBbmBLClItYHEXOqe8fiJ1OG6xTbxN+lfVfX3iM2OvzF207BnItLsqiLS7KoEiWVRBEuwWgSIVgtAEQkwGgCISYLQBENMW0AwhJgNC2ENMW0LYQ0xbQphGJimgCIdi2hiiLbGpDFEBsYkNUQGxqQxRFtjEgwILYxIYBAbDSDAgsNIICC2Gkc7W2zNqMqhHmNxxtna6n2TES1GJq8cvj9GM2vugRiLZHzEVHXpOpr2ovwvIejA5g3m2GSM1cXYtprqTDKMzpDj+oonOzVDqL47T5fMTBxLM8WB11fJfX4GvR4vEyc+i5nkUxV9mfdnPJeGdpxRp4WqdQZHadxgSjJOqM04rd1GpiSpBBzBvKx5J45qcXzXMF41JUz01GoHVWGxgDPeYcqy44zj0as484uMnFhxgIurWC7Tnw3xGbU48X6nz8u4cYOXQQcTfZkJglxFydR5IZ4SXUipiABtzg5NfGEev5vWSOJvtyHDMA8RednHLdFS80ZZKnRBEamLaAIhJgNAEQkA0LIhpgNAMIaYtoWwhoW0KYRiYpoWRDAoYoi2GkNUQGNSGKIDYxIYoi2xiQwCCxiQYEBjEgwILDSDAghJFfSOVO/Aj8vxnK4va0+5dmvt9TTp1c6McYyx5b55aGokpWdDwrRZ66+Y2GaXmFbCFrkHIm+60vFnmpXB8yOCa5mjTqVCMwq8z+U7+PUaiUFaS9L+xllHGn5gPhkqEGrZyt9W4FhfbbhsEXFY8krzTuunZfAvfKKqHIsKiDIBRNijo66RFNzYLhd34zLqI6VV4f1CTl3EvSU7RMkoYn2DUpIhFKCyMAPhIFoWPJPCqxy5eTXIttSdyQvE4twLWC8WGf/wAlanX53GopLza+nkHjwwb6lLrZxHlafM0bRVfGhch7XykeZpcg4Yd3MQmIJNt5NvEzPU5Ol1YxwSR6gLYW4C0+hQW1JeRw3z5gkQwGgSISYDQsiEmA0AwhoW0LYQ0LaFsIaFtC2EYhbQsiGhbQxRAYxIYoi2MSGKIDGpDFEBjEhgEBhpBgQGMSDAgsNIMCC2EhWMpa1N1G0obd9svWZ9Vi8XDOHmmNxS2zT9J4d8VPEqFnoVAvaO1zlsBzF93OHsS5sRm2rmbNEqgsBnvY7TNUdRGEaS9pgluk+YfXSnqm+4Ow7rpX+QTYR10n+QXsO66T/IJsO66V/kE2HddJ/kMmwjrZP8hk2FTE0t65HePyi3KM+TQ+Eu0jAxQamb3LLf2vzk8M6EWmWNBv1lemv2tY9y5/hNGhwb9RBeTv3cxOqajik/7zPcET15wACIQLQJEJAtAEQ0LaFkQkA0LYQ0LaFsIaFtC2EYhTQsiGLaGKIDGIYsBjEhiiLY1IYogMYhgEBhoMCCxiDAgsNBCCWdIQ8LiMKq16pBDL1h1LbADn6G48J5HUqEc01Dpf99x6HE5PHHd1o08OdVRxOZmOT5mfJzY0VIK59ANoVzwPkYaxTf7X7mVS8ziTwPkZPCn/AKv3MnLzBLnnBcWuqLo7rJVF7TtY8D6wlCT6J+4qkTn8J8jC8HJ/q/cyuXmQWPA+sFwkuqfuLpA9bA5F7SniwL8iMx846L5GjH0G9FMIqV6ja2ZpgU1PAm728l8zOzwmUXklfWuX1+hn4hu2Lyvn9D1c7xyCDLRASIQDAIhIBi2ENAMWwhoWxbCGhTFsIxC2hZEIWGogsNDVi2NQxYDGIYsBjEMEBjEGBAsYkQ72mfJm2dhkY2KbE2zyAG08PGZ1qsk3thG2HsS5tmZpTTCBCvWgFuzdAzMeSAbT3Xj5afU5INSkoX37/P6lQy44yTq/QZOHos3sUAo+Ku5v3ilT3cmYGZIcO0ePrcvgvhRpnrM8+lL4l+nhHPtYrU/6NKimXC9QOfWa4R08P0Y4r2L5meTnLrJj1wI97E4tv5gX+xRNK1CXQW8YY0eu6vigePW639wIhrUIrwzmwtRfYxLPyqhRf+OmBb+kwlnQLxlJ9JOpKsWVhkRfZ5R6akrQp2nQP1s3xt5mXRLG4avVrX1GsB7TsWsOQAzY8su8ZQJzUeoUYuRa+ryfbxdfmE6pF8LqW/3RXjoPwwTo1P3+L/7zwXqEF4YD4D4cXi1/iouP99Mxcs0H1SYSg10ZWrYOpuq0ag4VKWqx/mUmFv6Zkng0k+uJezl8hscmWPSb+ZQdzSYM9KpSKkHraTCtTB7rBx3kWmb8MwOSlhyOLXS+a/vtHrXZKayRUl7j0OF0ylQAipTuQOV+6+3wm6ePVQXRP1GNSxt8viXfpHETItY7poPwxiPea8Wff2+IuUKOYTQmKaFtGIWxbCGgGLaGhTFNDQtiyIYoNYLDiNWLY1DFgMahiwGMQZFwRe1wc+HOKyRcouKdWuoyPJpmQ2k3QlXAJBsdxnkHxHVYpPHlSbXLy/vuOstNCa3RIOlgdoPoZT4luXOL+Za0rXRnmNOad1qrID2abFAv2hkT33uJ7PRYo4cCfdq3/fQcjLJym0Iw2NC9q4LkWLcuA4CZsuSWR2wotItrpTnFUHvGrpTnKom8aulOclF7xq6V5yqL3jV0pzkovcYXSDSwFVc8+qF/6mnS0f6HfmZ8rtmX9bjjNQo9LoLSoNBbH3nv33P4WnL1N+IzVjdRLjaU5zPQe4U2leclFbxTaV5y6K3im0pzkoreKbSvOXRW8y8diQAXSwOZYDYeLW4/OatPmcXtfQXOnzNXojp/rC9F2uEQOh22W4Ur3dpfWZONQjHGs3dOn6mP0lylsPUJjV3XnnY6+KZteFl3D1tbwnZ0GoeaXqMuaO1DGnZRjYtoaFsW0NCmLaGhbFmGLYSwWEhqwGNQxYtjUMWAxiGCCw0UdLaN65brlUAyO5h8J/OcviGgjqVuXKS+PoZu0uo8J0+h5CrVKsVYFWBsQdoM8tPDKLcZKmduO1pNHzoaV18Q7MQL1arHOwuSTvn0CT/4l6keVl+p+s0Vx6/GvmJl2kGLjR8Q85W0gwY77XrK2kC+sbe+PMSbSHfXCj9ovmD8pNjJYJ6RIPeJ7gfxl+Gy7M2lWfHYoohKrYazbdRABfxv847JmWmwbn17LzYzDhebJtXtPQY3oyvV/qi61AOyzG4Y8Gyy8JxsHGM3if8AJTj6O3q/k6eTh2NxqD5nn9DadNHrKVQMCtTMZXVtjA+U7WeKnUkcjmrTNQdIEPv27wRM+xktk/W6nZUTzEm1lWQdIX94eYk2kBON+16ybSC2xw+IeYl7SCm0gu918xL2kKPRDSWri9W+TU6inuFm/wARA4wt2jkvV80a+Hr/AJ17fkfUNEBq7aqbBmzblHP8p5DBoZ557I+1+X98jsaicMcbZ62jRCKFG7fvJ4mew02mhp8ahD/30s4WSbm7ZJmpCWLaGhbFtDQpi2hoWxZjBbCWCwkMWLY1DVgMYhggMYgxAYxBiCw0ZWndCLiRrKQlYDsvub7Lcue70mLV6OOdX0l5/c1abVSxOuqPzbpFWoYytQqDVeniatNhz1iB4HI+M6SvwlfWkYnXiP1sdaI3Dth2rL3A7CNWXuK2E2k3FbDrmXuK2AV8R1alidmwcTwhwW5lNUfQf0eaKNGga1UWq1yHIO1V90HnmT48p53i+rWTIscXyj8+52tDgePHufWXy7fc9aWvOPZto+Y9P9HnDVxilB6qrZatvdbc3jYeK856jhWqWXF4Uuq+X8HH4hgcZeKuj6+v+TC1r5g3BFwRvHGdB8nTMKjZ0HcXsItJuL2HasrcXsJ1ZW4vYQ5sCTsAJPhInbovbSs0/wBFejGxuP1AdVaeHepUfbqglVAHM63oYWtxPLi2X3RWlyeHk3+g/Q+AwKYemKdJbKNp3sd7Md5isWKOKO2KCyZJZJbpMeY5CWAYaAYtoSFsW0YhbFNDQpizDFsJZTCQ1YtjUMWAxqGLAYxDBADQQghkyiHw/wDTP0SdsZ9LwiF2q0EfEU19ouvYFRBv7KqCBnkDvMp6zHimoZHV9H2GrSznj8SPOnVHz/CaUU9itenUXIkg2J5jap8Ld0OeG+cGDDNXKaNKmutmhDjipVvlEOE12HqUH3C6hvhbyMqpeTJUfMF01c2so4sQvzhqE32Bbgu5WXEhzqUFfEVPhpgkD7z2sB5w3FQV5JJIBXN7ccW2el6NdEHeouIx2rdbGnQGapv7W4nlmOJM5Ot4tFRePD7/ALffqdLTcNcXvzdey+/2PoSGwsNgnnXKzpNE68qyUVtIYZK9NqdRQysCCDsIO4xuHPLFJSiyOCknGStM+Z6V6MV8GxNBTiMOST1V/wBZT46p97w8t89RpuJ4c8aycn59v49pxs/DcmNuWL80fLuvuZlPFoTqlurcbadQdWwPDPL1mx421cXaMilFOpcmWhSJ2AkcRn8otxmuzGLa+5PUt8LeRg1LyYVR8xVaoqe26J3kX/p2nyhLFN9gXOC7mXXxLYlhQwtOpULH3QSzdw3LzPpHqMMK3zlXpYhylle2CPuH6F+jP0HDV6lUD6VWrBaljcJTRQUpg8buxJ4nkIqGpjnW6HS6Dyad4aUurV/Fn0WEKBMJFMBoSAYtoaFMW0NC2KaMQtgGGKZKwWEhqwGNiMWAxiGLAY1DBAYaCEEMljbMwZSUVbLSs81p4hq1MkCxpVF8QVP4meZ4pn8WUWux1tGqxSXpX1PnNfAUsS9RatGlUZHIOQut77ze2YMZCWXHFPHNqx0tVjk3DLBOveUm6CYSp2updczsNWwtluawj/8AP1sOqv3faylg4fk6Kva0SnQHCn94Rw13/OKlxrULk+XsGrhul7J+8vYToRg6f7BG+9d/7yZnnxbUy/dXq5fKhkdHp4dMa9vP5m7hsAlMAIiqBsAAAHgMphnmnN22aLpUuRaCxQNk6shVk6shLI1ZCWC1O+RF5addAkyhjdD0awtVpI44Mqt8wY/HqsuN3GVEkozVTSfrRh4joHg2NxS1D9kuvoGtN0OMamP7r932M8tDppdYe5tFR+gOFvY655F3PpeOjxnUy5RV+wW+HaRc5J+8Ol0JwtMi2HLE39vXtlvsx7t0Y9brZrm6930Vi9nD8fSNv1t/wbHR/CpTxApU0poqqxZFAFstuVuI8zMWqc/D3Sbb8w46pSuEIqK9B7TQ1c09YpsNRrjcbHV/CYsGsy6fJui/Wuz/AL5i9VjU6T8v5PTUKwcXHiOBnr9NqYZ4b4+7yOPODg6YRmlC2A0JAMW0NCmLaGhbFNGIWwDDFMlZTCQxYtjUNWAxiGLAYxBiAxiDvAbrmw0UsVXv3Th63VbuS6GnHAw9J9ooRtWoPIgqfmJwMma3TOlp/wAu5eaPI4qgKeIqvssQzW96k/a1j91tfw1p2NJLfiUf7y/ijHqltmpeaNzRyZkAixs47m3/ANQabox6GbcbIwgY0yyK1mYZgHIo3HmBNCx7uqspScejoa+h6Z/ZkfdLj0BtFy0OGXXGvZy+Q2OrzR/c/mVcToVArMKlUaqk27BGXet/WZ8nDMFNpNe37jo6/L3ohtAt7tcfxU7/ACYQHwfF2k/h9g1xCfeKA+oav7+kf5Tj/wAhg/g0f9/gX+If9fiCuhapJHW0uzb3H3/xQfwdW1v+H8l/iH/X4hfUNT99SH8tz/mJf4NHvP4E/EP+vxJbQTAEtXBsPdp2+bmH+EYkrcn8AfxCfaKH0+j6b3rP/QB6Lf1jo8KwLs37fsLlr8vakPXQ1Jf2QP3izejGaI6LFDpjXuEy1WaXWb+Qv6Pq01sAt1DEAAZnPd3wnDkKu3bPP6SAUlichZF4ljtUcz2JlnDsEpUU9AYW1Ws+1gApPxVG7RHcAEA5Tka/IqUe39/k36WP5W33Zu4JdVQOG3v3zlSduzTldts2MHUKm48ec6mhzSxSUo/+mDLFNczUDXF563HNTipI58lTIMchbFtCQti2jELYpoaFMWYYtkrKZaGrAY1DFgMahixbDQwQWMRFQ5TJqZKqbHQRk4ysBPKavKro34oMwsbiTuymKEU+p0ccEjP0wo/V4gewVNKryR9hPc2X8RnQ4fk2z2P+/wDqM2ox7oNd0P0fhdTVqUgcks1G+TLt7F/Za+7Yb7p3oOzk1XNHosHilqUusRgygoxPABgWBG42vlNUHysq7NcTQiAYwXpVP+m/yMKSTi7BLKjlGJIgeqOAh7U+xQunSGs+Q935SligndEtjbcoVIoTiB2dgzZB5sBAmlRZLQWQrY02pvbaVKjvOQ9SIqfQspaTrhdVBm7ZIm822nkANpiMnkEjyWlqa0x1tQlmV9e+dlIGS018AOJ9Jim6DjFyaXcdgKZo0Brf6jks/J3zI8BYeAnmdRPxcvLp9EdqEEqiuxYw9cjn3xMooOcEzUw2NG8EesfizRj+oyZML7G1hKoZbi9tl7EXnquG5Fkx7o9DmZ47XTGGdNGVi2hoBi2hoUxTQ0LYsxgpkrKZcRqwGNQxYtjEMWAxiGCAxiIqU9YbbTJqdP40aumOxz2mXitHVD7IVvG3znm8/B9TuuNP2/ejoY9TjXUw8do2sL/qXPcNb5RK0Oph1xv5/I3Q1GJr9SKWEw9QrUo1aNUIQbFkcLY+0pJGwwc2DLjrKotV15P3heJC01Je9E6DrGm/0dz20zpMf2lMf5LkD4Hfl2tJnWWKkvac3VYPDla6PoejweDR0KMuV6iXF1bVDsANYZ2tu2TpxSfJmKiyj1KbrTP61WViHJCuAtrhtzHMZ5Rick0upRaxFTsOCr3KMLapbaPs3jW+TKGYbEowFnUmwuLi4PMQ4yTKLKmNRAabdps/h+UsoMmQhUxWIXsjWuddDZe0bAgk2HdFTaLDapwVj5D+60FkKARq63qXRNc2pqTrEo21nGzMXsLd8Q7muZYvGUgGWygWVzfeT2VzO05ExeQJHkcQ30muoUBqVGpcHdUrjK44qufee7PhcQ1Cgtker/vxOro8FLxJew9EejjvqlqqqLbLEkE7b57ZMPBcjinKSTfVVdejqC+IRi3US1Q6OKPaqO3cAv5zTDgmP982/VS+4qfEJPpFF6joykmxLnixJ9DlNmLhmlg7UL9fP58jNPVZZdyyZ0UjKwGhoWxbQ0AxbQ0KYpoaFsAxgpnLKZaGKYDGoapi2MQxTAYxBiAxiGCCGghBYZMohxF8jmDkRI0mqZa5HkOkOiACLEjPXpuDZkYbweIv4g2N855PVYpcPzJwf5X0+qZ2NPmWaDjNesnQul9Q9ViiEdmASrsp1CbC1/ccn3TtvkTsHc0erx51yfPyMWfTSx81zR6GoO1TPByPAq342nQ8jKWRGoEBaY12NhcqtzYcx+UJLmUP6sfCvkIxIgqnQXWbsrla2Qyy3S6RB2oOA8hKKF00ALEAC5HoB/zBos5jAZCsagp09d2VFVNZ2YgBRtJJOyK7Fo8npbSLYpilHWTDkarVc1ettuKY2qhy7WRNjaws04uu4jDHcYO38jp6bR/uye4t9HqSJVRdUWA1VAyCkDsgDwnJ4dOM9XF5Fd3Xr7M06xyeJ0etnrzhnGQgJhIFgGEgWATDQti2MNC2LaGhbFMYaFMWYYs5TLZENUxbGoYpgMYhimAxqYwGAw0wwYDGIMGCEghBCOkIYHSFruB8KDzJP/E8rxvJu1Cj5L5t/wAHU0SqDfpMVrNdWAIIsQcwRwInKi5Qdo30Fh+spAChVIQFSKVQGogsQbLmGTZawOqOE7Gn4xkiqn+ZfEx5dJCXNcjYoafI/wBbD1F4tSK1UHh2X8lM7eHimnyfur1mGelnHpzLKaew9wWrpTup/wBXWom9xYWqAHeZ0I5YS6SQh45LqjQoY6k+aVqTjirofkY9ABpUAZyWFuzvHCWUKr6UoU/bxFBPvVKY+ZlN0Wkyk2n6A9l2qXJt1SVKgOfxKCo8TM89RigrlJDFim+iKGM03UcFaVAUwQV6yswJF94p0ydbxZZy9RxjBFNR/MaYaOT/AFOjKxKGoQ9eo1UqdZQ1hTQ8UpjIEcTduc4eq4nmzcrpeSN+HTwx9FzOQ63s+c5r9JobrqW8KuqVYe6QfKVHK4TU12afuE5HuTR668+gXZwiDLRQBMIFgEwkA2AxhoWxbGGhbFsYaFsWxjELbFkwxZCmRlJjVMWxqYxTAYxMYpgMYmMUwGhiYYMFhphgwGMTCBlMJBQSzB0sl6jHuHoJ43i1vVTfq+SOnpnUEZGIp2F5gizdB2Zv0l0PEcOHcZo8OMunIa0aOj8UautqI7aou1lOXiMpcdPmd7YuSXkIyKMeroupiRexJU8DcSo5Nrq2n7hbxvquYzq6b+0tJ+8I3zmmGpydpiJQfdHfV9EZihQHPq6f5Rr1WX/YDaibKmzVXusIieeb6yY2MfQK6zWNlu54KC3yiFuyOopyfo5jdu1W+XrCraPrahdaYuNiEjWI5D8JsXCtTKO5xr0Xz/vtAWpwqVX9jAYsxs9wQc1zFjzExuKg6rn8Tcqq0XcJ2Ty3xM+YGTmbNCje1s7xmLBuMM511NyieyvcBPa6Vt4YX5HMn+pkkzSLbBJhIBsWTCQDYDGGhbYtjCQtsWxjELbFsYaFsWTDFNkKZbRExqmLaGpjFMBoYmMUwGhiYYMBjExgMBhphgwWGmEDBDTCBlUFZQxlK5J5meb4hgucpGvFPoYeKTWNgDwA4zgrnKoo6WN0uY7CdHS5vVOovwj2j+U7mk4VklUsvJeXf+PmKy6+MVUOb+B6LC4ZaShKahVG4fM8TznoseOOOKjFUjlznKb3SdsDHYQVkZDtZSA29TuIMDPghmg4yXUvFkeOSaPAutRCVYkMpKkGxzE8bPHGMnGS5o9FFqSTQ2lrEZnfwETJRXREbSL+jcIatRVOy92+6NsdpNOs+aONLl39Xf7CM+bZBs9iiACwAA4DKe2jFRVRVHBbb5smEUVcZo+nW9tc9zDJh4zLqNJizr865+fcdizzx/pZlVtBsuaHXHA5H8jODqeC5Y88T3Ly6P7P4G2GtjL9SoLCIyGxVrX2WPpMWnx58U9soP3P4FZXGatM2Rsns8UagkcyT5kExqAbAJhIBsAmGkA2ATCQtsWxhpC2xbGMQtsUxhpCmxZMMXZymW0UmMUxbQ1MYpgMYmMUwGhiYwGA0MTDBgtDEwwYDQSYYMGg0wgYIaYFWkH238N8y6jSQz8pN+wbDI49CaGHVPZUX47T5wcGiw4OeOPPz7+8uWWU+rHTSAdIQ6Qh57pFge0KoGTZP94bD5fKec41p9slmXR8n6+3vOpoc/5dj7dDPw2HyPfOC230Nc5noNDYTUUuRm+z7v8A7+E9RwbS+HieWS5y+X89fccvVZd0tvkaM7JkOkIdeQhBMuirBJhAtgky6KbBJhJANgEwkgGxZMNANgEwkhbYtjDSFti2MYkLbFsYaQtsWTDoW2QpltFJjFMW0MTGKYDQxMYpgNDExgMBoYmGDBaDTDBgtDEwwYDQSYQMqg0wgYNBWEDKLsm8qgrJvKolnXkLBqoHUqwuCLGLy4o5YOE1aYUZOLtFLD6OC3BIK3uONuBnGwcGUJNTdq7Xn6n/AH3GjJqd1NF+dxKuSMtnXl0Qi8lFWQTLKsgmXRVgkwqBbBJl0A2ATCSBbBJhgNgEwkgGxbGGkLbFsYaQtsWxhpC2xbGGkLbFkw6FtkKZbRSYxTAaGJjFMBoYmMUwGhiYwGA0MTDBgNBphgwWg0wgYNBphgwWgkwgYNBJhAyqCTJBlUFZN5VF2TeQlnXkLs68hLOvIVZF5KJZF5dFWQTLoqyCZdA2CTLoFsEmEkC2ATCoFsAmEkA2ATDSFtgEwkgGxbGGkLbFsYaQtsWxhpC2xZMOhdgqYTQKY1TFtDEximA0NTDUwGg0xgMFoYmGDAaDTDBgtBphgwWg0wgYNBphAwaCsIGVRdkgyqCsm8qi7JvJRdk3lUSzryUSyLyUSzry6Ksi8lFWQTLoqwSYVFWCTLoFsEmFQDYJMJIFsAmEkA2ATCSAbFkw0hbYDGGkA2LYw0hbYpjDSFNgEw6AbBUy2gUximA0MTGKYDQxMYpgNDEwwYDQaYwGC0MTDBg0GmEDBaCTDBg0GmSDBoJMIGUFYV5VF2TeVRdk3kouzryqJZ15KJZ15KJZF5dEsi8lFWQTLBsEmXRVkEwqBbAJhUC2CTCSAbAJhJANgEwkgGwCYaQDYtjDSFti2MNIW2LYw0hbYsmGLs//2Q=="/>
          <p:cNvSpPr>
            <a:spLocks noChangeAspect="1" noChangeArrowheads="1"/>
          </p:cNvSpPr>
          <p:nvPr/>
        </p:nvSpPr>
        <p:spPr bwMode="auto">
          <a:xfrm>
            <a:off x="307975" y="-1728788"/>
            <a:ext cx="4648200" cy="392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3078" name="Picture 6" descr="http://www.sunnyskyz.com/images/happy-stories-sunn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4" y="2043114"/>
            <a:ext cx="4302075" cy="4302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10049" y="3890664"/>
            <a:ext cx="4150143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It’s sunny</a:t>
            </a:r>
            <a:endParaRPr lang="ru-RU" sz="6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09656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260</TotalTime>
  <Words>82</Words>
  <Application>Microsoft Office PowerPoint</Application>
  <PresentationFormat>Экран (4:3)</PresentationFormat>
  <Paragraphs>37</Paragraphs>
  <Slides>41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Волна</vt:lpstr>
      <vt:lpstr>What’s the weather like today?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What’s the weather like today?</dc:title>
  <dc:creator>usewr</dc:creator>
  <cp:lastModifiedBy>usewr</cp:lastModifiedBy>
  <cp:revision>16</cp:revision>
  <dcterms:created xsi:type="dcterms:W3CDTF">2014-05-13T14:27:48Z</dcterms:created>
  <dcterms:modified xsi:type="dcterms:W3CDTF">2014-12-13T09:09:03Z</dcterms:modified>
</cp:coreProperties>
</file>