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28.08.2016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28.08.2016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28.08.2016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‹№›</a:t>
            </a:fld>
            <a:endParaRPr lang="uk-U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28.08.2016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28.08.2016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28.08.2016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28.08.2016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28.08.2016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28.08.2016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28.08.2016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pPr/>
              <a:t>28.08.2016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90A66AE-81F5-474A-B74B-EE41E9320F19}" type="datetimeFigureOut">
              <a:rPr lang="uk-UA" smtClean="0"/>
              <a:pPr/>
              <a:t>28.08.2016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64F593F-0D5B-4CF0-BEE2-6583C73E7271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2088232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Методика «</a:t>
            </a:r>
            <a:r>
              <a:rPr lang="uk-UA" b="1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кольоропису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»  А.Н. Лутошкіна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.</a:t>
            </a:r>
            <a:endParaRPr lang="uk-UA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Мета: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визначити психологічний стан учасників семінару до початку роботи і після його завершення.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291832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Місце для вмісту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47799467"/>
              </p:ext>
            </p:extLst>
          </p:nvPr>
        </p:nvGraphicFramePr>
        <p:xfrm>
          <a:off x="971600" y="2852936"/>
          <a:ext cx="7200799" cy="3156381"/>
        </p:xfrm>
        <a:graphic>
          <a:graphicData uri="http://schemas.openxmlformats.org/drawingml/2006/table">
            <a:tbl>
              <a:tblPr firstRow="1" firstCol="1" bandRow="1"/>
              <a:tblGrid>
                <a:gridCol w="3600034"/>
                <a:gridCol w="3600765"/>
              </a:tblGrid>
              <a:tr h="35070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Колір</a:t>
                      </a:r>
                      <a:endParaRPr lang="uk-UA" sz="2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Настрій</a:t>
                      </a:r>
                      <a:endParaRPr lang="uk-UA" sz="2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70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>
                          <a:effectLst/>
                          <a:latin typeface="Times New Roman"/>
                          <a:ea typeface="Times New Roman"/>
                        </a:rPr>
                        <a:t>Червоний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 dirty="0" smtClean="0">
                          <a:effectLst/>
                          <a:latin typeface="Times New Roman"/>
                          <a:ea typeface="Times New Roman"/>
                        </a:rPr>
                        <a:t>Захоплений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70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>
                          <a:effectLst/>
                          <a:latin typeface="Times New Roman"/>
                          <a:ea typeface="Times New Roman"/>
                        </a:rPr>
                        <a:t>Оранжевий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 dirty="0" smtClean="0">
                          <a:effectLst/>
                          <a:latin typeface="Times New Roman"/>
                          <a:ea typeface="Times New Roman"/>
                        </a:rPr>
                        <a:t>Радісний, теплий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70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>
                          <a:effectLst/>
                          <a:latin typeface="Times New Roman"/>
                          <a:ea typeface="Times New Roman"/>
                        </a:rPr>
                        <a:t>Жовтий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 dirty="0" smtClean="0">
                          <a:effectLst/>
                          <a:latin typeface="Times New Roman"/>
                          <a:ea typeface="Times New Roman"/>
                        </a:rPr>
                        <a:t>Світлий, приємний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70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>
                          <a:effectLst/>
                          <a:latin typeface="Times New Roman"/>
                          <a:ea typeface="Times New Roman"/>
                        </a:rPr>
                        <a:t>Зелений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 dirty="0" smtClean="0">
                          <a:effectLst/>
                          <a:latin typeface="Times New Roman"/>
                          <a:ea typeface="Times New Roman"/>
                        </a:rPr>
                        <a:t>Спокійний, врівноважений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70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>
                          <a:effectLst/>
                          <a:latin typeface="Times New Roman"/>
                          <a:ea typeface="Times New Roman"/>
                        </a:rPr>
                        <a:t>Синій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 dirty="0" smtClean="0">
                          <a:effectLst/>
                          <a:latin typeface="Times New Roman"/>
                          <a:ea typeface="Times New Roman"/>
                        </a:rPr>
                        <a:t>Незадовільний, сумний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70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>
                          <a:effectLst/>
                          <a:latin typeface="Times New Roman"/>
                          <a:ea typeface="Times New Roman"/>
                        </a:rPr>
                        <a:t>Фіолетовий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 dirty="0" smtClean="0">
                          <a:effectLst/>
                          <a:latin typeface="Times New Roman"/>
                          <a:ea typeface="Times New Roman"/>
                        </a:rPr>
                        <a:t>Тривожний, напружений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70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>
                          <a:effectLst/>
                          <a:latin typeface="Times New Roman"/>
                          <a:ea typeface="Times New Roman"/>
                        </a:rPr>
                        <a:t>Чорний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 dirty="0">
                          <a:effectLst/>
                          <a:latin typeface="Times New Roman"/>
                          <a:ea typeface="Times New Roman"/>
                        </a:rPr>
                        <a:t>Зневіра, нудьга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709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>
                          <a:effectLst/>
                          <a:latin typeface="Times New Roman"/>
                          <a:ea typeface="Times New Roman"/>
                        </a:rPr>
                        <a:t>Білий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30575" algn="l"/>
                        </a:tabLst>
                      </a:pPr>
                      <a:r>
                        <a:rPr lang="uk-UA" sz="2000" dirty="0" smtClean="0">
                          <a:effectLst/>
                          <a:latin typeface="Times New Roman"/>
                          <a:ea typeface="Times New Roman"/>
                        </a:rPr>
                        <a:t>Важко </a:t>
                      </a:r>
                      <a:r>
                        <a:rPr lang="uk-UA" sz="2000" dirty="0">
                          <a:effectLst/>
                          <a:latin typeface="Times New Roman"/>
                          <a:ea typeface="Times New Roman"/>
                        </a:rPr>
                        <a:t>сказати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uk-UA" sz="3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Інтерпретація методики «</a:t>
            </a:r>
            <a:r>
              <a:rPr lang="uk-UA" sz="3600" b="1" dirty="0" err="1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кольоропису</a:t>
            </a:r>
            <a:r>
              <a:rPr lang="uk-UA" sz="3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» А.Н. Лутошкіна</a:t>
            </a:r>
            <a:r>
              <a:rPr lang="uk-UA" sz="36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.</a:t>
            </a:r>
            <a:endParaRPr lang="uk-UA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6719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872067" y="2924943"/>
            <a:ext cx="7408333" cy="3201219"/>
          </a:xfrm>
        </p:spPr>
        <p:txBody>
          <a:bodyPr/>
          <a:lstStyle/>
          <a:p>
            <a:pPr marL="228600">
              <a:spcAft>
                <a:spcPts val="0"/>
              </a:spcAft>
              <a:tabLst>
                <a:tab pos="3330575" algn="l"/>
              </a:tabLst>
            </a:pPr>
            <a:r>
              <a:rPr lang="uk-UA" b="1" i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Позитивно </a:t>
            </a: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стимулюючий </a:t>
            </a:r>
            <a:r>
              <a:rPr lang="uk-UA" dirty="0" smtClean="0">
                <a:latin typeface="Times New Roman"/>
                <a:ea typeface="Times New Roman"/>
              </a:rPr>
              <a:t>– </a:t>
            </a:r>
            <a:r>
              <a:rPr lang="uk-UA" dirty="0">
                <a:latin typeface="Times New Roman"/>
                <a:ea typeface="Times New Roman"/>
              </a:rPr>
              <a:t>кольори </a:t>
            </a:r>
            <a:r>
              <a:rPr lang="uk-UA" dirty="0" smtClean="0">
                <a:latin typeface="Times New Roman"/>
                <a:ea typeface="Times New Roman"/>
              </a:rPr>
              <a:t>верхньої </a:t>
            </a:r>
            <a:r>
              <a:rPr lang="uk-UA" dirty="0">
                <a:latin typeface="Times New Roman"/>
                <a:ea typeface="Times New Roman"/>
              </a:rPr>
              <a:t>частини </a:t>
            </a:r>
            <a:r>
              <a:rPr lang="uk-UA" dirty="0" smtClean="0">
                <a:latin typeface="Times New Roman"/>
                <a:ea typeface="Times New Roman"/>
              </a:rPr>
              <a:t>спектру.</a:t>
            </a:r>
            <a:endParaRPr lang="uk-UA" sz="2000" dirty="0">
              <a:latin typeface="Times New Roman"/>
              <a:ea typeface="Times New Roman"/>
            </a:endParaRPr>
          </a:p>
          <a:p>
            <a:pPr marL="228600">
              <a:spcAft>
                <a:spcPts val="0"/>
              </a:spcAft>
              <a:tabLst>
                <a:tab pos="3330575" algn="l"/>
              </a:tabLst>
            </a:pP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Стабілізуючий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dirty="0">
                <a:latin typeface="Times New Roman"/>
                <a:ea typeface="Times New Roman"/>
              </a:rPr>
              <a:t>– середня частина </a:t>
            </a:r>
            <a:r>
              <a:rPr lang="uk-UA" dirty="0" smtClean="0">
                <a:latin typeface="Times New Roman"/>
                <a:ea typeface="Times New Roman"/>
              </a:rPr>
              <a:t>спектру.</a:t>
            </a:r>
            <a:endParaRPr lang="uk-UA" sz="2000" dirty="0">
              <a:latin typeface="Times New Roman"/>
              <a:ea typeface="Times New Roman"/>
            </a:endParaRPr>
          </a:p>
          <a:p>
            <a:pPr marL="228600">
              <a:spcAft>
                <a:spcPts val="0"/>
              </a:spcAft>
              <a:tabLst>
                <a:tab pos="3330575" algn="l"/>
              </a:tabLst>
            </a:pP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Негативн</a:t>
            </a:r>
            <a:r>
              <a:rPr lang="uk-UA" b="1" i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ий</a:t>
            </a: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, астенічн</a:t>
            </a:r>
            <a:r>
              <a:rPr lang="uk-UA" b="1" i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ий</a:t>
            </a: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dirty="0">
                <a:latin typeface="Times New Roman"/>
                <a:ea typeface="Times New Roman"/>
              </a:rPr>
              <a:t>– нижня частина </a:t>
            </a:r>
            <a:r>
              <a:rPr lang="uk-UA" dirty="0" smtClean="0">
                <a:latin typeface="Times New Roman"/>
                <a:ea typeface="Times New Roman"/>
              </a:rPr>
              <a:t>спектру.</a:t>
            </a:r>
            <a:endParaRPr lang="uk-UA" sz="2000" dirty="0">
              <a:latin typeface="Times New Roman"/>
              <a:ea typeface="Times New Roman"/>
            </a:endParaRPr>
          </a:p>
          <a:p>
            <a:pPr marL="228600">
              <a:spcAft>
                <a:spcPts val="0"/>
              </a:spcAft>
              <a:tabLst>
                <a:tab pos="3330575" algn="l"/>
              </a:tabLst>
            </a:pP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Напружен</a:t>
            </a:r>
            <a:r>
              <a:rPr lang="uk-UA" b="1" i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ий</a:t>
            </a:r>
            <a:r>
              <a:rPr lang="uk-UA" b="1" i="1" dirty="0" smtClean="0">
                <a:latin typeface="Times New Roman"/>
                <a:ea typeface="Times New Roman"/>
              </a:rPr>
              <a:t> </a:t>
            </a:r>
            <a:r>
              <a:rPr lang="uk-UA" dirty="0">
                <a:latin typeface="Times New Roman"/>
                <a:ea typeface="Times New Roman"/>
              </a:rPr>
              <a:t>– протилежні по значенню </a:t>
            </a:r>
            <a:r>
              <a:rPr lang="uk-UA" dirty="0" smtClean="0">
                <a:latin typeface="Times New Roman"/>
                <a:ea typeface="Times New Roman"/>
              </a:rPr>
              <a:t>кольори.</a:t>
            </a:r>
            <a:endParaRPr lang="uk-UA" sz="2000" dirty="0">
              <a:latin typeface="Times New Roman"/>
              <a:ea typeface="Times New Roman"/>
            </a:endParaRPr>
          </a:p>
          <a:p>
            <a:pPr marL="228600">
              <a:spcAft>
                <a:spcPts val="0"/>
              </a:spcAft>
              <a:tabLst>
                <a:tab pos="3330575" algn="l"/>
              </a:tabLst>
            </a:pP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Килимов</a:t>
            </a:r>
            <a:r>
              <a:rPr lang="uk-UA" b="1" i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ий</a:t>
            </a:r>
            <a:r>
              <a:rPr lang="uk-UA" i="1" dirty="0" smtClean="0">
                <a:latin typeface="Times New Roman"/>
                <a:ea typeface="Times New Roman"/>
              </a:rPr>
              <a:t> </a:t>
            </a:r>
            <a:r>
              <a:rPr lang="uk-UA" dirty="0">
                <a:latin typeface="Times New Roman"/>
                <a:ea typeface="Times New Roman"/>
              </a:rPr>
              <a:t>– строкатість</a:t>
            </a:r>
            <a:r>
              <a:rPr lang="uk-UA" sz="2000" dirty="0">
                <a:latin typeface="Times New Roman"/>
                <a:ea typeface="Times New Roman"/>
              </a:rPr>
              <a:t>,  </a:t>
            </a:r>
            <a:r>
              <a:rPr lang="uk-UA" dirty="0" smtClean="0">
                <a:latin typeface="Times New Roman"/>
                <a:ea typeface="Times New Roman"/>
              </a:rPr>
              <a:t>відсутність </a:t>
            </a:r>
            <a:r>
              <a:rPr lang="uk-UA" dirty="0">
                <a:latin typeface="Times New Roman"/>
                <a:ea typeface="Times New Roman"/>
              </a:rPr>
              <a:t>єдності</a:t>
            </a:r>
            <a:r>
              <a:rPr lang="uk-UA" dirty="0" smtClean="0">
                <a:latin typeface="Times New Roman"/>
                <a:ea typeface="Times New Roman"/>
              </a:rPr>
              <a:t>.</a:t>
            </a:r>
            <a:endParaRPr lang="uk-UA" dirty="0">
              <a:latin typeface="Times New Roman"/>
              <a:ea typeface="Times New Roman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28600">
              <a:tabLst>
                <a:tab pos="3330575" algn="l"/>
              </a:tabLst>
            </a:pPr>
            <a:r>
              <a:rPr lang="uk-UA" sz="40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Загальний кольоровий психологічний стан</a:t>
            </a:r>
            <a:r>
              <a:rPr lang="uk-UA" sz="40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3613922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Форма хвиль">
  <a:themeElements>
    <a:clrScheme name="Ості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Форма хвиль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Форма хвиль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35</TotalTime>
  <Words>104</Words>
  <Application>Microsoft Office PowerPoint</Application>
  <PresentationFormat>Екран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4" baseType="lpstr">
      <vt:lpstr>Форма хвиль</vt:lpstr>
      <vt:lpstr>Методика «кольоропису»  А.Н. Лутошкіна.</vt:lpstr>
      <vt:lpstr>Інтерпретація методики «кольоропису» А.Н. Лутошкіна.</vt:lpstr>
      <vt:lpstr>Загальний кольоровий психологічний стан: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«кольоропису»  А.Н. Лутошкіна.</dc:title>
  <dc:creator>Sara Yasmeen (Wipro Technologies)</dc:creator>
  <cp:lastModifiedBy>Admin</cp:lastModifiedBy>
  <cp:revision>4</cp:revision>
  <dcterms:created xsi:type="dcterms:W3CDTF">2010-02-23T11:30:32Z</dcterms:created>
  <dcterms:modified xsi:type="dcterms:W3CDTF">2016-08-28T13:18:52Z</dcterms:modified>
</cp:coreProperties>
</file>