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круглений прямокут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Округлений прямокут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0" name="Пі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19" name="Місце для дати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Місце для номера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круглений прямокут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Округлений прямокут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круглений прямокут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круглений прямокут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кутник з одним округленим кут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круглений прямокут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круглений прямокут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Місце для заголовка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5" name="Місце для дати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90A66AE-81F5-474A-B74B-EE41E9320F19}" type="datetimeFigureOut">
              <a:rPr lang="uk-UA" smtClean="0"/>
              <a:t>26.10.2014</a:t>
            </a:fld>
            <a:endParaRPr lang="uk-UA"/>
          </a:p>
        </p:txBody>
      </p:sp>
      <p:sp>
        <p:nvSpPr>
          <p:cNvPr id="18" name="Місце для нижнього колонтитула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980728"/>
            <a:ext cx="7772400" cy="2016224"/>
          </a:xfrm>
        </p:spPr>
        <p:txBody>
          <a:bodyPr>
            <a:noAutofit/>
          </a:bodyPr>
          <a:lstStyle/>
          <a:p>
            <a:pPr algn="ctr"/>
            <a:r>
              <a:rPr lang="uk-UA" sz="66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Політична гра </a:t>
            </a:r>
            <a:r>
              <a:rPr lang="en-US" sz="66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6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Альфа і Бета"</a:t>
            </a:r>
            <a:endParaRPr lang="uk-UA" sz="66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043608" y="3501008"/>
            <a:ext cx="7200800" cy="2880320"/>
          </a:xfrm>
        </p:spPr>
        <p:txBody>
          <a:bodyPr>
            <a:noAutofit/>
          </a:bodyPr>
          <a:lstStyle/>
          <a:p>
            <a:pPr algn="l"/>
            <a:r>
              <a:rPr lang="uk-UA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Мета</a:t>
            </a:r>
            <a:r>
              <a:rPr lang="uk-UA" sz="2400" b="1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: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побувати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 ролі політиків і громадських діячів у ситуації конфлікту інтересів, можливості запобігання, зниження гостроти конфлікту, недопущення його переростання у неконтрольовану, трагічну </a:t>
            </a:r>
            <a:r>
              <a:rPr lang="uk-UA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стадію; </a:t>
            </a:r>
            <a:r>
              <a:rPr lang="uk-UA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проаналізувати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шляхи розгортання суспільних конфліктів, що можуть призвести до збройного протистояння та наступних </a:t>
            </a:r>
            <a:r>
              <a:rPr lang="uk-UA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подій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4013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6552728" cy="158417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bg2">
                    <a:lumMod val="50000"/>
                  </a:schemeClr>
                </a:solidFill>
              </a:rPr>
              <a:t>Політична гра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"Альфа і Бета"</a:t>
            </a:r>
            <a:endParaRPr lang="uk-UA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02920" y="2348880"/>
            <a:ext cx="8183880" cy="3960440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     Ви </a:t>
            </a:r>
            <a:r>
              <a:rPr lang="uk-UA" dirty="0"/>
              <a:t>- політики та громадські діячі держави Альфа і провінції Бета. Від ваших рішень залежить доля не лише вашого народу, але й цілої країни.</a:t>
            </a:r>
          </a:p>
          <a:p>
            <a:pPr marL="0" indent="0">
              <a:buNone/>
            </a:pPr>
            <a:r>
              <a:rPr lang="uk-UA" dirty="0" smtClean="0"/>
              <a:t>   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   Мета 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гри: </a:t>
            </a:r>
            <a:r>
              <a:rPr lang="uk-UA" dirty="0"/>
              <a:t>забезпечити захист інтересів своєї країни та свого народу.</a:t>
            </a:r>
          </a:p>
        </p:txBody>
      </p:sp>
    </p:spTree>
    <p:extLst>
      <p:ext uri="{BB962C8B-B14F-4D97-AF65-F5344CB8AC3E}">
        <p14:creationId xmlns:p14="http://schemas.microsoft.com/office/powerpoint/2010/main" val="2382867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Принципи, </a:t>
            </a:r>
            <a:br>
              <a:rPr lang="uk-UA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лежать в основі реальної політики</a:t>
            </a:r>
            <a:endParaRPr lang="uk-UA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02920" y="1556792"/>
            <a:ext cx="8183880" cy="489654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 держави - це: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цілісність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території, непорушність кордонів, суверенітет;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лояльність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громадян, визнання, підтримка, повага до своєї держави;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ріст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 та зростання добробуту громадян;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безпека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громадян, правопорядок, виконання законів та договорів;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...?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 етнічної / регіональної меншини - це: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збереження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своїх культурних відмінностей (мови, релігії, традицій);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рівні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з іншими громадянами країни, у тому числі рівні можливості у просуванні соціальною драбиною;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участь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вирішенні питань, пов'язаних із територією свого традиційного, історичного проживання, і (нерідко) претензії як "титульної групи" на особливі колективні права на цій території;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розвиток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 провінції, території і зростання добробуту її населення;</a:t>
            </a:r>
          </a:p>
          <a:p>
            <a:pPr marL="0" indent="0">
              <a:buNone/>
            </a:pP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□ ...?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654984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1080120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chemeClr val="bg2">
                    <a:lumMod val="50000"/>
                  </a:schemeClr>
                </a:solidFill>
              </a:rPr>
              <a:t>ЗАВДАННЯ</a:t>
            </a:r>
            <a:endParaRPr lang="uk-UA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02920" y="1844824"/>
            <a:ext cx="8183880" cy="432048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- </a:t>
            </a:r>
            <a:r>
              <a:rPr lang="uk-UA" dirty="0" smtClean="0"/>
              <a:t>Об'єднатись у 3 групи.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- Ви </a:t>
            </a:r>
            <a:r>
              <a:rPr lang="uk-UA" dirty="0" smtClean="0"/>
              <a:t>маєте 10 хвилин для ознайомлення та </a:t>
            </a:r>
            <a:r>
              <a:rPr lang="uk-UA" dirty="0" smtClean="0"/>
              <a:t>обговорення "</a:t>
            </a:r>
            <a:r>
              <a:rPr lang="uk-UA" dirty="0" smtClean="0"/>
              <a:t>Історії країни </a:t>
            </a:r>
            <a:r>
              <a:rPr lang="ru-RU" dirty="0" smtClean="0"/>
              <a:t>Альфа".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-  </a:t>
            </a:r>
            <a:r>
              <a:rPr lang="uk-UA" dirty="0" smtClean="0"/>
              <a:t>Маючи </a:t>
            </a:r>
            <a:r>
              <a:rPr lang="uk-UA" smtClean="0"/>
              <a:t>карточку </a:t>
            </a:r>
            <a:r>
              <a:rPr lang="uk-UA" smtClean="0"/>
              <a:t>1 </a:t>
            </a:r>
            <a:r>
              <a:rPr lang="uk-UA" dirty="0"/>
              <a:t>кожна група отримує </a:t>
            </a:r>
            <a:r>
              <a:rPr lang="uk-UA" dirty="0" smtClean="0"/>
              <a:t> </a:t>
            </a:r>
            <a:r>
              <a:rPr lang="uk-UA" smtClean="0"/>
              <a:t>наступну </a:t>
            </a:r>
            <a:r>
              <a:rPr lang="uk-UA" smtClean="0"/>
              <a:t>карточку </a:t>
            </a:r>
            <a:r>
              <a:rPr lang="uk-UA" dirty="0" smtClean="0"/>
              <a:t>згідно з запитом, який формується в результаті обговорення в групі та не оголошується іншим групам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- </a:t>
            </a:r>
            <a:r>
              <a:rPr lang="ru-RU" dirty="0" smtClean="0"/>
              <a:t>По </a:t>
            </a:r>
            <a:r>
              <a:rPr lang="uk-UA" dirty="0" smtClean="0"/>
              <a:t>завершенні гри проводиться загальне обговорення результатів, з'ясовуються </a:t>
            </a:r>
            <a:r>
              <a:rPr lang="ru-RU" dirty="0" smtClean="0"/>
              <a:t>шляхи</a:t>
            </a:r>
            <a:r>
              <a:rPr lang="ru-RU" dirty="0"/>
              <a:t>, </a:t>
            </a:r>
            <a:r>
              <a:rPr lang="uk-UA" dirty="0" smtClean="0"/>
              <a:t>які</a:t>
            </a:r>
            <a:r>
              <a:rPr lang="ru-RU" dirty="0" smtClean="0"/>
              <a:t> </a:t>
            </a:r>
            <a:r>
              <a:rPr lang="ru-RU" dirty="0"/>
              <a:t>обирала </a:t>
            </a:r>
            <a:r>
              <a:rPr lang="uk-UA" dirty="0" smtClean="0"/>
              <a:t>кожна група</a:t>
            </a:r>
            <a:r>
              <a:rPr lang="ru-RU" dirty="0" smtClean="0"/>
              <a:t>.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387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50</TotalTime>
  <Words>292</Words>
  <Application>Microsoft Office PowerPoint</Application>
  <PresentationFormat>Екран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5" baseType="lpstr">
      <vt:lpstr>Аспект</vt:lpstr>
      <vt:lpstr>Політична гра  "Альфа і Бета"</vt:lpstr>
      <vt:lpstr>Політична гра  "Альфа і Бета"</vt:lpstr>
      <vt:lpstr>Принципи,  що лежать в основі реальної політики</vt:lpstr>
      <vt:lpstr>ЗАВДАННЯ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Політична гра  "Альфа і Бета"</dc:title>
  <dc:creator>Sara Yasmeen (Wipro Technologies)</dc:creator>
  <cp:lastModifiedBy>Admin</cp:lastModifiedBy>
  <cp:revision>4</cp:revision>
  <dcterms:created xsi:type="dcterms:W3CDTF">2010-02-23T11:30:32Z</dcterms:created>
  <dcterms:modified xsi:type="dcterms:W3CDTF">2014-10-26T17:54:52Z</dcterms:modified>
</cp:coreProperties>
</file>