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E0A71-F218-425A-9FE5-F453CF10EC98}" type="datetimeFigureOut">
              <a:rPr lang="uk-UA" smtClean="0"/>
              <a:t>19.12.2012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01613-AC6E-44A2-95C6-33F42825F7D6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E0A71-F218-425A-9FE5-F453CF10EC98}" type="datetimeFigureOut">
              <a:rPr lang="uk-UA" smtClean="0"/>
              <a:t>19.12.2012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01613-AC6E-44A2-95C6-33F42825F7D6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E0A71-F218-425A-9FE5-F453CF10EC98}" type="datetimeFigureOut">
              <a:rPr lang="uk-UA" smtClean="0"/>
              <a:t>19.12.2012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01613-AC6E-44A2-95C6-33F42825F7D6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E0A71-F218-425A-9FE5-F453CF10EC98}" type="datetimeFigureOut">
              <a:rPr lang="uk-UA" smtClean="0"/>
              <a:t>19.12.2012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01613-AC6E-44A2-95C6-33F42825F7D6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E0A71-F218-425A-9FE5-F453CF10EC98}" type="datetimeFigureOut">
              <a:rPr lang="uk-UA" smtClean="0"/>
              <a:t>19.12.2012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01613-AC6E-44A2-95C6-33F42825F7D6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E0A71-F218-425A-9FE5-F453CF10EC98}" type="datetimeFigureOut">
              <a:rPr lang="uk-UA" smtClean="0"/>
              <a:t>19.12.2012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01613-AC6E-44A2-95C6-33F42825F7D6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E0A71-F218-425A-9FE5-F453CF10EC98}" type="datetimeFigureOut">
              <a:rPr lang="uk-UA" smtClean="0"/>
              <a:t>19.12.2012</a:t>
            </a:fld>
            <a:endParaRPr lang="uk-U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01613-AC6E-44A2-95C6-33F42825F7D6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E0A71-F218-425A-9FE5-F453CF10EC98}" type="datetimeFigureOut">
              <a:rPr lang="uk-UA" smtClean="0"/>
              <a:t>19.12.2012</a:t>
            </a:fld>
            <a:endParaRPr lang="uk-U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01613-AC6E-44A2-95C6-33F42825F7D6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E0A71-F218-425A-9FE5-F453CF10EC98}" type="datetimeFigureOut">
              <a:rPr lang="uk-UA" smtClean="0"/>
              <a:t>19.12.2012</a:t>
            </a:fld>
            <a:endParaRPr lang="uk-U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01613-AC6E-44A2-95C6-33F42825F7D6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E0A71-F218-425A-9FE5-F453CF10EC98}" type="datetimeFigureOut">
              <a:rPr lang="uk-UA" smtClean="0"/>
              <a:t>19.12.2012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01613-AC6E-44A2-95C6-33F42825F7D6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E0A71-F218-425A-9FE5-F453CF10EC98}" type="datetimeFigureOut">
              <a:rPr lang="uk-UA" smtClean="0"/>
              <a:t>19.12.2012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01613-AC6E-44A2-95C6-33F42825F7D6}" type="slidenum">
              <a:rPr lang="uk-UA" smtClean="0"/>
              <a:t>‹#›</a:t>
            </a:fld>
            <a:endParaRPr lang="uk-UA" dirty="0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uk-UA" dirty="0" smtClean="0"/>
              <a:t>Клацніть піктограму, щоб додати зображення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FDE0A71-F218-425A-9FE5-F453CF10EC98}" type="datetimeFigureOut">
              <a:rPr lang="uk-UA" smtClean="0"/>
              <a:t>19.12.2012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CA01613-AC6E-44A2-95C6-33F42825F7D6}" type="slidenum">
              <a:rPr lang="uk-UA" smtClean="0"/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905125"/>
            <a:ext cx="4762500" cy="39528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Прямокутник 5"/>
          <p:cNvSpPr/>
          <p:nvPr/>
        </p:nvSpPr>
        <p:spPr>
          <a:xfrm>
            <a:off x="33180" y="0"/>
            <a:ext cx="8927404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cap="none" spc="50" dirty="0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Технологія  навчання на основі опорних </a:t>
            </a:r>
            <a:r>
              <a:rPr lang="uk-UA" sz="5400" b="1" cap="none" spc="50" dirty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схем </a:t>
            </a:r>
            <a:r>
              <a:rPr lang="uk-UA" sz="5400" b="1" cap="none" spc="50" dirty="0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 знакових моделей</a:t>
            </a:r>
            <a:endParaRPr lang="uk-UA" sz="5400" b="1" cap="none" spc="50" dirty="0">
              <a:ln w="1143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2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5638800"/>
            <a:ext cx="1219200" cy="12192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274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7416824" cy="1296144"/>
          </a:xfrm>
        </p:spPr>
        <p:txBody>
          <a:bodyPr/>
          <a:lstStyle/>
          <a:p>
            <a:r>
              <a:rPr lang="uk-UA" sz="3600" dirty="0" smtClean="0"/>
              <a:t>                </a:t>
            </a:r>
            <a:r>
              <a:rPr lang="uk-UA" sz="36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Особливості технології</a:t>
            </a:r>
            <a:endParaRPr lang="uk-UA" sz="36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кутник 3"/>
          <p:cNvSpPr/>
          <p:nvPr/>
        </p:nvSpPr>
        <p:spPr>
          <a:xfrm>
            <a:off x="1043608" y="2132856"/>
            <a:ext cx="727280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Зміст: матеріал подається великими дозами-блоками</a:t>
            </a:r>
          </a:p>
          <a:p>
            <a:r>
              <a:rPr lang="uk-UA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Оформлення:опорні схеми, конспекти, моделі, кольорові плакати</a:t>
            </a:r>
          </a:p>
          <a:p>
            <a:r>
              <a:rPr lang="uk-UA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Прогнозовані результати: формування системи знань,умінь і навичок;</a:t>
            </a:r>
          </a:p>
          <a:p>
            <a:r>
              <a:rPr lang="uk-UA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навчання всіх дітей незалежно від індивідуальних даних; прискорене навчання</a:t>
            </a:r>
          </a:p>
        </p:txBody>
      </p:sp>
      <p:pic>
        <p:nvPicPr>
          <p:cNvPr id="5" name="Picture 2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959" y="0"/>
            <a:ext cx="1219200" cy="12192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7904" y="0"/>
            <a:ext cx="1219200" cy="12192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6903" y="5960903"/>
            <a:ext cx="897097" cy="89709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711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Види моделей</a:t>
            </a:r>
            <a:endParaRPr lang="uk-UA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Прямокутник 3"/>
          <p:cNvSpPr/>
          <p:nvPr/>
        </p:nvSpPr>
        <p:spPr>
          <a:xfrm>
            <a:off x="1547664" y="1997838"/>
            <a:ext cx="597666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 </a:t>
            </a:r>
            <a:r>
              <a:rPr lang="uk-UA" sz="2400" dirty="0"/>
              <a:t>Моделі з позицій галузі використання: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uk-UA" sz="2400" dirty="0" smtClean="0"/>
              <a:t>   учбові</a:t>
            </a:r>
            <a:endParaRPr lang="uk-UA" sz="2400" dirty="0"/>
          </a:p>
          <a:p>
            <a:pPr marL="342900" lvl="0" indent="-342900">
              <a:buFont typeface="Wingdings" pitchFamily="2" charset="2"/>
              <a:buChar char="Ø"/>
            </a:pPr>
            <a:r>
              <a:rPr lang="uk-UA" sz="2400" dirty="0" smtClean="0"/>
              <a:t>   дослідні</a:t>
            </a:r>
            <a:endParaRPr lang="uk-UA" sz="2400" dirty="0"/>
          </a:p>
          <a:p>
            <a:pPr marL="342900" lvl="0" indent="-342900">
              <a:buFont typeface="Wingdings" pitchFamily="2" charset="2"/>
              <a:buChar char="Ø"/>
            </a:pPr>
            <a:r>
              <a:rPr lang="uk-UA" sz="2400" dirty="0"/>
              <a:t> </a:t>
            </a:r>
            <a:r>
              <a:rPr lang="uk-UA" sz="2400" dirty="0" smtClean="0"/>
              <a:t>  науково-технічні</a:t>
            </a:r>
            <a:endParaRPr lang="uk-UA" sz="2400" dirty="0"/>
          </a:p>
          <a:p>
            <a:pPr marL="342900" lvl="0" indent="-342900">
              <a:buFont typeface="Wingdings" pitchFamily="2" charset="2"/>
              <a:buChar char="Ø"/>
            </a:pPr>
            <a:r>
              <a:rPr lang="uk-UA" sz="2400" dirty="0" smtClean="0"/>
              <a:t>   </a:t>
            </a:r>
            <a:r>
              <a:rPr lang="uk-UA" sz="2400" dirty="0"/>
              <a:t>ігрові 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uk-UA" sz="2400" dirty="0" smtClean="0"/>
              <a:t>   Імітаційні</a:t>
            </a:r>
            <a:endParaRPr lang="uk-UA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uk-UA" sz="2400" dirty="0" smtClean="0"/>
              <a:t>Моделі </a:t>
            </a:r>
            <a:r>
              <a:rPr lang="uk-UA" sz="2400" dirty="0"/>
              <a:t>за способом представлення: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uk-UA" sz="2400" dirty="0"/>
              <a:t> </a:t>
            </a:r>
            <a:r>
              <a:rPr lang="uk-UA" sz="2400" dirty="0" smtClean="0"/>
              <a:t>матеріальні</a:t>
            </a:r>
            <a:endParaRPr lang="uk-UA" sz="2400" dirty="0"/>
          </a:p>
          <a:p>
            <a:pPr marL="342900" lvl="0" indent="-342900">
              <a:buFont typeface="Wingdings" pitchFamily="2" charset="2"/>
              <a:buChar char="Ø"/>
            </a:pPr>
            <a:r>
              <a:rPr lang="uk-UA" sz="2400" dirty="0"/>
              <a:t>інформаційні</a:t>
            </a:r>
          </a:p>
        </p:txBody>
      </p:sp>
      <p:pic>
        <p:nvPicPr>
          <p:cNvPr id="13" name="Picture 2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959" y="0"/>
            <a:ext cx="1219200" cy="12192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7904" y="0"/>
            <a:ext cx="1219200" cy="12192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3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6903" y="5960903"/>
            <a:ext cx="897097" cy="89709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501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        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Інформаційні моделі</a:t>
            </a:r>
            <a:endParaRPr lang="uk-UA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кутник 3"/>
          <p:cNvSpPr/>
          <p:nvPr/>
        </p:nvSpPr>
        <p:spPr>
          <a:xfrm>
            <a:off x="1835696" y="1916832"/>
            <a:ext cx="603041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/>
              <a:t>Вербальні моделі - отримані в результаті розумової діяльності людини і представлені в словесній       формі</a:t>
            </a:r>
          </a:p>
          <a:p>
            <a:r>
              <a:rPr lang="uk-UA" sz="3200" dirty="0"/>
              <a:t>Знакові моделі – виражені спеціальними знаками (малюнками, схемами, графіками, формулами</a:t>
            </a:r>
            <a:r>
              <a:rPr lang="uk-UA" dirty="0"/>
              <a:t>)</a:t>
            </a:r>
          </a:p>
        </p:txBody>
      </p:sp>
      <p:pic>
        <p:nvPicPr>
          <p:cNvPr id="5" name="Picture 2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959" y="0"/>
            <a:ext cx="1219200" cy="12192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7904" y="0"/>
            <a:ext cx="1219200" cy="12192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6903" y="5960903"/>
            <a:ext cx="897097" cy="89709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479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    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 представлення</a:t>
            </a:r>
            <a:endParaRPr lang="uk-UA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кутник 3"/>
          <p:cNvSpPr/>
          <p:nvPr/>
        </p:nvSpPr>
        <p:spPr>
          <a:xfrm>
            <a:off x="1413195" y="2276872"/>
            <a:ext cx="7488832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/>
              <a:t>Геометричні</a:t>
            </a:r>
            <a:r>
              <a:rPr lang="uk-UA" sz="2400" dirty="0"/>
              <a:t> – графічні форми, об’ємні конструкції </a:t>
            </a:r>
          </a:p>
          <a:p>
            <a:r>
              <a:rPr lang="uk-UA" sz="2400" b="1" dirty="0"/>
              <a:t>Словесні</a:t>
            </a:r>
            <a:r>
              <a:rPr lang="uk-UA" sz="2400" dirty="0"/>
              <a:t> – усні та письмові описи	</a:t>
            </a:r>
          </a:p>
          <a:p>
            <a:r>
              <a:rPr lang="uk-UA" sz="2400" b="1" dirty="0"/>
              <a:t>Математичні</a:t>
            </a:r>
            <a:r>
              <a:rPr lang="uk-UA" sz="2400" dirty="0"/>
              <a:t> – формули</a:t>
            </a:r>
          </a:p>
          <a:p>
            <a:r>
              <a:rPr lang="uk-UA" sz="2400" b="1" dirty="0"/>
              <a:t>Структурні</a:t>
            </a:r>
            <a:r>
              <a:rPr lang="uk-UA" sz="2400" dirty="0"/>
              <a:t> – схеми,  графіки, таблиці</a:t>
            </a:r>
          </a:p>
          <a:p>
            <a:r>
              <a:rPr lang="uk-UA" sz="2400" b="1" dirty="0"/>
              <a:t>Логічні</a:t>
            </a:r>
            <a:r>
              <a:rPr lang="uk-UA" sz="2400" dirty="0"/>
              <a:t> – різні варіанти вибору дій</a:t>
            </a:r>
          </a:p>
          <a:p>
            <a:r>
              <a:rPr lang="uk-UA" sz="2400" b="1" dirty="0"/>
              <a:t>Спеціальні</a:t>
            </a:r>
          </a:p>
          <a:p>
            <a:r>
              <a:rPr lang="uk-UA" sz="2400" b="1" dirty="0"/>
              <a:t>Комп’ютерні</a:t>
            </a:r>
            <a:r>
              <a:rPr lang="uk-UA" sz="2400" dirty="0"/>
              <a:t>    </a:t>
            </a:r>
          </a:p>
          <a:p>
            <a:r>
              <a:rPr lang="uk-UA" dirty="0"/>
              <a:t> </a:t>
            </a:r>
          </a:p>
          <a:p>
            <a:r>
              <a:rPr lang="uk-UA" dirty="0"/>
              <a:t> </a:t>
            </a:r>
          </a:p>
        </p:txBody>
      </p:sp>
      <p:pic>
        <p:nvPicPr>
          <p:cNvPr id="5" name="Picture 2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959" y="0"/>
            <a:ext cx="1219200" cy="12192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7904" y="0"/>
            <a:ext cx="1219200" cy="12192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6903" y="5960903"/>
            <a:ext cx="897097" cy="89709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945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Розвиває</a:t>
            </a:r>
            <a:endParaRPr lang="uk-UA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кутник 3"/>
          <p:cNvSpPr/>
          <p:nvPr/>
        </p:nvSpPr>
        <p:spPr>
          <a:xfrm>
            <a:off x="1765402" y="2276872"/>
            <a:ext cx="727109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itchFamily="2" charset="2"/>
              <a:buChar char="q"/>
            </a:pPr>
            <a:r>
              <a:rPr lang="uk-UA" sz="2400" dirty="0"/>
              <a:t>Зорову пам'ять </a:t>
            </a:r>
          </a:p>
          <a:p>
            <a:pPr marL="342900" lvl="0" indent="-342900">
              <a:buFont typeface="Wingdings" pitchFamily="2" charset="2"/>
              <a:buChar char="q"/>
            </a:pPr>
            <a:r>
              <a:rPr lang="uk-UA" sz="2400" dirty="0"/>
              <a:t>Конструктивне мислення</a:t>
            </a:r>
          </a:p>
          <a:p>
            <a:pPr marL="342900" lvl="0" indent="-342900">
              <a:buFont typeface="Wingdings" pitchFamily="2" charset="2"/>
              <a:buChar char="q"/>
            </a:pPr>
            <a:r>
              <a:rPr lang="uk-UA" sz="2400" dirty="0"/>
              <a:t>Креативне мислення</a:t>
            </a:r>
          </a:p>
          <a:p>
            <a:pPr marL="342900" lvl="0" indent="-342900">
              <a:buFont typeface="Wingdings" pitchFamily="2" charset="2"/>
              <a:buChar char="q"/>
            </a:pPr>
            <a:r>
              <a:rPr lang="uk-UA" sz="2400" dirty="0"/>
              <a:t>Вміння структурувати навчальний матеріал</a:t>
            </a:r>
          </a:p>
          <a:p>
            <a:pPr marL="342900" lvl="0" indent="-342900">
              <a:buFont typeface="Wingdings" pitchFamily="2" charset="2"/>
              <a:buChar char="q"/>
            </a:pPr>
            <a:r>
              <a:rPr lang="uk-UA" sz="2400" dirty="0"/>
              <a:t> Вміння складати алгоритми</a:t>
            </a:r>
          </a:p>
          <a:p>
            <a:pPr marL="342900" lvl="0" indent="-342900">
              <a:buFont typeface="Wingdings" pitchFamily="2" charset="2"/>
              <a:buChar char="q"/>
            </a:pPr>
            <a:r>
              <a:rPr lang="uk-UA" sz="2400" dirty="0"/>
              <a:t>Швидке сприймання навчального матеріалу</a:t>
            </a:r>
          </a:p>
          <a:p>
            <a:pPr marL="342900" lvl="0" indent="-342900">
              <a:buFont typeface="Wingdings" pitchFamily="2" charset="2"/>
              <a:buChar char="q"/>
            </a:pPr>
            <a:r>
              <a:rPr lang="uk-UA" sz="2400" dirty="0"/>
              <a:t>Навички систематичного контролю      </a:t>
            </a:r>
          </a:p>
        </p:txBody>
      </p:sp>
      <p:pic>
        <p:nvPicPr>
          <p:cNvPr id="13" name="Picture 2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7904" y="0"/>
            <a:ext cx="1219200" cy="12192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959" y="0"/>
            <a:ext cx="1219200" cy="12192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6903" y="5960903"/>
            <a:ext cx="897097" cy="89709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437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снови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TC102455596[[fn=Весна]]</Template>
  <TotalTime>66</TotalTime>
  <Words>142</Words>
  <Application>Microsoft Office PowerPoint</Application>
  <PresentationFormat>Экран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Spring</vt:lpstr>
      <vt:lpstr>Презентация PowerPoint</vt:lpstr>
      <vt:lpstr>                Особливості технології</vt:lpstr>
      <vt:lpstr>                             Види моделей</vt:lpstr>
      <vt:lpstr>                     Інформаційні моделі</vt:lpstr>
      <vt:lpstr>                 Форми представлення</vt:lpstr>
      <vt:lpstr>                                   Розвиває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1</dc:creator>
  <cp:lastModifiedBy>admin</cp:lastModifiedBy>
  <cp:revision>8</cp:revision>
  <dcterms:created xsi:type="dcterms:W3CDTF">2012-12-18T05:41:52Z</dcterms:created>
  <dcterms:modified xsi:type="dcterms:W3CDTF">2012-12-19T14:23:17Z</dcterms:modified>
</cp:coreProperties>
</file>