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5" r:id="rId6"/>
    <p:sldId id="266" r:id="rId7"/>
    <p:sldId id="267" r:id="rId8"/>
    <p:sldId id="268" r:id="rId9"/>
    <p:sldId id="263" r:id="rId10"/>
    <p:sldId id="264" r:id="rId11"/>
    <p:sldId id="274" r:id="rId12"/>
    <p:sldId id="269" r:id="rId13"/>
    <p:sldId id="271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8CA5-3A25-4254-9E88-4E2E0FF212CC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0F5A-1CF5-4F46-9477-095C3B4BB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438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3A45-4582-40DF-84AD-D195570B9865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6F78-B1A5-4804-B949-AC972D6F7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438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B00D-0C5C-44FF-A1DB-4086EFF7BA6D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2F87-6FDC-44FA-BE9C-612177B39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438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44BF-9416-4EB9-A9AA-982418016FD8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14826-70C5-4BF5-B448-668471F0B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438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D3CF-FD74-4D49-9A2D-B95F9C3D3A25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84F6-813E-4DB2-B0E7-662C57394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438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52A6-F281-4036-939D-888254F2CC90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BC86-40E0-44ED-A9CA-51C55344B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438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37AC-6451-43A8-A33E-C91BB87D0F42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6A74-7D8A-4A8C-93F4-59F1686F6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438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1262-B3EC-4544-8630-7D51377188F2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CCCF-C49F-42A8-A4DC-21272F963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438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F332-DA73-4CDC-8A76-CA47E96D789C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8874-2238-42E3-8CD5-96FE52D50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438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F1750-1C48-4F96-9DF4-A1924F6E6607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EDD0-F77C-481D-B39D-B1D90F111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438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01B7-E549-4BAB-93EF-2EE91B8B17B3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E672-16BB-4211-AF2E-454732A79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438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D3FF2E-9FED-41B1-9B42-02B02D9586E4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4DF4D-A558-4AFF-9DF3-E7AEC8C84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438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10.%20&#1076;&#1110;&#1103;%20&#1072;&#1075;&#1110;&#1090;&#1073;&#1088;&#1080;&#1075;&#1072;&#1076;&#1080;Dj-NEO-&#1056;&#1086;&#1084;&#1072;&#1085;&#1090;&#1080;&#1095;&#1077;&#1089;&#1082;&#1072;&#1103;-&#1084;&#1091;&#1079;&#1099;&#1082;&#1072;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71550" y="1341438"/>
            <a:ext cx="7345363" cy="35290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uk-UA" b="1" dirty="0" smtClean="0"/>
              <a:t>Загальношкільна акція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i="1" smtClean="0">
                <a:latin typeface="Bookman Old Style" pitchFamily="18" charset="0"/>
              </a:rPr>
              <a:t>«Первоцвіти зберігай, їх ніколи не зривай!»</a:t>
            </a:r>
            <a:endParaRPr lang="ru-RU" i="1" dirty="0" smtClean="0">
              <a:latin typeface="Bookman Old Style" pitchFamily="18" charset="0"/>
            </a:endParaRPr>
          </a:p>
        </p:txBody>
      </p:sp>
      <p:pic>
        <p:nvPicPr>
          <p:cNvPr id="6" name="10. дія агітбригадиDj-NEO-Романтическая-музыка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04250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124075" y="333375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3" name="Группа 33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ttp://ua.convdocs.org/pars_docs/refs/211/210160/210160_html_m3fd5593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4722813"/>
            <a:ext cx="180022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071802" y="5072074"/>
            <a:ext cx="4071966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i="1" dirty="0" smtClean="0">
                <a:latin typeface="Bookman Old Style" pitchFamily="18" charset="0"/>
                <a:ea typeface="+mj-ea"/>
                <a:cs typeface="+mj-cs"/>
              </a:rPr>
              <a:t>Підготувала: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ЗДВР, вчитель</a:t>
            </a:r>
            <a:r>
              <a:rPr kumimoji="0" lang="uk-UA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біології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Атаманчук Н.Л.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59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86687" cy="941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Анемона дібровна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Anemone </a:t>
            </a:r>
            <a:r>
              <a:rPr lang="en-US" dirty="0" err="1" smtClean="0"/>
              <a:t>nemorosa</a:t>
            </a:r>
            <a:endParaRPr lang="ru-RU" dirty="0"/>
          </a:p>
        </p:txBody>
      </p:sp>
      <p:pic>
        <p:nvPicPr>
          <p:cNvPr id="11267" name="Содержимое 6" descr="DSCN032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grpSp>
        <p:nvGrpSpPr>
          <p:cNvPr id="11268" name="Группа 3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H="1">
            <a:off x="2124075" y="341313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http://img0.liveinternet.ru/images/attach/c/2/71/971/71971785_23ac8app8dc8c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38" y="4975225"/>
            <a:ext cx="24685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172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айл:Primula veris 23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628775"/>
            <a:ext cx="4608512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1" name="Группа 3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2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://img0.liveinternet.ru/images/attach/c/2/71/971/71971785_23ac8app8dc8c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38" y="4975225"/>
            <a:ext cx="24685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2124075" y="341313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86687" cy="941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Первоцвіт </a:t>
            </a:r>
            <a:r>
              <a:rPr lang="uk-UA" dirty="0" err="1" smtClean="0"/>
              <a:t>весняний–</a:t>
            </a:r>
            <a:r>
              <a:rPr lang="uk-UA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Primula</a:t>
            </a:r>
            <a:r>
              <a:rPr lang="en-US" i="1" dirty="0" smtClean="0"/>
              <a:t> </a:t>
            </a:r>
            <a:r>
              <a:rPr lang="en-US" i="1" dirty="0" err="1" smtClean="0"/>
              <a:t>veris</a:t>
            </a:r>
            <a:endParaRPr lang="ru-RU" dirty="0"/>
          </a:p>
        </p:txBody>
      </p:sp>
    </p:spTree>
  </p:cSld>
  <p:clrMapOvr>
    <a:masterClrMapping/>
  </p:clrMapOvr>
  <p:transition advTm="5438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http://img1.liveinternet.ru/images/attach/c/1/57/674/57674907_1271063868_ryast12.jpg"/>
          <p:cNvPicPr>
            <a:picLocks noChangeAspect="1" noChangeArrowheads="1"/>
          </p:cNvPicPr>
          <p:nvPr/>
        </p:nvPicPr>
        <p:blipFill>
          <a:blip r:embed="rId2"/>
          <a:srcRect r="25481"/>
          <a:stretch>
            <a:fillRect/>
          </a:stretch>
        </p:blipFill>
        <p:spPr bwMode="auto">
          <a:xfrm>
            <a:off x="4140200" y="2060575"/>
            <a:ext cx="43243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4"/>
          <p:cNvSpPr>
            <a:spLocks noGrp="1"/>
          </p:cNvSpPr>
          <p:nvPr>
            <p:ph type="title"/>
          </p:nvPr>
        </p:nvSpPr>
        <p:spPr>
          <a:xfrm>
            <a:off x="2195513" y="476250"/>
            <a:ext cx="6419850" cy="1066800"/>
          </a:xfrm>
        </p:spPr>
        <p:txBody>
          <a:bodyPr/>
          <a:lstStyle/>
          <a:p>
            <a:pPr eaLnBrk="1" hangingPunct="1"/>
            <a:r>
              <a:rPr lang="uk-UA" smtClean="0"/>
              <a:t>Ряст </a:t>
            </a:r>
            <a:r>
              <a:rPr lang="en-US" smtClean="0"/>
              <a:t>(</a:t>
            </a:r>
            <a:r>
              <a:rPr lang="en-US" b="1" i="1" smtClean="0"/>
              <a:t>Corydalis</a:t>
            </a:r>
            <a:r>
              <a:rPr lang="en-US" smtClean="0"/>
              <a:t>)</a:t>
            </a:r>
            <a:endParaRPr lang="ru-RU" smtClean="0"/>
          </a:p>
        </p:txBody>
      </p:sp>
      <p:grpSp>
        <p:nvGrpSpPr>
          <p:cNvPr id="13316" name="Группа 3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 flipH="1">
            <a:off x="2124075" y="341313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5" descr="http://upload.wikimedia.org/wikipedia/commons/f/f4/Corydalis_ochroleuca0.jpg"/>
          <p:cNvPicPr>
            <a:picLocks noChangeAspect="1" noChangeArrowheads="1"/>
          </p:cNvPicPr>
          <p:nvPr/>
        </p:nvPicPr>
        <p:blipFill>
          <a:blip r:embed="rId3"/>
          <a:srcRect r="21419"/>
          <a:stretch>
            <a:fillRect/>
          </a:stretch>
        </p:blipFill>
        <p:spPr bwMode="auto">
          <a:xfrm>
            <a:off x="755650" y="2060575"/>
            <a:ext cx="3960813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 descr="http://img0.liveinternet.ru/images/attach/c/2/71/971/71971785_23ac8app8dc8c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5438" y="4975225"/>
            <a:ext cx="24685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203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www.vashsad.ua/downloads/image/00000/crocus_1.jpg"/>
          <p:cNvPicPr>
            <a:picLocks noChangeAspect="1" noChangeArrowheads="1"/>
          </p:cNvPicPr>
          <p:nvPr/>
        </p:nvPicPr>
        <p:blipFill>
          <a:blip r:embed="rId2"/>
          <a:srcRect l="10001" r="1250"/>
          <a:stretch>
            <a:fillRect/>
          </a:stretch>
        </p:blipFill>
        <p:spPr bwMode="auto">
          <a:xfrm>
            <a:off x="684213" y="2781300"/>
            <a:ext cx="42116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http://www.plantarium.ru/dat/plants/4/437/146437_39ba61a9.jpg"/>
          <p:cNvPicPr>
            <a:picLocks noChangeAspect="1" noChangeArrowheads="1"/>
          </p:cNvPicPr>
          <p:nvPr/>
        </p:nvPicPr>
        <p:blipFill>
          <a:blip r:embed="rId3"/>
          <a:srcRect l="7895" t="5263" r="2634" b="10529"/>
          <a:stretch>
            <a:fillRect/>
          </a:stretch>
        </p:blipFill>
        <p:spPr bwMode="auto">
          <a:xfrm>
            <a:off x="4284663" y="1844675"/>
            <a:ext cx="4103687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Заголовок 3"/>
          <p:cNvSpPr>
            <a:spLocks noGrp="1"/>
          </p:cNvSpPr>
          <p:nvPr>
            <p:ph type="title"/>
          </p:nvPr>
        </p:nvSpPr>
        <p:spPr>
          <a:xfrm>
            <a:off x="1908175" y="692150"/>
            <a:ext cx="6789738" cy="1152525"/>
          </a:xfrm>
        </p:spPr>
        <p:txBody>
          <a:bodyPr/>
          <a:lstStyle/>
          <a:p>
            <a:pPr eaLnBrk="1" hangingPunct="1"/>
            <a:r>
              <a:rPr lang="uk-UA" smtClean="0"/>
              <a:t>Шафран Крокус Гейфеля</a:t>
            </a:r>
            <a:endParaRPr lang="ru-RU" smtClean="0"/>
          </a:p>
        </p:txBody>
      </p:sp>
      <p:grpSp>
        <p:nvGrpSpPr>
          <p:cNvPr id="14341" name="Группа 4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H="1">
            <a:off x="2124075" y="341313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http://img0.liveinternet.ru/images/attach/c/2/71/971/71971785_23ac8app8dc8c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5438" y="4975225"/>
            <a:ext cx="24685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703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http://stat17.privet.ru/lr/0a056699b7cc69ae44d0f86e069a99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349500"/>
            <a:ext cx="39401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https://encrypted-tbn1.gstatic.com/images?q=tbn:ANd9GcQRMkGuHKapjwynwCciHkvPoaJfGvUVs9TB-jEVWbBhbrFJZ5-un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349500"/>
            <a:ext cx="381635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/>
              <a:t/>
            </a:r>
            <a:br>
              <a:rPr lang="uk-UA" sz="2700" dirty="0"/>
            </a:br>
            <a:r>
              <a:rPr lang="uk-UA" sz="2700" dirty="0" smtClean="0"/>
              <a:t>Я первоцвіту не зірву!</a:t>
            </a:r>
            <a:br>
              <a:rPr lang="uk-UA" sz="2700" dirty="0" smtClean="0"/>
            </a:br>
            <a:r>
              <a:rPr lang="uk-UA" sz="2700" dirty="0" smtClean="0"/>
              <a:t> Я квітку в серці збережу!</a:t>
            </a:r>
            <a:br>
              <a:rPr lang="uk-UA" sz="2700" dirty="0" smtClean="0"/>
            </a:br>
            <a:r>
              <a:rPr lang="uk-UA" sz="2700" dirty="0" smtClean="0"/>
              <a:t> Природі шкоди не завдам </a:t>
            </a:r>
            <a:br>
              <a:rPr lang="uk-UA" sz="2700" dirty="0" smtClean="0"/>
            </a:br>
            <a:r>
              <a:rPr lang="uk-UA" sz="2700" dirty="0" smtClean="0"/>
              <a:t>І кривдити її не дам!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pSp>
        <p:nvGrpSpPr>
          <p:cNvPr id="15365" name="Группа 3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 flipH="1">
            <a:off x="2124075" y="341313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http://ecotur-kmk.at.ua/nevs/pervocvi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4941888"/>
            <a:ext cx="178911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172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uk-UA" smtClean="0"/>
              <a:t>Краса первоцвітів у наших руках!</a:t>
            </a:r>
            <a:endParaRPr lang="ru-RU" smtClean="0"/>
          </a:p>
        </p:txBody>
      </p:sp>
      <p:pic>
        <p:nvPicPr>
          <p:cNvPr id="16387" name="Picture 2" descr="http://kpmia.org.ua/wp-content/uploads/2014/02/a_63c530f3.jpg"/>
          <p:cNvPicPr>
            <a:picLocks noChangeAspect="1" noChangeArrowheads="1"/>
          </p:cNvPicPr>
          <p:nvPr/>
        </p:nvPicPr>
        <p:blipFill>
          <a:blip r:embed="rId2"/>
          <a:srcRect l="1163"/>
          <a:stretch>
            <a:fillRect/>
          </a:stretch>
        </p:blipFill>
        <p:spPr bwMode="auto">
          <a:xfrm>
            <a:off x="1476375" y="1412875"/>
            <a:ext cx="6119813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ttp://img0.liveinternet.ru/images/attach/c/2/71/971/71971785_23ac8app8dc8c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5438" y="4975225"/>
            <a:ext cx="24685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38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2" descr="preview_html_757c36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16113"/>
            <a:ext cx="5862637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7005638" cy="1071562"/>
          </a:xfrm>
        </p:spPr>
        <p:txBody>
          <a:bodyPr/>
          <a:lstStyle/>
          <a:p>
            <a:pPr eaLnBrk="1" hangingPunct="1"/>
            <a:r>
              <a:rPr lang="uk-UA" sz="3200" i="1" dirty="0" smtClean="0">
                <a:latin typeface="Bookman Old Style" pitchFamily="18" charset="0"/>
              </a:rPr>
              <a:t>Весна! Пробудження життя!</a:t>
            </a:r>
            <a:endParaRPr lang="ru-RU" sz="3200" i="1" dirty="0" smtClean="0">
              <a:latin typeface="Bookman Old Style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124075" y="341313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7" name="Группа 5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8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http://img0.liveinternet.ru/images/attach/c/2/71/971/71971785_23ac8app8dc8c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38" y="4724400"/>
            <a:ext cx="24685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75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195513" y="549275"/>
            <a:ext cx="6491287" cy="1012825"/>
          </a:xfrm>
        </p:spPr>
        <p:txBody>
          <a:bodyPr/>
          <a:lstStyle/>
          <a:p>
            <a:pPr eaLnBrk="1" hangingPunct="1"/>
            <a:r>
              <a:rPr lang="uk-UA" sz="2700" smtClean="0"/>
              <a:t>У Козівському лісі – краса невимовна,</a:t>
            </a:r>
            <a:br>
              <a:rPr lang="uk-UA" sz="2700" smtClean="0"/>
            </a:br>
            <a:r>
              <a:rPr lang="uk-UA" sz="2700" smtClean="0"/>
              <a:t> Підсніжник білосніжний – мов юнацька врода</a:t>
            </a:r>
            <a:endParaRPr lang="ru-RU" sz="2700" smtClean="0"/>
          </a:p>
        </p:txBody>
      </p:sp>
      <p:pic>
        <p:nvPicPr>
          <p:cNvPr id="4099" name="Содержимое 4" descr="DSCN029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989138"/>
            <a:ext cx="4884738" cy="3662362"/>
          </a:xfrm>
        </p:spPr>
      </p:pic>
      <p:grpSp>
        <p:nvGrpSpPr>
          <p:cNvPr id="4100" name="Группа 3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 flipH="1">
            <a:off x="2124075" y="341313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http://img0.liveinternet.ru/images/attach/c/2/71/971/71971785_23ac8app8dc8c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4868863"/>
            <a:ext cx="226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5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84438" y="476250"/>
            <a:ext cx="6119812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uk-UA" sz="2800" dirty="0">
                <a:latin typeface="+mj-lt"/>
                <a:ea typeface="+mj-ea"/>
                <a:cs typeface="+mj-cs"/>
              </a:rPr>
              <a:t>Підсніжник білосніжний –</a:t>
            </a:r>
          </a:p>
          <a:p>
            <a:pPr algn="ctr">
              <a:defRPr/>
            </a:pPr>
            <a:r>
              <a:rPr lang="uk-UA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Galanthus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nivalis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4" descr="http://ua.convdocs.org/pars_docs/refs/119/118406/118406_html_30807f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67691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4" name="Группа 5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единительная линия 11"/>
          <p:cNvCxnSpPr/>
          <p:nvPr/>
        </p:nvCxnSpPr>
        <p:spPr>
          <a:xfrm flipH="1">
            <a:off x="2124075" y="341313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http://img0.liveinternet.ru/images/attach/c/2/71/971/71971785_23ac8app8dc8c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38" y="4975225"/>
            <a:ext cx="24685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38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24075" y="274638"/>
            <a:ext cx="6562725" cy="1282700"/>
          </a:xfrm>
        </p:spPr>
        <p:txBody>
          <a:bodyPr/>
          <a:lstStyle/>
          <a:p>
            <a:pPr eaLnBrk="1" hangingPunct="1"/>
            <a:r>
              <a:rPr lang="uk-UA" sz="2800" smtClean="0"/>
              <a:t>А на схилі нас чарує Проліска дволиста,</a:t>
            </a:r>
            <a:br>
              <a:rPr lang="uk-UA" sz="2800" smtClean="0"/>
            </a:br>
            <a:r>
              <a:rPr lang="uk-UA" sz="2800" smtClean="0"/>
              <a:t> її квіти наче небо та вода пречиста</a:t>
            </a:r>
            <a:endParaRPr lang="ru-RU" sz="2800" smtClean="0"/>
          </a:p>
        </p:txBody>
      </p:sp>
      <p:pic>
        <p:nvPicPr>
          <p:cNvPr id="6147" name="Содержимое 3" descr="DSCN03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557338"/>
            <a:ext cx="6035675" cy="4525962"/>
          </a:xfrm>
        </p:spPr>
      </p:pic>
      <p:grpSp>
        <p:nvGrpSpPr>
          <p:cNvPr id="6148" name="Группа 3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 flipH="1">
            <a:off x="2124075" y="341313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http://img0.liveinternet.ru/images/attach/c/2/71/971/71971785_23ac8app8dc8c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38" y="4975225"/>
            <a:ext cx="24685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515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sukharenko.com/wp-content/uploads/2013/03/2000x1330_611653_www.ArtFile.ru_-600x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44675"/>
            <a:ext cx="6408738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3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498600"/>
          </a:xfrm>
        </p:spPr>
        <p:txBody>
          <a:bodyPr/>
          <a:lstStyle/>
          <a:p>
            <a:pPr eaLnBrk="1" hangingPunct="1"/>
            <a:r>
              <a:rPr lang="uk-UA" smtClean="0"/>
              <a:t>Проліска дволиста –</a:t>
            </a:r>
            <a:br>
              <a:rPr lang="uk-UA" smtClean="0"/>
            </a:br>
            <a:r>
              <a:rPr lang="uk-UA" smtClean="0"/>
              <a:t> </a:t>
            </a:r>
            <a:r>
              <a:rPr lang="en-US" smtClean="0"/>
              <a:t>Scilla bifolia</a:t>
            </a:r>
            <a:endParaRPr lang="ru-RU" smtClean="0"/>
          </a:p>
        </p:txBody>
      </p:sp>
      <p:grpSp>
        <p:nvGrpSpPr>
          <p:cNvPr id="7172" name="Группа 4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H="1">
            <a:off x="2124075" y="341313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http://img0.liveinternet.ru/images/attach/c/2/71/971/71971785_23ac8app8dc8c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38" y="4975225"/>
            <a:ext cx="24685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781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fotostudia.net/images/photo/fullsizedata/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44675"/>
            <a:ext cx="6048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2051050" y="260350"/>
            <a:ext cx="6564313" cy="1643063"/>
          </a:xfrm>
        </p:spPr>
        <p:txBody>
          <a:bodyPr/>
          <a:lstStyle/>
          <a:p>
            <a:pPr eaLnBrk="1" hangingPunct="1"/>
            <a:r>
              <a:rPr lang="uk-UA" sz="2800" smtClean="0"/>
              <a:t>Людина жорстока, квіти зриває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uk-UA" sz="2800" smtClean="0"/>
              <a:t>І сон-трава тепер зникає!</a:t>
            </a:r>
            <a:endParaRPr lang="ru-RU" sz="2800" smtClean="0"/>
          </a:p>
        </p:txBody>
      </p:sp>
      <p:grpSp>
        <p:nvGrpSpPr>
          <p:cNvPr id="8196" name="Группа 4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H="1">
            <a:off x="2124075" y="341313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http://img0.liveinternet.ru/images/attach/c/2/71/971/71971785_23ac8app8dc8c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38" y="4975225"/>
            <a:ext cx="24685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11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76375" y="620713"/>
            <a:ext cx="6562725" cy="1079500"/>
          </a:xfrm>
        </p:spPr>
        <p:txBody>
          <a:bodyPr/>
          <a:lstStyle/>
          <a:p>
            <a:pPr eaLnBrk="1" hangingPunct="1"/>
            <a:r>
              <a:rPr lang="uk-UA" sz="3200" smtClean="0"/>
              <a:t>Білоцвіт весняний</a:t>
            </a:r>
            <a:endParaRPr lang="ru-RU" sz="3200" smtClean="0"/>
          </a:p>
        </p:txBody>
      </p:sp>
      <p:grpSp>
        <p:nvGrpSpPr>
          <p:cNvPr id="9219" name="Группа 4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H="1">
            <a:off x="2124075" y="341313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8" descr="http://berezhnjuk.com.ua/products_pictures/1002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628775"/>
            <a:ext cx="467995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http://img0.liveinternet.ru/images/attach/c/2/71/971/71971785_23ac8app8dc8c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38" y="4975225"/>
            <a:ext cx="24685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172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6375" y="404813"/>
            <a:ext cx="7210425" cy="1012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Анемона дібровна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Anemone </a:t>
            </a:r>
            <a:r>
              <a:rPr lang="en-US" dirty="0" err="1" smtClean="0"/>
              <a:t>nemorosa</a:t>
            </a:r>
            <a:endParaRPr lang="ru-RU" dirty="0"/>
          </a:p>
        </p:txBody>
      </p:sp>
      <p:sp>
        <p:nvSpPr>
          <p:cNvPr id="10243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r>
              <a:rPr lang="uk-UA" sz="2400" smtClean="0"/>
              <a:t>А тим часом у діброві</a:t>
            </a:r>
          </a:p>
          <a:p>
            <a:pPr eaLnBrk="1" hangingPunct="1">
              <a:buFont typeface="Arial" charset="0"/>
              <a:buNone/>
            </a:pPr>
            <a:r>
              <a:rPr lang="uk-UA" sz="2400" smtClean="0"/>
              <a:t>     земля білим цвітом вкрилась</a:t>
            </a:r>
          </a:p>
          <a:p>
            <a:pPr eaLnBrk="1" hangingPunct="1">
              <a:buFont typeface="Arial" charset="0"/>
              <a:buNone/>
            </a:pPr>
            <a:r>
              <a:rPr lang="uk-UA" sz="2400" smtClean="0"/>
              <a:t>     Це чарівна Анемона на землю спустилась</a:t>
            </a:r>
            <a:endParaRPr lang="ru-RU" sz="2400" smtClean="0"/>
          </a:p>
        </p:txBody>
      </p:sp>
      <p:pic>
        <p:nvPicPr>
          <p:cNvPr id="10244" name="Содержимое 6" descr="DSCN03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1700213"/>
            <a:ext cx="4470400" cy="3352800"/>
          </a:xfrm>
        </p:spPr>
      </p:pic>
      <p:grpSp>
        <p:nvGrpSpPr>
          <p:cNvPr id="10245" name="Группа 4"/>
          <p:cNvGrpSpPr>
            <a:grpSpLocks/>
          </p:cNvGrpSpPr>
          <p:nvPr/>
        </p:nvGrpSpPr>
        <p:grpSpPr bwMode="auto">
          <a:xfrm>
            <a:off x="468313" y="260350"/>
            <a:ext cx="8135937" cy="6048375"/>
            <a:chOff x="467544" y="260648"/>
            <a:chExt cx="8136904" cy="604867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67544" y="6237879"/>
              <a:ext cx="6409499" cy="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38989" y="2060961"/>
              <a:ext cx="0" cy="4248359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604448" y="260648"/>
              <a:ext cx="0" cy="4319800"/>
            </a:xfrm>
            <a:prstGeom prst="line">
              <a:avLst/>
            </a:prstGeom>
            <a:ln w="889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H="1">
            <a:off x="2124075" y="341313"/>
            <a:ext cx="6480175" cy="63500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8" descr="http://ua.convdocs.org/pars_docs/refs/211/210160/210160_html_m714a62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24860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6" descr="http://img0.liveinternet.ru/images/attach/c/2/71/971/71971785_23ac8app8dc8c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438" y="4975225"/>
            <a:ext cx="24685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344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442</TotalTime>
  <Words>86</Words>
  <Application>Microsoft Office PowerPoint</Application>
  <PresentationFormat>Экран (4:3)</PresentationFormat>
  <Paragraphs>24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Bookman Old Style</vt:lpstr>
      <vt:lpstr>Тема Office</vt:lpstr>
      <vt:lpstr>Загальношкільна акція  «Первоцвіти зберігай, їх ніколи не зривай!»</vt:lpstr>
      <vt:lpstr>Весна! Пробудження життя!</vt:lpstr>
      <vt:lpstr>У Козівському лісі – краса невимовна,  Підсніжник білосніжний – мов юнацька врода</vt:lpstr>
      <vt:lpstr>Слайд 4</vt:lpstr>
      <vt:lpstr>А на схилі нас чарує Проліска дволиста,  її квіти наче небо та вода пречиста</vt:lpstr>
      <vt:lpstr>Проліска дволиста –  Scilla bifolia</vt:lpstr>
      <vt:lpstr>Людина жорстока, квіти зриває І сон-трава тепер зникає!</vt:lpstr>
      <vt:lpstr>Білоцвіт весняний</vt:lpstr>
      <vt:lpstr>Анемона дібровна –  Anemone nemorosa</vt:lpstr>
      <vt:lpstr>Анемона дібровна –  Anemone nemorosa</vt:lpstr>
      <vt:lpstr>Первоцвіт весняний–   Primula veris</vt:lpstr>
      <vt:lpstr>Ряст (Corydalis)</vt:lpstr>
      <vt:lpstr>Шафран Крокус Гейфеля</vt:lpstr>
      <vt:lpstr>  Я первоцвіту не зірву!  Я квітку в серці збережу!  Природі шкоди не завдам  І кривдити її не дам! </vt:lpstr>
      <vt:lpstr>Краса первоцвітів у наших руках!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Первоцвіти просять захисту!</dc:title>
  <dc:creator>FuckYouBill</dc:creator>
  <cp:lastModifiedBy>Admin</cp:lastModifiedBy>
  <cp:revision>49</cp:revision>
  <dcterms:created xsi:type="dcterms:W3CDTF">2011-05-29T08:05:17Z</dcterms:created>
  <dcterms:modified xsi:type="dcterms:W3CDTF">2015-03-08T08:51:48Z</dcterms:modified>
</cp:coreProperties>
</file>