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9" r:id="rId5"/>
    <p:sldId id="274" r:id="rId6"/>
    <p:sldId id="277" r:id="rId7"/>
    <p:sldId id="272" r:id="rId8"/>
    <p:sldId id="278" r:id="rId9"/>
    <p:sldId id="276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5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6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31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76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1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2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12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4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1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7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1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BC8C-5F01-4DE9-807B-A957E983DC3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60FBB-4B9D-46AA-92DA-961B6F90D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9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13" y="365125"/>
            <a:ext cx="11566158" cy="132556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cs typeface="Aparajita" panose="020B0604020202020204" pitchFamily="34" charset="0"/>
              </a:rPr>
              <a:t>СПЕЦІАЛІЗОВАНА ЗАГАЛЬНООСВІТНЯ ШКОЛА І-ІІІ СТУПЕНІВ З ПОГЛИБЛЕНИМ ВИВЧЕННЯМ ІНОЗЕМНИХ МОВ СМТ ЗАЛІЗЦІ ЗБОРІВСЬКОГО РАЙОНУ ТЕРНОПІЛЬСЬКОЇ ОБЛАСТІ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cs typeface="Aparajita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012" y="1832393"/>
            <a:ext cx="5060418" cy="401323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544790" y="2322253"/>
            <a:ext cx="7127630" cy="4079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Матеріали з досвіду діяльності з військово-патріотичного виховання школярів у рамках проведення Першого регіонального фестивалю 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«СВЯТА ПОКРОВА»</a:t>
            </a:r>
          </a:p>
          <a:p>
            <a:pPr algn="ctr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ЗАЛІЗЦІ - 2014</a:t>
            </a:r>
          </a:p>
          <a:p>
            <a:pPr algn="ctr"/>
            <a:endParaRPr lang="uk-UA" sz="2800" b="1" dirty="0"/>
          </a:p>
          <a:p>
            <a:pPr algn="ctr"/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9175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1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08" y="1690688"/>
            <a:ext cx="6600092" cy="495006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38200" y="4607169"/>
            <a:ext cx="5668108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ЗАГАЛЬНЕ ШИКУВАННЯ ЮНАКІВ. ПІДСУМКИ ТУРНІРУ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6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БУТИ ГІДНИМ СВОБОДИ (Зборівська дзвіниця)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Бути </a:t>
            </a:r>
            <a:r>
              <a:rPr lang="ru-RU" dirty="0" err="1"/>
              <a:t>гідними</a:t>
            </a:r>
            <a:r>
              <a:rPr lang="ru-RU" dirty="0"/>
              <a:t> </a:t>
            </a:r>
            <a:r>
              <a:rPr lang="ru-RU" dirty="0" err="1"/>
              <a:t>Свободи</a:t>
            </a:r>
            <a:endParaRPr lang="ru-RU" dirty="0"/>
          </a:p>
          <a:p>
            <a:r>
              <a:rPr lang="ru-RU" dirty="0"/>
              <a:t>   </a:t>
            </a:r>
            <a:r>
              <a:rPr lang="ru-RU" sz="2900" b="1" dirty="0"/>
              <a:t>У СЗОШ І –ІІІ </a:t>
            </a:r>
            <a:r>
              <a:rPr lang="ru-RU" sz="2900" b="1" dirty="0" err="1"/>
              <a:t>ступенів</a:t>
            </a:r>
            <a:r>
              <a:rPr lang="ru-RU" sz="2900" b="1" dirty="0"/>
              <a:t> </a:t>
            </a:r>
            <a:r>
              <a:rPr lang="ru-RU" sz="2900" b="1" dirty="0" err="1"/>
              <a:t>смт</a:t>
            </a:r>
            <a:r>
              <a:rPr lang="ru-RU" sz="2900" b="1" dirty="0"/>
              <a:t> </a:t>
            </a:r>
            <a:r>
              <a:rPr lang="ru-RU" sz="2900" b="1" dirty="0" err="1"/>
              <a:t>Залізці</a:t>
            </a:r>
            <a:r>
              <a:rPr lang="ru-RU" sz="2900" b="1" dirty="0"/>
              <a:t> </a:t>
            </a:r>
            <a:r>
              <a:rPr lang="ru-RU" sz="2900" b="1" dirty="0" err="1"/>
              <a:t>пройшов</a:t>
            </a:r>
            <a:r>
              <a:rPr lang="ru-RU" sz="2900" b="1" dirty="0"/>
              <a:t> </a:t>
            </a:r>
            <a:r>
              <a:rPr lang="ru-RU" sz="2900" b="1" dirty="0" err="1"/>
              <a:t>тиждень</a:t>
            </a:r>
            <a:r>
              <a:rPr lang="ru-RU" sz="2900" b="1" dirty="0"/>
              <a:t> </a:t>
            </a:r>
            <a:r>
              <a:rPr lang="ru-RU" sz="2900" b="1" dirty="0" err="1"/>
              <a:t>Гідності</a:t>
            </a:r>
            <a:r>
              <a:rPr lang="ru-RU" sz="2900" b="1" dirty="0"/>
              <a:t> і </a:t>
            </a:r>
            <a:r>
              <a:rPr lang="ru-RU" sz="2900" b="1" dirty="0" err="1"/>
              <a:t>Свободи</a:t>
            </a:r>
            <a:r>
              <a:rPr lang="ru-RU" sz="2900" b="1" dirty="0"/>
              <a:t>, </a:t>
            </a:r>
            <a:r>
              <a:rPr lang="ru-RU" sz="2900" b="1" dirty="0" err="1"/>
              <a:t>протягом</a:t>
            </a:r>
            <a:r>
              <a:rPr lang="ru-RU" sz="2900" b="1" dirty="0"/>
              <a:t> </a:t>
            </a:r>
            <a:r>
              <a:rPr lang="ru-RU" sz="2900" b="1" dirty="0" err="1"/>
              <a:t>якого</a:t>
            </a:r>
            <a:r>
              <a:rPr lang="ru-RU" sz="2900" b="1" dirty="0"/>
              <a:t> </a:t>
            </a:r>
            <a:r>
              <a:rPr lang="ru-RU" sz="2900" b="1" dirty="0" err="1"/>
              <a:t>учні</a:t>
            </a:r>
            <a:r>
              <a:rPr lang="ru-RU" sz="2900" b="1" dirty="0"/>
              <a:t> </a:t>
            </a:r>
            <a:r>
              <a:rPr lang="ru-RU" sz="2900" b="1" dirty="0" err="1"/>
              <a:t>згадали</a:t>
            </a:r>
            <a:r>
              <a:rPr lang="ru-RU" sz="2900" b="1" dirty="0"/>
              <a:t> і </a:t>
            </a:r>
            <a:r>
              <a:rPr lang="ru-RU" sz="2900" b="1" dirty="0" err="1"/>
              <a:t>вшанували</a:t>
            </a:r>
            <a:r>
              <a:rPr lang="ru-RU" sz="2900" b="1" dirty="0"/>
              <a:t> </a:t>
            </a:r>
            <a:r>
              <a:rPr lang="ru-RU" sz="2900" b="1" dirty="0" err="1"/>
              <a:t>усі</a:t>
            </a:r>
            <a:r>
              <a:rPr lang="ru-RU" sz="2900" b="1" dirty="0"/>
              <a:t> </a:t>
            </a:r>
            <a:r>
              <a:rPr lang="ru-RU" sz="2900" b="1" dirty="0" err="1"/>
              <a:t>доленосні</a:t>
            </a:r>
            <a:r>
              <a:rPr lang="ru-RU" sz="2900" b="1" dirty="0"/>
              <a:t> </a:t>
            </a:r>
            <a:r>
              <a:rPr lang="ru-RU" sz="2900" b="1" dirty="0" err="1"/>
              <a:t>події</a:t>
            </a:r>
            <a:r>
              <a:rPr lang="ru-RU" sz="2900" b="1" dirty="0"/>
              <a:t> в </a:t>
            </a:r>
            <a:r>
              <a:rPr lang="ru-RU" sz="2900" b="1" dirty="0" err="1"/>
              <a:t>Україні</a:t>
            </a:r>
            <a:r>
              <a:rPr lang="ru-RU" sz="2900" b="1" dirty="0"/>
              <a:t> </a:t>
            </a:r>
            <a:r>
              <a:rPr lang="ru-RU" sz="2900" b="1" dirty="0" err="1"/>
              <a:t>останнього</a:t>
            </a:r>
            <a:r>
              <a:rPr lang="ru-RU" sz="2900" b="1" dirty="0"/>
              <a:t> </a:t>
            </a:r>
            <a:r>
              <a:rPr lang="ru-RU" sz="2900" b="1" dirty="0" err="1"/>
              <a:t>століття</a:t>
            </a:r>
            <a:r>
              <a:rPr lang="ru-RU" sz="2900" b="1" dirty="0"/>
              <a:t>. </a:t>
            </a:r>
            <a:r>
              <a:rPr lang="ru-RU" sz="2900" b="1" dirty="0" err="1"/>
              <a:t>Старшокласники</a:t>
            </a:r>
            <a:r>
              <a:rPr lang="ru-RU" sz="2900" b="1" dirty="0"/>
              <a:t> несли вахту </a:t>
            </a:r>
            <a:r>
              <a:rPr lang="ru-RU" sz="2900" b="1" dirty="0" err="1"/>
              <a:t>пам’яті</a:t>
            </a:r>
            <a:r>
              <a:rPr lang="ru-RU" sz="2900" b="1" dirty="0"/>
              <a:t> </a:t>
            </a:r>
            <a:r>
              <a:rPr lang="ru-RU" sz="2900" b="1" dirty="0" err="1"/>
              <a:t>Революції</a:t>
            </a:r>
            <a:r>
              <a:rPr lang="ru-RU" sz="2900" b="1" dirty="0"/>
              <a:t> </a:t>
            </a:r>
            <a:r>
              <a:rPr lang="ru-RU" sz="2900" b="1" dirty="0" err="1"/>
              <a:t>Гідності</a:t>
            </a:r>
            <a:r>
              <a:rPr lang="ru-RU" sz="2900" b="1" dirty="0"/>
              <a:t> </a:t>
            </a:r>
            <a:r>
              <a:rPr lang="ru-RU" sz="2900" b="1" dirty="0" err="1"/>
              <a:t>біля</a:t>
            </a:r>
            <a:r>
              <a:rPr lang="ru-RU" sz="2900" b="1" dirty="0"/>
              <a:t> </a:t>
            </a:r>
            <a:r>
              <a:rPr lang="ru-RU" sz="2900" b="1" dirty="0" err="1"/>
              <a:t>імпровізованого</a:t>
            </a:r>
            <a:r>
              <a:rPr lang="ru-RU" sz="2900" b="1" dirty="0"/>
              <a:t> </a:t>
            </a:r>
            <a:r>
              <a:rPr lang="ru-RU" sz="2900" b="1" dirty="0" err="1"/>
              <a:t>меморіалу</a:t>
            </a:r>
            <a:r>
              <a:rPr lang="ru-RU" sz="2900" b="1" dirty="0"/>
              <a:t>, у </a:t>
            </a:r>
            <a:r>
              <a:rPr lang="ru-RU" sz="2900" b="1" dirty="0" err="1"/>
              <a:t>якому</a:t>
            </a:r>
            <a:r>
              <a:rPr lang="ru-RU" sz="2900" b="1" dirty="0"/>
              <a:t> </a:t>
            </a:r>
            <a:r>
              <a:rPr lang="ru-RU" sz="2900" b="1" dirty="0" err="1"/>
              <a:t>шкільною</a:t>
            </a:r>
            <a:r>
              <a:rPr lang="ru-RU" sz="2900" b="1" dirty="0"/>
              <a:t> </a:t>
            </a:r>
            <a:r>
              <a:rPr lang="ru-RU" sz="2900" b="1" dirty="0" err="1"/>
              <a:t>бібліотекою</a:t>
            </a:r>
            <a:r>
              <a:rPr lang="ru-RU" sz="2900" b="1" dirty="0"/>
              <a:t> </a:t>
            </a:r>
            <a:r>
              <a:rPr lang="ru-RU" sz="2900" b="1" dirty="0" err="1"/>
              <a:t>були</a:t>
            </a:r>
            <a:r>
              <a:rPr lang="ru-RU" sz="2900" b="1" dirty="0"/>
              <a:t> </a:t>
            </a:r>
            <a:r>
              <a:rPr lang="ru-RU" sz="2900" b="1" dirty="0" err="1"/>
              <a:t>представлені</a:t>
            </a:r>
            <a:r>
              <a:rPr lang="ru-RU" sz="2900" b="1" dirty="0"/>
              <a:t> </a:t>
            </a:r>
            <a:r>
              <a:rPr lang="ru-RU" sz="2900" b="1" dirty="0" err="1"/>
              <a:t>матеріали</a:t>
            </a:r>
            <a:r>
              <a:rPr lang="ru-RU" sz="2900" b="1" dirty="0"/>
              <a:t> про </a:t>
            </a:r>
            <a:r>
              <a:rPr lang="ru-RU" sz="2900" b="1" dirty="0" err="1"/>
              <a:t>Небесну</a:t>
            </a:r>
            <a:r>
              <a:rPr lang="ru-RU" sz="2900" b="1" dirty="0"/>
              <a:t> сотню, </a:t>
            </a:r>
            <a:r>
              <a:rPr lang="ru-RU" sz="2900" b="1" dirty="0" err="1"/>
              <a:t>події</a:t>
            </a:r>
            <a:r>
              <a:rPr lang="ru-RU" sz="2900" b="1" dirty="0"/>
              <a:t> Майдану та АТО. На </a:t>
            </a:r>
            <a:r>
              <a:rPr lang="ru-RU" sz="2900" b="1" dirty="0" err="1"/>
              <a:t>тематичній</a:t>
            </a:r>
            <a:r>
              <a:rPr lang="ru-RU" sz="2900" b="1" dirty="0"/>
              <a:t> </a:t>
            </a:r>
            <a:r>
              <a:rPr lang="ru-RU" sz="2900" b="1" dirty="0" err="1"/>
              <a:t>загальношкільній</a:t>
            </a:r>
            <a:r>
              <a:rPr lang="ru-RU" sz="2900" b="1" dirty="0"/>
              <a:t> </a:t>
            </a:r>
            <a:r>
              <a:rPr lang="ru-RU" sz="2900" b="1" dirty="0" err="1"/>
              <a:t>лінійці</a:t>
            </a:r>
            <a:r>
              <a:rPr lang="ru-RU" sz="2900" b="1" dirty="0"/>
              <a:t> «Нехай не </a:t>
            </a:r>
            <a:r>
              <a:rPr lang="ru-RU" sz="2900" b="1" dirty="0" err="1"/>
              <a:t>гасне</a:t>
            </a:r>
            <a:r>
              <a:rPr lang="ru-RU" sz="2900" b="1" dirty="0"/>
              <a:t> </a:t>
            </a:r>
            <a:r>
              <a:rPr lang="ru-RU" sz="2900" b="1" dirty="0" err="1"/>
              <a:t>пам’яті</a:t>
            </a:r>
            <a:r>
              <a:rPr lang="ru-RU" sz="2900" b="1" dirty="0"/>
              <a:t> </a:t>
            </a:r>
            <a:r>
              <a:rPr lang="ru-RU" sz="2900" b="1" dirty="0" err="1"/>
              <a:t>свіча</a:t>
            </a:r>
            <a:r>
              <a:rPr lang="ru-RU" sz="2900" b="1" dirty="0"/>
              <a:t>» </a:t>
            </a:r>
            <a:r>
              <a:rPr lang="ru-RU" sz="2900" b="1" dirty="0" err="1"/>
              <a:t>учні</a:t>
            </a:r>
            <a:r>
              <a:rPr lang="ru-RU" sz="2900" b="1" dirty="0"/>
              <a:t> 5 – 11 </a:t>
            </a:r>
            <a:r>
              <a:rPr lang="ru-RU" sz="2900" b="1" dirty="0" err="1"/>
              <a:t>класів</a:t>
            </a:r>
            <a:r>
              <a:rPr lang="ru-RU" sz="2900" b="1" dirty="0"/>
              <a:t> </a:t>
            </a:r>
            <a:r>
              <a:rPr lang="ru-RU" sz="2900" b="1" dirty="0" err="1"/>
              <a:t>вшанували</a:t>
            </a:r>
            <a:r>
              <a:rPr lang="ru-RU" sz="2900" b="1" dirty="0"/>
              <a:t> </a:t>
            </a:r>
            <a:r>
              <a:rPr lang="ru-RU" sz="2900" b="1" dirty="0" err="1"/>
              <a:t>пам’ять</a:t>
            </a:r>
            <a:r>
              <a:rPr lang="ru-RU" sz="2900" b="1" dirty="0"/>
              <a:t> жертв </a:t>
            </a:r>
            <a:r>
              <a:rPr lang="ru-RU" sz="2900" b="1" dirty="0" err="1"/>
              <a:t>Голодоморів</a:t>
            </a:r>
            <a:r>
              <a:rPr lang="ru-RU" sz="2900" b="1" dirty="0"/>
              <a:t>, </a:t>
            </a:r>
            <a:r>
              <a:rPr lang="ru-RU" sz="2900" b="1" dirty="0" err="1"/>
              <a:t>спрямованих</a:t>
            </a:r>
            <a:r>
              <a:rPr lang="ru-RU" sz="2900" b="1" dirty="0"/>
              <a:t> на </a:t>
            </a:r>
            <a:r>
              <a:rPr lang="ru-RU" sz="2900" b="1" dirty="0" err="1"/>
              <a:t>винищення</a:t>
            </a:r>
            <a:r>
              <a:rPr lang="ru-RU" sz="2900" b="1" dirty="0"/>
              <a:t> </a:t>
            </a:r>
            <a:r>
              <a:rPr lang="ru-RU" sz="2900" b="1" dirty="0" err="1"/>
              <a:t>українського</a:t>
            </a:r>
            <a:r>
              <a:rPr lang="ru-RU" sz="2900" b="1" dirty="0"/>
              <a:t> народу. 21 листопада в </a:t>
            </a:r>
            <a:r>
              <a:rPr lang="ru-RU" sz="2900" b="1" dirty="0" err="1"/>
              <a:t>школі</a:t>
            </a:r>
            <a:r>
              <a:rPr lang="ru-RU" sz="2900" b="1" dirty="0"/>
              <a:t> </a:t>
            </a:r>
            <a:r>
              <a:rPr lang="ru-RU" sz="2900" b="1" dirty="0" err="1"/>
              <a:t>пройшов</a:t>
            </a:r>
            <a:r>
              <a:rPr lang="ru-RU" sz="2900" b="1" dirty="0"/>
              <a:t> </a:t>
            </a:r>
            <a:r>
              <a:rPr lang="ru-RU" sz="2900" b="1" dirty="0" err="1"/>
              <a:t>патріотичний</a:t>
            </a:r>
            <a:r>
              <a:rPr lang="ru-RU" sz="2900" b="1" dirty="0"/>
              <a:t> фестиваль «Свята Покрова», в </a:t>
            </a:r>
            <a:r>
              <a:rPr lang="ru-RU" sz="2900" b="1" dirty="0" err="1"/>
              <a:t>якому</a:t>
            </a:r>
            <a:r>
              <a:rPr lang="ru-RU" sz="2900" b="1" dirty="0"/>
              <a:t> взяли участь </a:t>
            </a:r>
            <a:r>
              <a:rPr lang="ru-RU" sz="2900" b="1" dirty="0" err="1"/>
              <a:t>учні</a:t>
            </a:r>
            <a:r>
              <a:rPr lang="ru-RU" sz="2900" b="1" dirty="0"/>
              <a:t> 2 -11 </a:t>
            </a:r>
            <a:r>
              <a:rPr lang="ru-RU" sz="2900" b="1" dirty="0" err="1"/>
              <a:t>класів</a:t>
            </a:r>
            <a:r>
              <a:rPr lang="ru-RU" sz="2900" b="1" dirty="0"/>
              <a:t>. В </a:t>
            </a:r>
            <a:r>
              <a:rPr lang="ru-RU" sz="2900" b="1" dirty="0" err="1"/>
              <a:t>його</a:t>
            </a:r>
            <a:r>
              <a:rPr lang="ru-RU" sz="2900" b="1" dirty="0"/>
              <a:t> репертуар </a:t>
            </a:r>
            <a:r>
              <a:rPr lang="ru-RU" sz="2900" b="1" dirty="0" err="1"/>
              <a:t>ввійшли</a:t>
            </a:r>
            <a:r>
              <a:rPr lang="ru-RU" sz="2900" b="1" dirty="0"/>
              <a:t> </a:t>
            </a:r>
            <a:r>
              <a:rPr lang="ru-RU" sz="2900" b="1" dirty="0" err="1"/>
              <a:t>пісні</a:t>
            </a:r>
            <a:r>
              <a:rPr lang="ru-RU" sz="2900" b="1" dirty="0"/>
              <a:t>, </a:t>
            </a:r>
            <a:r>
              <a:rPr lang="ru-RU" sz="2900" b="1" dirty="0" err="1"/>
              <a:t>поезія</a:t>
            </a:r>
            <a:r>
              <a:rPr lang="ru-RU" sz="2900" b="1" dirty="0"/>
              <a:t> (в тому </a:t>
            </a:r>
            <a:r>
              <a:rPr lang="ru-RU" sz="2900" b="1" dirty="0" err="1"/>
              <a:t>числі</a:t>
            </a:r>
            <a:r>
              <a:rPr lang="ru-RU" sz="2900" b="1" dirty="0"/>
              <a:t> </a:t>
            </a:r>
            <a:r>
              <a:rPr lang="ru-RU" sz="2900" b="1" dirty="0" err="1"/>
              <a:t>авторська</a:t>
            </a:r>
            <a:r>
              <a:rPr lang="ru-RU" sz="2900" b="1" dirty="0"/>
              <a:t>), </a:t>
            </a:r>
            <a:r>
              <a:rPr lang="ru-RU" sz="2900" b="1" dirty="0" err="1"/>
              <a:t>виставка</a:t>
            </a:r>
            <a:r>
              <a:rPr lang="ru-RU" sz="2900" b="1" dirty="0"/>
              <a:t> </a:t>
            </a:r>
            <a:r>
              <a:rPr lang="ru-RU" sz="2900" b="1" dirty="0" err="1"/>
              <a:t>малюнків</a:t>
            </a:r>
            <a:r>
              <a:rPr lang="ru-RU" sz="2900" b="1" dirty="0"/>
              <a:t> </a:t>
            </a:r>
            <a:r>
              <a:rPr lang="ru-RU" sz="2900" b="1" dirty="0" err="1"/>
              <a:t>героїко-патріотичного</a:t>
            </a:r>
            <a:r>
              <a:rPr lang="ru-RU" sz="2900" b="1" dirty="0"/>
              <a:t> </a:t>
            </a:r>
            <a:r>
              <a:rPr lang="ru-RU" sz="2900" b="1" dirty="0" err="1"/>
              <a:t>змісту</a:t>
            </a:r>
            <a:r>
              <a:rPr lang="ru-RU" sz="2900" b="1" dirty="0"/>
              <a:t>. </a:t>
            </a:r>
            <a:r>
              <a:rPr lang="ru-RU" sz="2900" b="1" dirty="0" err="1"/>
              <a:t>Почесним</a:t>
            </a:r>
            <a:r>
              <a:rPr lang="ru-RU" sz="2900" b="1" dirty="0"/>
              <a:t> гостем фестивалю </a:t>
            </a:r>
            <a:r>
              <a:rPr lang="ru-RU" sz="2900" b="1" dirty="0" err="1"/>
              <a:t>був</a:t>
            </a:r>
            <a:r>
              <a:rPr lang="ru-RU" sz="2900" b="1" dirty="0"/>
              <a:t> </a:t>
            </a:r>
            <a:r>
              <a:rPr lang="ru-RU" sz="2900" b="1" dirty="0" err="1"/>
              <a:t>учасник</a:t>
            </a:r>
            <a:r>
              <a:rPr lang="ru-RU" sz="2900" b="1" dirty="0"/>
              <a:t> АТО, </a:t>
            </a:r>
            <a:r>
              <a:rPr lang="ru-RU" sz="2900" b="1" dirty="0" err="1"/>
              <a:t>випускник</a:t>
            </a:r>
            <a:r>
              <a:rPr lang="ru-RU" sz="2900" b="1" dirty="0"/>
              <a:t> </a:t>
            </a:r>
            <a:r>
              <a:rPr lang="ru-RU" sz="2900" b="1" dirty="0" err="1"/>
              <a:t>нашої</a:t>
            </a:r>
            <a:r>
              <a:rPr lang="ru-RU" sz="2900" b="1" dirty="0"/>
              <a:t> </a:t>
            </a:r>
            <a:r>
              <a:rPr lang="ru-RU" sz="2900" b="1" dirty="0" err="1"/>
              <a:t>школи</a:t>
            </a:r>
            <a:r>
              <a:rPr lang="ru-RU" sz="2900" b="1" dirty="0"/>
              <a:t>, студент </a:t>
            </a:r>
            <a:r>
              <a:rPr lang="ru-RU" sz="2900" b="1" dirty="0" err="1"/>
              <a:t>Львівського</a:t>
            </a:r>
            <a:r>
              <a:rPr lang="ru-RU" sz="2900" b="1" dirty="0"/>
              <a:t> </a:t>
            </a:r>
            <a:r>
              <a:rPr lang="ru-RU" sz="2900" b="1" dirty="0" err="1"/>
              <a:t>національного</a:t>
            </a:r>
            <a:r>
              <a:rPr lang="ru-RU" sz="2900" b="1" dirty="0"/>
              <a:t> </a:t>
            </a:r>
            <a:r>
              <a:rPr lang="ru-RU" sz="2900" b="1" dirty="0" err="1"/>
              <a:t>університету</a:t>
            </a:r>
            <a:r>
              <a:rPr lang="ru-RU" sz="2900" b="1" dirty="0"/>
              <a:t> Святослав </a:t>
            </a:r>
            <a:r>
              <a:rPr lang="ru-RU" sz="2900" b="1" dirty="0" err="1"/>
              <a:t>Стефанишин</a:t>
            </a:r>
            <a:r>
              <a:rPr lang="ru-RU" sz="2900" b="1" dirty="0"/>
              <a:t>. Добровольцем у </a:t>
            </a:r>
            <a:r>
              <a:rPr lang="ru-RU" sz="2900" b="1" dirty="0" err="1"/>
              <a:t>складі</a:t>
            </a:r>
            <a:r>
              <a:rPr lang="ru-RU" sz="2900" b="1" dirty="0"/>
              <a:t> </a:t>
            </a:r>
            <a:r>
              <a:rPr lang="ru-RU" sz="2900" b="1" dirty="0" err="1"/>
              <a:t>батальйону</a:t>
            </a:r>
            <a:r>
              <a:rPr lang="ru-RU" sz="2900" b="1" dirty="0"/>
              <a:t> оперативного </a:t>
            </a:r>
            <a:r>
              <a:rPr lang="ru-RU" sz="2900" b="1" dirty="0" err="1"/>
              <a:t>призначення</a:t>
            </a:r>
            <a:r>
              <a:rPr lang="ru-RU" sz="2900" b="1" dirty="0"/>
              <a:t> </a:t>
            </a:r>
            <a:r>
              <a:rPr lang="ru-RU" sz="2900" b="1" dirty="0" err="1"/>
              <a:t>ім</a:t>
            </a:r>
            <a:r>
              <a:rPr lang="ru-RU" sz="2900" b="1" dirty="0"/>
              <a:t>. генерала </a:t>
            </a:r>
            <a:r>
              <a:rPr lang="ru-RU" sz="2900" b="1" dirty="0" err="1"/>
              <a:t>Кульчицького</a:t>
            </a:r>
            <a:r>
              <a:rPr lang="ru-RU" sz="2900" b="1" dirty="0"/>
              <a:t> </a:t>
            </a:r>
            <a:r>
              <a:rPr lang="ru-RU" sz="2900" b="1" dirty="0" err="1"/>
              <a:t>Національної</a:t>
            </a:r>
            <a:r>
              <a:rPr lang="ru-RU" sz="2900" b="1" dirty="0"/>
              <a:t> </a:t>
            </a:r>
            <a:r>
              <a:rPr lang="ru-RU" sz="2900" b="1" dirty="0" err="1"/>
              <a:t>гвардії</a:t>
            </a:r>
            <a:r>
              <a:rPr lang="ru-RU" sz="2900" b="1" dirty="0"/>
              <a:t> </a:t>
            </a:r>
            <a:r>
              <a:rPr lang="ru-RU" sz="2900" b="1" dirty="0" err="1"/>
              <a:t>України</a:t>
            </a:r>
            <a:r>
              <a:rPr lang="ru-RU" sz="2900" b="1" dirty="0"/>
              <a:t> </a:t>
            </a:r>
            <a:r>
              <a:rPr lang="ru-RU" sz="2900" b="1" dirty="0" err="1"/>
              <a:t>він</a:t>
            </a:r>
            <a:r>
              <a:rPr lang="ru-RU" sz="2900" b="1" dirty="0"/>
              <a:t> брав участь у </a:t>
            </a:r>
            <a:r>
              <a:rPr lang="ru-RU" sz="2900" b="1" dirty="0" err="1"/>
              <a:t>визволенні</a:t>
            </a:r>
            <a:r>
              <a:rPr lang="ru-RU" sz="2900" b="1" dirty="0"/>
              <a:t> </a:t>
            </a:r>
            <a:r>
              <a:rPr lang="ru-RU" sz="2900" b="1" dirty="0" err="1"/>
              <a:t>Слов’янська</a:t>
            </a:r>
            <a:r>
              <a:rPr lang="ru-RU" sz="2900" b="1" dirty="0"/>
              <a:t>, </a:t>
            </a:r>
            <a:r>
              <a:rPr lang="ru-RU" sz="2900" b="1" dirty="0" err="1"/>
              <a:t>ніс</a:t>
            </a:r>
            <a:r>
              <a:rPr lang="ru-RU" sz="2900" b="1" dirty="0"/>
              <a:t> вахту на блокпосту </a:t>
            </a:r>
            <a:r>
              <a:rPr lang="ru-RU" sz="2900" b="1" dirty="0" err="1"/>
              <a:t>біля</a:t>
            </a:r>
            <a:r>
              <a:rPr lang="ru-RU" sz="2900" b="1" dirty="0"/>
              <a:t> Дебальцева. </a:t>
            </a:r>
            <a:r>
              <a:rPr lang="ru-RU" sz="2900" b="1" dirty="0" err="1"/>
              <a:t>Учасники</a:t>
            </a:r>
            <a:r>
              <a:rPr lang="ru-RU" sz="2900" b="1" dirty="0"/>
              <a:t> </a:t>
            </a:r>
            <a:r>
              <a:rPr lang="ru-RU" sz="2900" b="1" dirty="0" err="1"/>
              <a:t>зустрічі</a:t>
            </a:r>
            <a:r>
              <a:rPr lang="ru-RU" sz="2900" b="1" dirty="0"/>
              <a:t> з перших уст </a:t>
            </a:r>
            <a:r>
              <a:rPr lang="ru-RU" sz="2900" b="1" dirty="0" err="1"/>
              <a:t>почули</a:t>
            </a:r>
            <a:r>
              <a:rPr lang="ru-RU" sz="2900" b="1" dirty="0"/>
              <a:t> про </a:t>
            </a:r>
            <a:r>
              <a:rPr lang="ru-RU" sz="2900" b="1" dirty="0" err="1"/>
              <a:t>фронтові</a:t>
            </a:r>
            <a:r>
              <a:rPr lang="ru-RU" sz="2900" b="1" dirty="0"/>
              <a:t> </a:t>
            </a:r>
            <a:r>
              <a:rPr lang="ru-RU" sz="2900" b="1" dirty="0" err="1"/>
              <a:t>будні</a:t>
            </a:r>
            <a:r>
              <a:rPr lang="ru-RU" sz="2900" b="1" dirty="0"/>
              <a:t> </a:t>
            </a:r>
            <a:r>
              <a:rPr lang="ru-RU" sz="2900" b="1" dirty="0" err="1"/>
              <a:t>захисників</a:t>
            </a:r>
            <a:r>
              <a:rPr lang="ru-RU" sz="2900" b="1" dirty="0"/>
              <a:t> </a:t>
            </a:r>
            <a:r>
              <a:rPr lang="ru-RU" sz="2900" b="1" dirty="0" err="1"/>
              <a:t>Вітчизни</a:t>
            </a:r>
            <a:r>
              <a:rPr lang="ru-RU" sz="2900" b="1" dirty="0"/>
              <a:t>, </a:t>
            </a:r>
            <a:r>
              <a:rPr lang="ru-RU" sz="2900" b="1" dirty="0" err="1"/>
              <a:t>дізналися</a:t>
            </a:r>
            <a:r>
              <a:rPr lang="ru-RU" sz="2900" b="1" dirty="0"/>
              <a:t> про </a:t>
            </a:r>
            <a:r>
              <a:rPr lang="ru-RU" sz="2900" b="1" dirty="0" err="1"/>
              <a:t>епізоди</a:t>
            </a:r>
            <a:r>
              <a:rPr lang="ru-RU" sz="2900" b="1" dirty="0"/>
              <a:t> </a:t>
            </a:r>
            <a:r>
              <a:rPr lang="ru-RU" sz="2900" b="1" dirty="0" err="1"/>
              <a:t>збройних</a:t>
            </a:r>
            <a:r>
              <a:rPr lang="ru-RU" sz="2900" b="1" dirty="0"/>
              <a:t> </a:t>
            </a:r>
            <a:r>
              <a:rPr lang="ru-RU" sz="2900" b="1" dirty="0" err="1"/>
              <a:t>протистоянь</a:t>
            </a:r>
            <a:r>
              <a:rPr lang="ru-RU" sz="2900" b="1" dirty="0"/>
              <a:t>. «</a:t>
            </a:r>
            <a:r>
              <a:rPr lang="ru-RU" sz="2900" b="1" dirty="0" err="1"/>
              <a:t>Інколи</a:t>
            </a:r>
            <a:r>
              <a:rPr lang="ru-RU" sz="2900" b="1" dirty="0"/>
              <a:t> одна </a:t>
            </a:r>
            <a:r>
              <a:rPr lang="ru-RU" sz="2900" b="1" dirty="0" err="1"/>
              <a:t>хвилина</a:t>
            </a:r>
            <a:r>
              <a:rPr lang="ru-RU" sz="2900" b="1" dirty="0"/>
              <a:t> </a:t>
            </a:r>
            <a:r>
              <a:rPr lang="ru-RU" sz="2900" b="1" dirty="0" err="1"/>
              <a:t>під</a:t>
            </a:r>
            <a:r>
              <a:rPr lang="ru-RU" sz="2900" b="1" dirty="0"/>
              <a:t> </a:t>
            </a:r>
            <a:r>
              <a:rPr lang="ru-RU" sz="2900" b="1" dirty="0" err="1"/>
              <a:t>обстрілом</a:t>
            </a:r>
            <a:r>
              <a:rPr lang="ru-RU" sz="2900" b="1" dirty="0"/>
              <a:t> </a:t>
            </a:r>
            <a:r>
              <a:rPr lang="ru-RU" sz="2900" b="1" dirty="0" err="1"/>
              <a:t>здавалась</a:t>
            </a:r>
            <a:r>
              <a:rPr lang="ru-RU" sz="2900" b="1" dirty="0"/>
              <a:t> </a:t>
            </a:r>
            <a:r>
              <a:rPr lang="ru-RU" sz="2900" b="1" dirty="0" err="1"/>
              <a:t>довгою</a:t>
            </a:r>
            <a:r>
              <a:rPr lang="ru-RU" sz="2900" b="1" dirty="0"/>
              <a:t>, як день» - сказав Святослав, </a:t>
            </a:r>
            <a:r>
              <a:rPr lang="ru-RU" sz="2900" b="1" dirty="0" err="1"/>
              <a:t>відповідаючи</a:t>
            </a:r>
            <a:r>
              <a:rPr lang="ru-RU" sz="2900" b="1" dirty="0"/>
              <a:t> на </a:t>
            </a:r>
            <a:r>
              <a:rPr lang="ru-RU" sz="2900" b="1" dirty="0" err="1"/>
              <a:t>запитання</a:t>
            </a:r>
            <a:r>
              <a:rPr lang="ru-RU" sz="2900" b="1" dirty="0"/>
              <a:t> </a:t>
            </a:r>
            <a:r>
              <a:rPr lang="ru-RU" sz="2900" b="1" dirty="0" err="1"/>
              <a:t>вчителів</a:t>
            </a:r>
            <a:r>
              <a:rPr lang="ru-RU" sz="2900" b="1" dirty="0"/>
              <a:t> та </a:t>
            </a:r>
            <a:r>
              <a:rPr lang="ru-RU" sz="2900" b="1" dirty="0" err="1"/>
              <a:t>учнів</a:t>
            </a:r>
            <a:r>
              <a:rPr lang="ru-RU" sz="2900" b="1" dirty="0"/>
              <a:t>. </a:t>
            </a:r>
            <a:r>
              <a:rPr lang="ru-RU" sz="2900" b="1" dirty="0" err="1"/>
              <a:t>Найсильніше</a:t>
            </a:r>
            <a:r>
              <a:rPr lang="ru-RU" sz="2900" b="1" dirty="0"/>
              <a:t> </a:t>
            </a:r>
            <a:r>
              <a:rPr lang="ru-RU" sz="2900" b="1" dirty="0" err="1"/>
              <a:t>враження</a:t>
            </a:r>
            <a:r>
              <a:rPr lang="ru-RU" sz="2900" b="1" dirty="0"/>
              <a:t> </a:t>
            </a:r>
            <a:r>
              <a:rPr lang="ru-RU" sz="2900" b="1" dirty="0" err="1"/>
              <a:t>від</a:t>
            </a:r>
            <a:r>
              <a:rPr lang="ru-RU" sz="2900" b="1" dirty="0"/>
              <a:t> </a:t>
            </a:r>
            <a:r>
              <a:rPr lang="ru-RU" sz="2900" b="1" dirty="0" err="1"/>
              <a:t>спілкування</a:t>
            </a:r>
            <a:r>
              <a:rPr lang="ru-RU" sz="2900" b="1" dirty="0"/>
              <a:t> </a:t>
            </a:r>
            <a:r>
              <a:rPr lang="ru-RU" sz="2900" b="1" dirty="0" err="1"/>
              <a:t>зі</a:t>
            </a:r>
            <a:r>
              <a:rPr lang="ru-RU" sz="2900" b="1" dirty="0"/>
              <a:t> Святославом справила </a:t>
            </a:r>
            <a:r>
              <a:rPr lang="ru-RU" sz="2900" b="1" dirty="0" err="1"/>
              <a:t>його</a:t>
            </a:r>
            <a:r>
              <a:rPr lang="ru-RU" sz="2900" b="1" dirty="0"/>
              <a:t> тверда </a:t>
            </a:r>
            <a:r>
              <a:rPr lang="ru-RU" sz="2900" b="1" dirty="0" err="1"/>
              <a:t>віра</a:t>
            </a:r>
            <a:r>
              <a:rPr lang="ru-RU" sz="2900" b="1" dirty="0"/>
              <a:t> у перемогу </a:t>
            </a:r>
            <a:r>
              <a:rPr lang="ru-RU" sz="2900" b="1" dirty="0" err="1"/>
              <a:t>українського</a:t>
            </a:r>
            <a:r>
              <a:rPr lang="ru-RU" sz="2900" b="1" dirty="0"/>
              <a:t> народу над ворогом. </a:t>
            </a:r>
            <a:r>
              <a:rPr lang="ru-RU" sz="2900" b="1" dirty="0" err="1"/>
              <a:t>Продовженням</a:t>
            </a:r>
            <a:r>
              <a:rPr lang="ru-RU" sz="2900" b="1" dirty="0"/>
              <a:t> фестивалю стали </a:t>
            </a:r>
            <a:r>
              <a:rPr lang="ru-RU" sz="2900" b="1" dirty="0" err="1"/>
              <a:t>змагання</a:t>
            </a:r>
            <a:r>
              <a:rPr lang="ru-RU" sz="2900" b="1" dirty="0"/>
              <a:t> для </a:t>
            </a:r>
            <a:r>
              <a:rPr lang="ru-RU" sz="2900" b="1" dirty="0" err="1"/>
              <a:t>юнаків</a:t>
            </a:r>
            <a:r>
              <a:rPr lang="ru-RU" sz="2900" b="1" dirty="0"/>
              <a:t> 10 – 11 </a:t>
            </a:r>
            <a:r>
              <a:rPr lang="ru-RU" sz="2900" b="1" dirty="0" err="1"/>
              <a:t>класів</a:t>
            </a:r>
            <a:r>
              <a:rPr lang="ru-RU" sz="2900" b="1" dirty="0"/>
              <a:t> по </a:t>
            </a:r>
            <a:r>
              <a:rPr lang="ru-RU" sz="2900" b="1" dirty="0" err="1"/>
              <a:t>програмі</a:t>
            </a:r>
            <a:r>
              <a:rPr lang="ru-RU" sz="2900" b="1" dirty="0"/>
              <a:t> </a:t>
            </a:r>
            <a:r>
              <a:rPr lang="ru-RU" sz="2900" b="1" dirty="0" err="1"/>
              <a:t>допризовної</a:t>
            </a:r>
            <a:r>
              <a:rPr lang="ru-RU" sz="2900" b="1" dirty="0"/>
              <a:t> </a:t>
            </a:r>
            <a:r>
              <a:rPr lang="ru-RU" sz="2900" b="1" dirty="0" err="1"/>
              <a:t>підготовки</a:t>
            </a:r>
            <a:r>
              <a:rPr lang="ru-RU" sz="2900" b="1" dirty="0"/>
              <a:t>. </a:t>
            </a:r>
            <a:r>
              <a:rPr lang="ru-RU" sz="2900" b="1" dirty="0" err="1"/>
              <a:t>Переможцем</a:t>
            </a:r>
            <a:r>
              <a:rPr lang="ru-RU" sz="2900" b="1" dirty="0"/>
              <a:t> в </a:t>
            </a:r>
            <a:r>
              <a:rPr lang="ru-RU" sz="2900" b="1" dirty="0" err="1"/>
              <a:t>індивідуальному</a:t>
            </a:r>
            <a:r>
              <a:rPr lang="ru-RU" sz="2900" b="1" dirty="0"/>
              <a:t> </a:t>
            </a:r>
            <a:r>
              <a:rPr lang="ru-RU" sz="2900" b="1" dirty="0" err="1"/>
              <a:t>заліку</a:t>
            </a:r>
            <a:r>
              <a:rPr lang="ru-RU" sz="2900" b="1" dirty="0"/>
              <a:t> </a:t>
            </a:r>
            <a:r>
              <a:rPr lang="ru-RU" sz="2900" b="1" dirty="0" err="1"/>
              <a:t>зі</a:t>
            </a:r>
            <a:r>
              <a:rPr lang="ru-RU" sz="2900" b="1" dirty="0"/>
              <a:t> </a:t>
            </a:r>
            <a:r>
              <a:rPr lang="ru-RU" sz="2900" b="1" dirty="0" err="1"/>
              <a:t>стрільби</a:t>
            </a:r>
            <a:r>
              <a:rPr lang="ru-RU" sz="2900" b="1" dirty="0"/>
              <a:t> з </a:t>
            </a:r>
            <a:r>
              <a:rPr lang="ru-RU" sz="2900" b="1" dirty="0" err="1"/>
              <a:t>пневматичної</a:t>
            </a:r>
            <a:r>
              <a:rPr lang="ru-RU" sz="2900" b="1" dirty="0"/>
              <a:t> </a:t>
            </a:r>
            <a:r>
              <a:rPr lang="ru-RU" sz="2900" b="1" dirty="0" err="1"/>
              <a:t>гвинтівки</a:t>
            </a:r>
            <a:r>
              <a:rPr lang="ru-RU" sz="2900" b="1" dirty="0"/>
              <a:t> став </a:t>
            </a:r>
            <a:r>
              <a:rPr lang="ru-RU" sz="2900" b="1" dirty="0" err="1"/>
              <a:t>учень</a:t>
            </a:r>
            <a:r>
              <a:rPr lang="ru-RU" sz="2900" b="1" dirty="0"/>
              <a:t> 10-А </a:t>
            </a:r>
            <a:r>
              <a:rPr lang="ru-RU" sz="2900" b="1" dirty="0" err="1"/>
              <a:t>класу</a:t>
            </a:r>
            <a:r>
              <a:rPr lang="ru-RU" sz="2900" b="1" dirty="0"/>
              <a:t> </a:t>
            </a:r>
            <a:r>
              <a:rPr lang="ru-RU" sz="2900" b="1" dirty="0" err="1"/>
              <a:t>Дмитро</a:t>
            </a:r>
            <a:r>
              <a:rPr lang="ru-RU" sz="2900" b="1" dirty="0"/>
              <a:t> </a:t>
            </a:r>
            <a:r>
              <a:rPr lang="ru-RU" sz="2900" b="1" dirty="0" err="1"/>
              <a:t>Дармопук</a:t>
            </a:r>
            <a:r>
              <a:rPr lang="ru-RU" sz="2900" b="1" dirty="0"/>
              <a:t>, а з </a:t>
            </a:r>
            <a:r>
              <a:rPr lang="ru-RU" sz="2900" b="1" dirty="0" err="1"/>
              <a:t>неповного</a:t>
            </a:r>
            <a:r>
              <a:rPr lang="ru-RU" sz="2900" b="1" dirty="0"/>
              <a:t> </a:t>
            </a:r>
            <a:r>
              <a:rPr lang="ru-RU" sz="2900" b="1" dirty="0" err="1"/>
              <a:t>розбирання</a:t>
            </a:r>
            <a:r>
              <a:rPr lang="ru-RU" sz="2900" b="1" dirty="0"/>
              <a:t> і </a:t>
            </a:r>
            <a:r>
              <a:rPr lang="ru-RU" sz="2900" b="1" dirty="0" err="1"/>
              <a:t>збирання</a:t>
            </a:r>
            <a:r>
              <a:rPr lang="ru-RU" sz="2900" b="1" dirty="0"/>
              <a:t> автомата АК – </a:t>
            </a:r>
            <a:r>
              <a:rPr lang="ru-RU" sz="2900" b="1" dirty="0" err="1"/>
              <a:t>учень</a:t>
            </a:r>
            <a:r>
              <a:rPr lang="ru-RU" sz="2900" b="1" dirty="0"/>
              <a:t> 10-Б </a:t>
            </a:r>
            <a:r>
              <a:rPr lang="ru-RU" sz="2900" b="1" dirty="0" err="1"/>
              <a:t>класу</a:t>
            </a:r>
            <a:r>
              <a:rPr lang="ru-RU" sz="2900" b="1" dirty="0"/>
              <a:t> Богдан </a:t>
            </a:r>
            <a:r>
              <a:rPr lang="ru-RU" sz="2900" b="1" dirty="0" err="1"/>
              <a:t>Хоміцький</a:t>
            </a:r>
            <a:r>
              <a:rPr lang="ru-RU" sz="2900" b="1" dirty="0"/>
              <a:t>. У </a:t>
            </a:r>
            <a:r>
              <a:rPr lang="ru-RU" sz="2900" b="1" dirty="0" err="1"/>
              <a:t>загальному</a:t>
            </a:r>
            <a:r>
              <a:rPr lang="ru-RU" sz="2900" b="1" dirty="0"/>
              <a:t> </a:t>
            </a:r>
            <a:r>
              <a:rPr lang="ru-RU" sz="2900" b="1" dirty="0" err="1"/>
              <a:t>заліку</a:t>
            </a:r>
            <a:r>
              <a:rPr lang="ru-RU" sz="2900" b="1" dirty="0"/>
              <a:t> </a:t>
            </a:r>
            <a:r>
              <a:rPr lang="ru-RU" sz="2900" b="1" dirty="0" err="1"/>
              <a:t>кращими</a:t>
            </a:r>
            <a:r>
              <a:rPr lang="ru-RU" sz="2900" b="1" dirty="0"/>
              <a:t> </a:t>
            </a:r>
            <a:r>
              <a:rPr lang="ru-RU" sz="2900" b="1" dirty="0" err="1"/>
              <a:t>були</a:t>
            </a:r>
            <a:r>
              <a:rPr lang="ru-RU" sz="2900" b="1" dirty="0"/>
              <a:t> </a:t>
            </a:r>
            <a:r>
              <a:rPr lang="ru-RU" sz="2900" b="1" dirty="0" err="1"/>
              <a:t>команди</a:t>
            </a:r>
            <a:r>
              <a:rPr lang="ru-RU" sz="2900" b="1" dirty="0"/>
              <a:t> </a:t>
            </a:r>
            <a:r>
              <a:rPr lang="ru-RU" sz="2900" b="1" dirty="0" err="1"/>
              <a:t>юнаків</a:t>
            </a:r>
            <a:r>
              <a:rPr lang="ru-RU" sz="2900" b="1" dirty="0"/>
              <a:t> 10-Б </a:t>
            </a:r>
            <a:r>
              <a:rPr lang="ru-RU" sz="2900" b="1" dirty="0" err="1"/>
              <a:t>класу</a:t>
            </a:r>
            <a:r>
              <a:rPr lang="ru-RU" sz="2900" b="1" dirty="0"/>
              <a:t> (І м.), 10-А </a:t>
            </a:r>
            <a:r>
              <a:rPr lang="ru-RU" sz="2900" b="1" dirty="0" err="1"/>
              <a:t>класу</a:t>
            </a:r>
            <a:r>
              <a:rPr lang="ru-RU" sz="2900" b="1" dirty="0"/>
              <a:t> (ІІ м.) і 11-А </a:t>
            </a:r>
            <a:r>
              <a:rPr lang="ru-RU" sz="2900" b="1" dirty="0" err="1"/>
              <a:t>класу</a:t>
            </a:r>
            <a:r>
              <a:rPr lang="ru-RU" sz="2900" b="1" dirty="0"/>
              <a:t> (ІІІ м.). </a:t>
            </a:r>
            <a:r>
              <a:rPr lang="ru-RU" sz="2900" b="1" dirty="0" err="1"/>
              <a:t>Учасників</a:t>
            </a:r>
            <a:r>
              <a:rPr lang="ru-RU" sz="2900" b="1" dirty="0"/>
              <a:t> </a:t>
            </a:r>
            <a:r>
              <a:rPr lang="ru-RU" sz="2900" b="1" dirty="0" err="1"/>
              <a:t>змагань</a:t>
            </a:r>
            <a:r>
              <a:rPr lang="ru-RU" sz="2900" b="1" dirty="0"/>
              <a:t> </a:t>
            </a:r>
            <a:r>
              <a:rPr lang="ru-RU" sz="2900" b="1" dirty="0" err="1"/>
              <a:t>вітали</a:t>
            </a:r>
            <a:r>
              <a:rPr lang="ru-RU" sz="2900" b="1" dirty="0"/>
              <a:t> та </a:t>
            </a:r>
            <a:r>
              <a:rPr lang="ru-RU" sz="2900" b="1" dirty="0" err="1"/>
              <a:t>нагороджували</a:t>
            </a:r>
            <a:r>
              <a:rPr lang="ru-RU" sz="2900" b="1" dirty="0"/>
              <a:t> грамотами  С. </a:t>
            </a:r>
            <a:r>
              <a:rPr lang="ru-RU" sz="2900" b="1" dirty="0" err="1"/>
              <a:t>Стефанишин</a:t>
            </a:r>
            <a:r>
              <a:rPr lang="ru-RU" sz="2900" b="1" dirty="0"/>
              <a:t> і директор </a:t>
            </a:r>
            <a:r>
              <a:rPr lang="ru-RU" sz="2900" b="1" dirty="0" err="1"/>
              <a:t>школи</a:t>
            </a:r>
            <a:r>
              <a:rPr lang="ru-RU" sz="2900" b="1" dirty="0"/>
              <a:t> Я. </a:t>
            </a:r>
            <a:r>
              <a:rPr lang="ru-RU" sz="2900" b="1" dirty="0" err="1"/>
              <a:t>Нечай</a:t>
            </a:r>
            <a:r>
              <a:rPr lang="ru-RU" sz="2900" b="1" dirty="0"/>
              <a:t>.</a:t>
            </a:r>
          </a:p>
          <a:p>
            <a:r>
              <a:rPr lang="ru-RU" sz="2900" b="1" dirty="0"/>
              <a:t>     </a:t>
            </a:r>
            <a:r>
              <a:rPr lang="ru-RU" sz="2900" b="1" dirty="0" err="1"/>
              <a:t>Учнями</a:t>
            </a:r>
            <a:r>
              <a:rPr lang="ru-RU" sz="2900" b="1" dirty="0"/>
              <a:t>, </a:t>
            </a:r>
            <a:r>
              <a:rPr lang="ru-RU" sz="2900" b="1" dirty="0" err="1"/>
              <a:t>педагогічними</a:t>
            </a:r>
            <a:r>
              <a:rPr lang="ru-RU" sz="2900" b="1" dirty="0"/>
              <a:t> і </a:t>
            </a:r>
            <a:r>
              <a:rPr lang="ru-RU" sz="2900" b="1" dirty="0" err="1"/>
              <a:t>технічними</a:t>
            </a:r>
            <a:r>
              <a:rPr lang="ru-RU" sz="2900" b="1" dirty="0"/>
              <a:t> </a:t>
            </a:r>
            <a:r>
              <a:rPr lang="ru-RU" sz="2900" b="1" dirty="0" err="1"/>
              <a:t>працівниками</a:t>
            </a:r>
            <a:r>
              <a:rPr lang="ru-RU" sz="2900" b="1" dirty="0"/>
              <a:t> </a:t>
            </a:r>
            <a:r>
              <a:rPr lang="ru-RU" sz="2900" b="1" dirty="0" err="1"/>
              <a:t>школи</a:t>
            </a:r>
            <a:r>
              <a:rPr lang="ru-RU" sz="2900" b="1" dirty="0"/>
              <a:t> у </a:t>
            </a:r>
            <a:r>
              <a:rPr lang="ru-RU" sz="2900" b="1" dirty="0" err="1"/>
              <a:t>Тернопільський</a:t>
            </a:r>
            <a:r>
              <a:rPr lang="ru-RU" sz="2900" b="1" dirty="0"/>
              <a:t> </a:t>
            </a:r>
            <a:r>
              <a:rPr lang="ru-RU" sz="2900" b="1" dirty="0" err="1"/>
              <a:t>логістичний</a:t>
            </a:r>
            <a:r>
              <a:rPr lang="ru-RU" sz="2900" b="1" dirty="0"/>
              <a:t> центр </a:t>
            </a:r>
            <a:r>
              <a:rPr lang="ru-RU" sz="2900" b="1" dirty="0" err="1"/>
              <a:t>допомоги</a:t>
            </a:r>
            <a:r>
              <a:rPr lang="ru-RU" sz="2900" b="1" dirty="0"/>
              <a:t> </a:t>
            </a:r>
            <a:r>
              <a:rPr lang="ru-RU" sz="2900" b="1" dirty="0" err="1"/>
              <a:t>бійцям</a:t>
            </a:r>
            <a:r>
              <a:rPr lang="ru-RU" sz="2900" b="1" dirty="0"/>
              <a:t> АТО </a:t>
            </a:r>
            <a:r>
              <a:rPr lang="ru-RU" sz="2900" b="1" dirty="0" err="1"/>
              <a:t>було</a:t>
            </a:r>
            <a:r>
              <a:rPr lang="ru-RU" sz="2900" b="1" dirty="0"/>
              <a:t> передано 3 тис. </a:t>
            </a:r>
            <a:r>
              <a:rPr lang="ru-RU" sz="2900" b="1" dirty="0" err="1"/>
              <a:t>гривень</a:t>
            </a:r>
            <a:r>
              <a:rPr lang="ru-RU" sz="2900" b="1" dirty="0"/>
              <a:t>, а </a:t>
            </a:r>
            <a:r>
              <a:rPr lang="ru-RU" sz="2900" b="1" dirty="0" err="1"/>
              <a:t>працівниками</a:t>
            </a:r>
            <a:r>
              <a:rPr lang="ru-RU" sz="2900" b="1" dirty="0"/>
              <a:t> </a:t>
            </a:r>
            <a:r>
              <a:rPr lang="ru-RU" sz="2900" b="1" dirty="0" err="1"/>
              <a:t>Залозецького</a:t>
            </a:r>
            <a:r>
              <a:rPr lang="ru-RU" sz="2900" b="1" dirty="0"/>
              <a:t> МНВК  - 8 </a:t>
            </a:r>
            <a:r>
              <a:rPr lang="ru-RU" sz="2900" b="1" dirty="0" err="1"/>
              <a:t>національних</a:t>
            </a:r>
            <a:r>
              <a:rPr lang="ru-RU" sz="2900" b="1" dirty="0"/>
              <a:t> </a:t>
            </a:r>
            <a:r>
              <a:rPr lang="ru-RU" sz="2900" b="1" dirty="0" err="1"/>
              <a:t>прапорів</a:t>
            </a:r>
            <a:r>
              <a:rPr lang="ru-RU" sz="2900" b="1" dirty="0"/>
              <a:t> для </a:t>
            </a:r>
            <a:r>
              <a:rPr lang="ru-RU" sz="2900" b="1" dirty="0" err="1"/>
              <a:t>добровольчих</a:t>
            </a:r>
            <a:r>
              <a:rPr lang="ru-RU" sz="2900" b="1" dirty="0"/>
              <a:t> </a:t>
            </a:r>
            <a:r>
              <a:rPr lang="ru-RU" sz="2900" b="1" dirty="0" err="1"/>
              <a:t>батальйонів</a:t>
            </a:r>
            <a:r>
              <a:rPr lang="ru-RU" sz="2900" b="1" dirty="0"/>
              <a:t>.</a:t>
            </a:r>
          </a:p>
          <a:p>
            <a:r>
              <a:rPr lang="ru-RU" sz="2900" b="1" dirty="0"/>
              <a:t>  </a:t>
            </a:r>
          </a:p>
          <a:p>
            <a:endParaRPr lang="ru-RU" sz="2900" b="1" dirty="0"/>
          </a:p>
          <a:p>
            <a:r>
              <a:rPr lang="ru-RU" sz="2900" b="1" dirty="0" err="1"/>
              <a:t>Аліна</a:t>
            </a:r>
            <a:r>
              <a:rPr lang="ru-RU" sz="2900" b="1" dirty="0"/>
              <a:t> </a:t>
            </a:r>
            <a:r>
              <a:rPr lang="ru-RU" sz="2900" b="1" dirty="0" err="1"/>
              <a:t>Ногас</a:t>
            </a:r>
            <a:r>
              <a:rPr lang="ru-RU" sz="2900" b="1" dirty="0"/>
              <a:t>, Олег </a:t>
            </a:r>
            <a:r>
              <a:rPr lang="ru-RU" sz="2900" b="1" dirty="0" err="1"/>
              <a:t>Назарчук</a:t>
            </a:r>
            <a:r>
              <a:rPr lang="ru-RU" sz="2900" b="1" dirty="0"/>
              <a:t>,</a:t>
            </a:r>
          </a:p>
          <a:p>
            <a:r>
              <a:rPr lang="ru-RU" sz="2900" b="1" dirty="0" err="1"/>
              <a:t>учасники</a:t>
            </a:r>
            <a:r>
              <a:rPr lang="ru-RU" sz="2900" b="1" dirty="0"/>
              <a:t> </a:t>
            </a:r>
            <a:r>
              <a:rPr lang="ru-RU" sz="2900" b="1" dirty="0" err="1"/>
              <a:t>учнівського</a:t>
            </a:r>
            <a:r>
              <a:rPr lang="ru-RU" sz="2900" b="1" dirty="0"/>
              <a:t> </a:t>
            </a:r>
            <a:r>
              <a:rPr lang="ru-RU" sz="2900" b="1" dirty="0" err="1"/>
              <a:t>самоврядування</a:t>
            </a:r>
            <a:r>
              <a:rPr lang="ru-RU" sz="2900" b="1" dirty="0"/>
              <a:t> СЗОШ І-ІІІ ст. </a:t>
            </a:r>
            <a:r>
              <a:rPr lang="ru-RU" sz="2900" b="1" dirty="0" err="1"/>
              <a:t>смт</a:t>
            </a:r>
            <a:r>
              <a:rPr lang="ru-RU" sz="2900" b="1" dirty="0"/>
              <a:t> </a:t>
            </a:r>
            <a:r>
              <a:rPr lang="ru-RU" sz="2900" b="1" dirty="0" err="1"/>
              <a:t>Залізці</a:t>
            </a:r>
            <a:r>
              <a:rPr lang="ru-RU" sz="2900" b="1" dirty="0"/>
              <a:t> </a:t>
            </a:r>
          </a:p>
          <a:p>
            <a:endParaRPr lang="ru-RU" sz="2900" b="1" dirty="0"/>
          </a:p>
        </p:txBody>
      </p:sp>
    </p:spTree>
    <p:extLst>
      <p:ext uri="{BB962C8B-B14F-4D97-AF65-F5344CB8AC3E}">
        <p14:creationId xmlns:p14="http://schemas.microsoft.com/office/powerpoint/2010/main" val="56887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37026"/>
            <a:ext cx="5801784" cy="4351338"/>
          </a:xfrm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745" y="1277816"/>
            <a:ext cx="6270379" cy="47027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136421"/>
            <a:ext cx="6488723" cy="1325563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ВАХТА ПАМ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’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ЯТІ ГЕРОЇВ «НЕБЕСНОЇ СОТНІ»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2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851" cy="3429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369" y="173366"/>
            <a:ext cx="5240215" cy="6042434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14 ЖОВТНЯ 2014 РОКУ У ШКОЛІ ВІДБУВСЯ ПЕРШИЙ РЕГІОНАЛЬНИЙ ПАТРІОТИЧНИЙ ФЕСТИВАЛЬ «СВЯТА ПОКРОВА».</a:t>
            </a:r>
            <a:b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 ФЕСТИВАЛІ ВЗЯЛИ УЧАСТЬ УЧНІ 2-11 КЛАСІВ, ВЧИТЕЛІ, БАТЬКИ.</a:t>
            </a:r>
            <a:b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ПОЧЕСНИЙ ГІСТЬ ФЕСТИВАЛЮ –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СВЯТОСЛАВ СТЕФАНИШИН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УЧАСНИК АТО, ВИПУСКНИК ШКОЛИ, СТУДЕНТ ЛЬВІВСЬКОГО ДЕРЖАВНОГО УНІВЕРСИТЕТУ ІМ.ІВАНА ФРАНКА.</a:t>
            </a:r>
            <a:b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 ЗАПРОШЕНИХ – ГОЛОВА РАДИ ШКОЛИ, СЕЛИЩНИЙ ГОЛОВА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ЛЮБОМИР ФЕСИК</a:t>
            </a:r>
            <a:endParaRPr lang="ru-RU" sz="2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73366"/>
            <a:ext cx="5801784" cy="4351338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50277" y="4994031"/>
            <a:ext cx="5216769" cy="14067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УЧАСНИКИ ФЕСТИВАЛЮ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7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31" y="5123115"/>
            <a:ext cx="9102969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 ЗІ СТРІЛЬБИ З ПНЕВМАТИЧНОЇ РУШНИЦІ СЕРЕД ЮНАКІВ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31286"/>
            <a:ext cx="5801784" cy="43513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0740"/>
            <a:ext cx="5797798" cy="4352921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34675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254"/>
            <a:ext cx="12098215" cy="64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59161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28954"/>
            <a:ext cx="6048863" cy="4536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1" y="128954"/>
            <a:ext cx="4815804" cy="361185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27538" y="4419600"/>
            <a:ext cx="6611816" cy="1887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Змагання з розбирання-збирання автомата серед юнаків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22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85" y="131879"/>
            <a:ext cx="11793415" cy="663969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97877" y="5029200"/>
            <a:ext cx="7104185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ВИКОНАННЯ НОРМАТИВУ З РОЗБИРАННЯ-ЗБИРАННЯ АВТОМАТА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32" y="82422"/>
            <a:ext cx="7165044" cy="5379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42" y="572530"/>
            <a:ext cx="5868714" cy="439921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330462" y="4290645"/>
            <a:ext cx="4994030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Нагородження переможців змагань з розбирання-збирання автомата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61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467</Words>
  <Application>Microsoft Office PowerPoint</Application>
  <PresentationFormat>Широкоэкранный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Aparajita</vt:lpstr>
      <vt:lpstr>Arial</vt:lpstr>
      <vt:lpstr>Calibri</vt:lpstr>
      <vt:lpstr>Calibri Light</vt:lpstr>
      <vt:lpstr>Times New Roman</vt:lpstr>
      <vt:lpstr>Тема Office</vt:lpstr>
      <vt:lpstr>СПЕЦІАЛІЗОВАНА ЗАГАЛЬНООСВІТНЯ ШКОЛА І-ІІІ СТУПЕНІВ З ПОГЛИБЛЕНИМ ВИВЧЕННЯМ ІНОЗЕМНИХ МОВ СМТ ЗАЛІЗЦІ ЗБОРІВСЬКОГО РАЙОНУ ТЕРНОПІЛЬСЬКОЇ ОБЛАСТІ</vt:lpstr>
      <vt:lpstr>БУТИ ГІДНИМ СВОБОДИ (Зборівська дзвіниця)</vt:lpstr>
      <vt:lpstr>ВАХТА ПАМ’ЯТІ ГЕРОЇВ «НЕБЕСНОЇ СОТНІ»</vt:lpstr>
      <vt:lpstr>      14 ЖОВТНЯ 2014 РОКУ У ШКОЛІ ВІДБУВСЯ ПЕРШИЙ РЕГІОНАЛЬНИЙ ПАТРІОТИЧНИЙ ФЕСТИВАЛЬ «СВЯТА ПОКРОВА».        У ФЕСТИВАЛІ ВЗЯЛИ УЧАСТЬ УЧНІ 2-11 КЛАСІВ, ВЧИТЕЛІ, БАТЬКИ.        ПОЧЕСНИЙ ГІСТЬ ФЕСТИВАЛЮ – СВЯТОСЛАВ СТЕФАНИШИН, УЧАСНИК АТО, ВИПУСКНИК ШКОЛИ, СТУДЕНТ ЛЬВІВСЬКОГО ДЕРЖАВНОГО УНІВЕРСИТЕТУ ІМ.ІВАНА ФРАНКА. СЕРЕД ЗАПРОШЕНИХ – ГОЛОВА РАДИ ШКОЛИ, СЕЛИЩНИЙ ГОЛОВА ЛЮБОМИР ФЕСИК</vt:lpstr>
      <vt:lpstr>ЗМАГАННЯ ЗІ СТРІЛЬБИ З ПНЕВМАТИЧНОЇ РУШНИЦІ СЕРЕД ЮНАКІВ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СПЕЦІАЛІЗОВАНА ЗАГАЛЬНООСВІТНЯ ШКОЛА І-ІІІ СТУПЕНІВ З ПОГЛИБЛЕНИМ ВИВЧЕННЯМ ІНОЗЕМНИХ МОВ СМТ ЗАЛІЗЦІ ЗБОРІВСЬКОГО РАЙОНУ ТЕРНОПІЛЬСЬКОЇ ОБЛАСТІ</dc:title>
  <dc:creator>Школа</dc:creator>
  <cp:lastModifiedBy>Школа</cp:lastModifiedBy>
  <cp:revision>15</cp:revision>
  <dcterms:created xsi:type="dcterms:W3CDTF">2015-03-17T08:21:38Z</dcterms:created>
  <dcterms:modified xsi:type="dcterms:W3CDTF">2015-04-17T13:10:34Z</dcterms:modified>
</cp:coreProperties>
</file>