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3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9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6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5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6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0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4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0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0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BBAA3-AF1F-4AB9-97B0-B16B925487F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D089-D8F4-4C65-A6B3-FDBB83361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415" y="140677"/>
            <a:ext cx="11465169" cy="254390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Національно-патріотичне виховання на </a:t>
            </a:r>
            <a:r>
              <a:rPr lang="uk-UA" b="1" dirty="0" err="1" smtClean="0"/>
              <a:t>уроках</a:t>
            </a:r>
            <a:r>
              <a:rPr lang="uk-UA" b="1" dirty="0" smtClean="0"/>
              <a:t> Української звитяги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78369"/>
            <a:ext cx="10562492" cy="3833445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r"/>
            <a:endParaRPr lang="uk-UA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uk-UA" sz="4000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uk-UA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</a:rPr>
              <a:t>Екскурсія в штаб УПА, с. Стіжок </a:t>
            </a:r>
            <a:r>
              <a:rPr lang="uk-UA" sz="4000" dirty="0" err="1" smtClean="0">
                <a:solidFill>
                  <a:schemeClr val="accent4">
                    <a:lumMod val="75000"/>
                  </a:schemeClr>
                </a:solidFill>
              </a:rPr>
              <a:t>Шумського</a:t>
            </a: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</a:rPr>
              <a:t> району, жовтень 2014 р.</a:t>
            </a:r>
          </a:p>
        </p:txBody>
      </p:sp>
    </p:spTree>
    <p:extLst>
      <p:ext uri="{BB962C8B-B14F-4D97-AF65-F5344CB8AC3E}">
        <p14:creationId xmlns:p14="http://schemas.microsoft.com/office/powerpoint/2010/main" val="351069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858" y="481093"/>
            <a:ext cx="5962907" cy="573097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171" y="530234"/>
            <a:ext cx="4890137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4" y="211809"/>
            <a:ext cx="7953538" cy="6482068"/>
          </a:xfrm>
        </p:spPr>
      </p:pic>
    </p:spTree>
    <p:extLst>
      <p:ext uri="{BB962C8B-B14F-4D97-AF65-F5344CB8AC3E}">
        <p14:creationId xmlns:p14="http://schemas.microsoft.com/office/powerpoint/2010/main" val="33827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774"/>
            <a:ext cx="10837985" cy="6671103"/>
          </a:xfrm>
        </p:spPr>
      </p:pic>
    </p:spTree>
    <p:extLst>
      <p:ext uri="{BB962C8B-B14F-4D97-AF65-F5344CB8AC3E}">
        <p14:creationId xmlns:p14="http://schemas.microsoft.com/office/powerpoint/2010/main" val="5701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640"/>
            <a:ext cx="11101754" cy="6493791"/>
          </a:xfrm>
        </p:spPr>
      </p:pic>
    </p:spTree>
    <p:extLst>
      <p:ext uri="{BB962C8B-B14F-4D97-AF65-F5344CB8AC3E}">
        <p14:creationId xmlns:p14="http://schemas.microsoft.com/office/powerpoint/2010/main" val="41560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57944"/>
            <a:ext cx="11476892" cy="6800056"/>
          </a:xfrm>
        </p:spPr>
      </p:pic>
    </p:spTree>
    <p:extLst>
      <p:ext uri="{BB962C8B-B14F-4D97-AF65-F5344CB8AC3E}">
        <p14:creationId xmlns:p14="http://schemas.microsoft.com/office/powerpoint/2010/main" val="35837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СТЕЖКАМИ УКРАЇНСЬКОЇ </a:t>
            </a:r>
            <a:r>
              <a:rPr lang="ru-RU" dirty="0" smtClean="0"/>
              <a:t>ЗВИТЯГИ</a:t>
            </a:r>
            <a:r>
              <a:rPr lang="en-US" dirty="0" smtClean="0"/>
              <a:t> (</a:t>
            </a:r>
            <a:r>
              <a:rPr lang="uk-UA" dirty="0" smtClean="0"/>
              <a:t>Зборівська дзвіниця)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9169"/>
            <a:ext cx="11353800" cy="4617794"/>
          </a:xfrm>
        </p:spPr>
        <p:txBody>
          <a:bodyPr>
            <a:normAutofit fontScale="40000" lnSpcReduction="20000"/>
          </a:bodyPr>
          <a:lstStyle/>
          <a:p>
            <a:r>
              <a:rPr lang="ru-RU" sz="3800" b="1" dirty="0"/>
              <a:t>СТЕЖКАМИ УКРАЇНСЬКОЇ ЗВИТЯГИ</a:t>
            </a:r>
          </a:p>
          <a:p>
            <a:r>
              <a:rPr lang="ru-RU" sz="3800" b="1" dirty="0"/>
              <a:t>      В </a:t>
            </a:r>
            <a:r>
              <a:rPr lang="ru-RU" sz="3800" b="1" dirty="0" err="1"/>
              <a:t>історію</a:t>
            </a:r>
            <a:r>
              <a:rPr lang="ru-RU" sz="3800" b="1" dirty="0"/>
              <a:t> </a:t>
            </a:r>
            <a:r>
              <a:rPr lang="ru-RU" sz="3800" b="1" dirty="0" err="1"/>
              <a:t>нашого</a:t>
            </a:r>
            <a:r>
              <a:rPr lang="ru-RU" sz="3800" b="1" dirty="0"/>
              <a:t> народу </a:t>
            </a:r>
            <a:r>
              <a:rPr lang="ru-RU" sz="3800" b="1" dirty="0" err="1"/>
              <a:t>найяскравіше</a:t>
            </a:r>
            <a:r>
              <a:rPr lang="ru-RU" sz="3800" b="1" dirty="0"/>
              <a:t>, </a:t>
            </a:r>
            <a:r>
              <a:rPr lang="ru-RU" sz="3800" b="1" dirty="0" err="1"/>
              <a:t>здебільшого</a:t>
            </a:r>
            <a:r>
              <a:rPr lang="ru-RU" sz="3800" b="1" dirty="0"/>
              <a:t> </a:t>
            </a:r>
            <a:r>
              <a:rPr lang="ru-RU" sz="3800" b="1" dirty="0" err="1"/>
              <a:t>червоним</a:t>
            </a:r>
            <a:r>
              <a:rPr lang="ru-RU" sz="3800" b="1" dirty="0"/>
              <a:t> і </a:t>
            </a:r>
            <a:r>
              <a:rPr lang="ru-RU" sz="3800" b="1" dirty="0" err="1"/>
              <a:t>чорним</a:t>
            </a:r>
            <a:r>
              <a:rPr lang="ru-RU" sz="3800" b="1" dirty="0"/>
              <a:t>, вписано </a:t>
            </a:r>
            <a:r>
              <a:rPr lang="ru-RU" sz="3800" b="1" dirty="0" err="1"/>
              <a:t>сторінки</a:t>
            </a:r>
            <a:r>
              <a:rPr lang="ru-RU" sz="3800" b="1" dirty="0"/>
              <a:t> </a:t>
            </a:r>
            <a:r>
              <a:rPr lang="ru-RU" sz="3800" b="1" dirty="0" err="1"/>
              <a:t>української</a:t>
            </a:r>
            <a:r>
              <a:rPr lang="ru-RU" sz="3800" b="1" dirty="0"/>
              <a:t> </a:t>
            </a:r>
            <a:r>
              <a:rPr lang="ru-RU" sz="3800" b="1" dirty="0" err="1"/>
              <a:t>звитяги</a:t>
            </a:r>
            <a:r>
              <a:rPr lang="ru-RU" sz="3800" b="1" dirty="0"/>
              <a:t>. В </a:t>
            </a:r>
            <a:r>
              <a:rPr lang="ru-RU" sz="3800" b="1" dirty="0" err="1"/>
              <a:t>Україні</a:t>
            </a:r>
            <a:r>
              <a:rPr lang="ru-RU" sz="3800" b="1" dirty="0"/>
              <a:t> </a:t>
            </a:r>
            <a:r>
              <a:rPr lang="ru-RU" sz="3800" b="1" dirty="0" err="1"/>
              <a:t>сучасній</a:t>
            </a:r>
            <a:r>
              <a:rPr lang="ru-RU" sz="3800" b="1" dirty="0"/>
              <a:t>, </a:t>
            </a:r>
            <a:r>
              <a:rPr lang="ru-RU" sz="3800" b="1" dirty="0" err="1"/>
              <a:t>новітній</a:t>
            </a:r>
            <a:r>
              <a:rPr lang="ru-RU" sz="3800" b="1" dirty="0"/>
              <a:t> </a:t>
            </a:r>
            <a:r>
              <a:rPr lang="ru-RU" sz="3800" b="1" dirty="0" err="1"/>
              <a:t>літопис</a:t>
            </a:r>
            <a:r>
              <a:rPr lang="ru-RU" sz="3800" b="1" dirty="0"/>
              <a:t> </a:t>
            </a:r>
            <a:r>
              <a:rPr lang="ru-RU" sz="3800" b="1" dirty="0" err="1"/>
              <a:t>пишеться</a:t>
            </a:r>
            <a:r>
              <a:rPr lang="ru-RU" sz="3800" b="1" dirty="0"/>
              <a:t> </a:t>
            </a:r>
            <a:r>
              <a:rPr lang="ru-RU" sz="3800" b="1" dirty="0" err="1"/>
              <a:t>кольорами</a:t>
            </a:r>
            <a:r>
              <a:rPr lang="ru-RU" sz="3800" b="1" dirty="0"/>
              <a:t> </a:t>
            </a:r>
            <a:r>
              <a:rPr lang="ru-RU" sz="3800" b="1" dirty="0" err="1"/>
              <a:t>жовто-синіх</a:t>
            </a:r>
            <a:r>
              <a:rPr lang="ru-RU" sz="3800" b="1" dirty="0"/>
              <a:t> полотен. </a:t>
            </a:r>
            <a:r>
              <a:rPr lang="ru-RU" sz="3800" b="1" dirty="0" err="1"/>
              <a:t>Нажаль</a:t>
            </a:r>
            <a:r>
              <a:rPr lang="ru-RU" sz="3800" b="1" dirty="0"/>
              <a:t>, </a:t>
            </a:r>
            <a:r>
              <a:rPr lang="ru-RU" sz="3800" b="1" dirty="0" err="1"/>
              <a:t>ці</a:t>
            </a:r>
            <a:r>
              <a:rPr lang="ru-RU" sz="3800" b="1" dirty="0"/>
              <a:t> </a:t>
            </a:r>
            <a:r>
              <a:rPr lang="ru-RU" sz="3800" b="1" dirty="0" err="1"/>
              <a:t>кольори</a:t>
            </a:r>
            <a:r>
              <a:rPr lang="ru-RU" sz="3800" b="1" dirty="0"/>
              <a:t> на </a:t>
            </a:r>
            <a:r>
              <a:rPr lang="ru-RU" sz="3800" b="1" dirty="0" err="1"/>
              <a:t>сході</a:t>
            </a:r>
            <a:r>
              <a:rPr lang="ru-RU" sz="3800" b="1" dirty="0"/>
              <a:t> </a:t>
            </a:r>
            <a:r>
              <a:rPr lang="ru-RU" sz="3800" b="1" dirty="0" err="1"/>
              <a:t>нашої</a:t>
            </a:r>
            <a:r>
              <a:rPr lang="ru-RU" sz="3800" b="1" dirty="0"/>
              <a:t> </a:t>
            </a:r>
            <a:r>
              <a:rPr lang="ru-RU" sz="3800" b="1" dirty="0" err="1"/>
              <a:t>держави</a:t>
            </a:r>
            <a:r>
              <a:rPr lang="ru-RU" sz="3800" b="1" dirty="0"/>
              <a:t> </a:t>
            </a:r>
            <a:r>
              <a:rPr lang="ru-RU" sz="3800" b="1" dirty="0" err="1"/>
              <a:t>переплелися</a:t>
            </a:r>
            <a:r>
              <a:rPr lang="ru-RU" sz="3800" b="1" dirty="0"/>
              <a:t> з </a:t>
            </a:r>
            <a:r>
              <a:rPr lang="ru-RU" sz="3800" b="1" dirty="0" err="1"/>
              <a:t>кольорами</a:t>
            </a:r>
            <a:r>
              <a:rPr lang="ru-RU" sz="3800" b="1" dirty="0"/>
              <a:t> </a:t>
            </a:r>
            <a:r>
              <a:rPr lang="ru-RU" sz="3800" b="1" dirty="0" err="1"/>
              <a:t>похоронних</a:t>
            </a:r>
            <a:r>
              <a:rPr lang="ru-RU" sz="3800" b="1" dirty="0"/>
              <a:t> </a:t>
            </a:r>
            <a:r>
              <a:rPr lang="ru-RU" sz="3800" b="1" dirty="0" err="1"/>
              <a:t>процесій</a:t>
            </a:r>
            <a:r>
              <a:rPr lang="ru-RU" sz="3800" b="1" dirty="0"/>
              <a:t> </a:t>
            </a:r>
            <a:r>
              <a:rPr lang="ru-RU" sz="3800" b="1" dirty="0" err="1"/>
              <a:t>багатьох</a:t>
            </a:r>
            <a:r>
              <a:rPr lang="ru-RU" sz="3800" b="1" dirty="0"/>
              <a:t> </a:t>
            </a:r>
            <a:r>
              <a:rPr lang="ru-RU" sz="3800" b="1" dirty="0" err="1"/>
              <a:t>захисників</a:t>
            </a:r>
            <a:r>
              <a:rPr lang="ru-RU" sz="3800" b="1" dirty="0"/>
              <a:t> </a:t>
            </a:r>
            <a:r>
              <a:rPr lang="ru-RU" sz="3800" b="1" dirty="0" err="1"/>
              <a:t>соборної</a:t>
            </a:r>
            <a:r>
              <a:rPr lang="ru-RU" sz="3800" b="1" dirty="0"/>
              <a:t> </a:t>
            </a:r>
            <a:r>
              <a:rPr lang="ru-RU" sz="3800" b="1" dirty="0" err="1"/>
              <a:t>України</a:t>
            </a:r>
            <a:r>
              <a:rPr lang="ru-RU" sz="3800" b="1" dirty="0"/>
              <a:t>, з </a:t>
            </a:r>
            <a:r>
              <a:rPr lang="ru-RU" sz="3800" b="1" dirty="0" err="1"/>
              <a:t>кольорами</a:t>
            </a:r>
            <a:r>
              <a:rPr lang="ru-RU" sz="3800" b="1" dirty="0"/>
              <a:t> </a:t>
            </a:r>
            <a:r>
              <a:rPr lang="ru-RU" sz="3800" b="1" dirty="0" err="1"/>
              <a:t>вогню</a:t>
            </a:r>
            <a:r>
              <a:rPr lang="ru-RU" sz="3800" b="1" dirty="0"/>
              <a:t>, </a:t>
            </a:r>
            <a:r>
              <a:rPr lang="ru-RU" sz="3800" b="1" dirty="0" err="1"/>
              <a:t>випаленої</a:t>
            </a:r>
            <a:r>
              <a:rPr lang="ru-RU" sz="3800" b="1" dirty="0"/>
              <a:t> «Градами» </a:t>
            </a:r>
            <a:r>
              <a:rPr lang="ru-RU" sz="3800" b="1" dirty="0" err="1"/>
              <a:t>стерні</a:t>
            </a:r>
            <a:r>
              <a:rPr lang="ru-RU" sz="3800" b="1" dirty="0"/>
              <a:t>, </a:t>
            </a:r>
            <a:r>
              <a:rPr lang="ru-RU" sz="3800" b="1" dirty="0" err="1"/>
              <a:t>кольором</a:t>
            </a:r>
            <a:r>
              <a:rPr lang="ru-RU" sz="3800" b="1" dirty="0"/>
              <a:t> </a:t>
            </a:r>
            <a:r>
              <a:rPr lang="ru-RU" sz="3800" b="1" dirty="0" err="1"/>
              <a:t>сивих</a:t>
            </a:r>
            <a:r>
              <a:rPr lang="ru-RU" sz="3800" b="1" dirty="0"/>
              <a:t> </a:t>
            </a:r>
            <a:r>
              <a:rPr lang="ru-RU" sz="3800" b="1" dirty="0" err="1"/>
              <a:t>голів</a:t>
            </a:r>
            <a:r>
              <a:rPr lang="ru-RU" sz="3800" b="1" dirty="0"/>
              <a:t> </a:t>
            </a:r>
            <a:r>
              <a:rPr lang="ru-RU" sz="3800" b="1" dirty="0" err="1"/>
              <a:t>зовсім</a:t>
            </a:r>
            <a:r>
              <a:rPr lang="ru-RU" sz="3800" b="1" dirty="0"/>
              <a:t> </a:t>
            </a:r>
            <a:r>
              <a:rPr lang="ru-RU" sz="3800" b="1" dirty="0" err="1"/>
              <a:t>молодих</a:t>
            </a:r>
            <a:r>
              <a:rPr lang="ru-RU" sz="3800" b="1" dirty="0"/>
              <a:t> </a:t>
            </a:r>
            <a:r>
              <a:rPr lang="ru-RU" sz="3800" b="1" dirty="0" err="1"/>
              <a:t>матерів</a:t>
            </a:r>
            <a:r>
              <a:rPr lang="ru-RU" sz="3800" b="1" dirty="0"/>
              <a:t> та дружин, </a:t>
            </a:r>
            <a:r>
              <a:rPr lang="ru-RU" sz="3800" b="1" dirty="0" err="1"/>
              <a:t>які</a:t>
            </a:r>
            <a:r>
              <a:rPr lang="ru-RU" sz="3800" b="1" dirty="0"/>
              <a:t> не </a:t>
            </a:r>
            <a:r>
              <a:rPr lang="ru-RU" sz="3800" b="1" dirty="0" err="1"/>
              <a:t>сподівалися</a:t>
            </a:r>
            <a:r>
              <a:rPr lang="ru-RU" sz="3800" b="1" dirty="0"/>
              <a:t> </a:t>
            </a:r>
            <a:r>
              <a:rPr lang="ru-RU" sz="3800" b="1" dirty="0" err="1"/>
              <a:t>підступної</a:t>
            </a:r>
            <a:r>
              <a:rPr lang="ru-RU" sz="3800" b="1" dirty="0"/>
              <a:t> </a:t>
            </a:r>
            <a:r>
              <a:rPr lang="ru-RU" sz="3800" b="1" dirty="0" err="1"/>
              <a:t>війни</a:t>
            </a:r>
            <a:r>
              <a:rPr lang="ru-RU" sz="3800" b="1" dirty="0"/>
              <a:t> у </a:t>
            </a:r>
            <a:r>
              <a:rPr lang="ru-RU" sz="3800" b="1" dirty="0" err="1"/>
              <a:t>нашому</a:t>
            </a:r>
            <a:r>
              <a:rPr lang="ru-RU" sz="3800" b="1" dirty="0"/>
              <a:t> </a:t>
            </a:r>
            <a:r>
              <a:rPr lang="ru-RU" sz="3800" b="1" dirty="0" err="1"/>
              <a:t>столітті</a:t>
            </a:r>
            <a:r>
              <a:rPr lang="ru-RU" sz="3800" b="1" dirty="0"/>
              <a:t>, на </a:t>
            </a:r>
            <a:r>
              <a:rPr lang="ru-RU" sz="3800" b="1" dirty="0" err="1"/>
              <a:t>нашій</a:t>
            </a:r>
            <a:r>
              <a:rPr lang="ru-RU" sz="3800" b="1" dirty="0"/>
              <a:t> </a:t>
            </a:r>
            <a:r>
              <a:rPr lang="ru-RU" sz="3800" b="1" dirty="0" err="1"/>
              <a:t>землі</a:t>
            </a:r>
            <a:r>
              <a:rPr lang="ru-RU" sz="3800" b="1" dirty="0"/>
              <a:t>. </a:t>
            </a:r>
          </a:p>
          <a:p>
            <a:r>
              <a:rPr lang="ru-RU" sz="3800" b="1" dirty="0"/>
              <a:t>      «Уроки </a:t>
            </a:r>
            <a:r>
              <a:rPr lang="ru-RU" sz="3800" b="1" dirty="0" err="1"/>
              <a:t>української</a:t>
            </a:r>
            <a:r>
              <a:rPr lang="ru-RU" sz="3800" b="1" dirty="0"/>
              <a:t> </a:t>
            </a:r>
            <a:r>
              <a:rPr lang="ru-RU" sz="3800" b="1" dirty="0" err="1"/>
              <a:t>звитяги</a:t>
            </a:r>
            <a:r>
              <a:rPr lang="ru-RU" sz="3800" b="1" dirty="0"/>
              <a:t>», </a:t>
            </a:r>
            <a:r>
              <a:rPr lang="ru-RU" sz="3800" b="1" dirty="0" err="1"/>
              <a:t>які</a:t>
            </a:r>
            <a:r>
              <a:rPr lang="ru-RU" sz="3800" b="1" dirty="0"/>
              <a:t> з </a:t>
            </a:r>
            <a:r>
              <a:rPr lang="ru-RU" sz="3800" b="1" dirty="0" err="1"/>
              <a:t>особливим</a:t>
            </a:r>
            <a:r>
              <a:rPr lang="ru-RU" sz="3800" b="1" dirty="0"/>
              <a:t> </a:t>
            </a:r>
            <a:r>
              <a:rPr lang="ru-RU" sz="3800" b="1" dirty="0" err="1"/>
              <a:t>розумінням</a:t>
            </a:r>
            <a:r>
              <a:rPr lang="ru-RU" sz="3800" b="1" dirty="0"/>
              <a:t> </a:t>
            </a:r>
            <a:r>
              <a:rPr lang="ru-RU" sz="3800" b="1" dirty="0" err="1"/>
              <a:t>поняття</a:t>
            </a:r>
            <a:r>
              <a:rPr lang="ru-RU" sz="3800" b="1" dirty="0"/>
              <a:t> «</a:t>
            </a:r>
            <a:r>
              <a:rPr lang="ru-RU" sz="3800" b="1" dirty="0" err="1"/>
              <a:t>патріотизм</a:t>
            </a:r>
            <a:r>
              <a:rPr lang="ru-RU" sz="3800" b="1" dirty="0"/>
              <a:t>» </a:t>
            </a:r>
            <a:r>
              <a:rPr lang="ru-RU" sz="3800" b="1" dirty="0" err="1"/>
              <a:t>протягом</a:t>
            </a:r>
            <a:r>
              <a:rPr lang="ru-RU" sz="3800" b="1" dirty="0"/>
              <a:t> </a:t>
            </a:r>
            <a:r>
              <a:rPr lang="ru-RU" sz="3800" b="1" dirty="0" err="1"/>
              <a:t>цього</a:t>
            </a:r>
            <a:r>
              <a:rPr lang="ru-RU" sz="3800" b="1" dirty="0"/>
              <a:t> </a:t>
            </a:r>
            <a:r>
              <a:rPr lang="ru-RU" sz="3800" b="1" dirty="0" err="1"/>
              <a:t>навчального</a:t>
            </a:r>
            <a:r>
              <a:rPr lang="ru-RU" sz="3800" b="1" dirty="0"/>
              <a:t> року </a:t>
            </a:r>
            <a:r>
              <a:rPr lang="ru-RU" sz="3800" b="1" dirty="0" err="1"/>
              <a:t>проводяться</a:t>
            </a:r>
            <a:r>
              <a:rPr lang="ru-RU" sz="3800" b="1" dirty="0"/>
              <a:t> в </a:t>
            </a:r>
            <a:r>
              <a:rPr lang="ru-RU" sz="3800" b="1" dirty="0" err="1"/>
              <a:t>усіх</a:t>
            </a:r>
            <a:r>
              <a:rPr lang="ru-RU" sz="3800" b="1" dirty="0"/>
              <a:t> </a:t>
            </a:r>
            <a:r>
              <a:rPr lang="ru-RU" sz="3800" b="1" dirty="0" err="1"/>
              <a:t>навчальних</a:t>
            </a:r>
            <a:r>
              <a:rPr lang="ru-RU" sz="3800" b="1" dirty="0"/>
              <a:t> закладах </a:t>
            </a:r>
            <a:r>
              <a:rPr lang="ru-RU" sz="3800" b="1" dirty="0" err="1"/>
              <a:t>Зборівщини</a:t>
            </a:r>
            <a:r>
              <a:rPr lang="ru-RU" sz="3800" b="1" dirty="0"/>
              <a:t>, по-новому </a:t>
            </a:r>
            <a:r>
              <a:rPr lang="ru-RU" sz="3800" b="1" dirty="0" err="1"/>
              <a:t>підносять</a:t>
            </a:r>
            <a:r>
              <a:rPr lang="ru-RU" sz="3800" b="1" dirty="0"/>
              <a:t> </a:t>
            </a:r>
            <a:r>
              <a:rPr lang="ru-RU" sz="3800" b="1" dirty="0" err="1"/>
              <a:t>національно-патріотичну</a:t>
            </a:r>
            <a:r>
              <a:rPr lang="ru-RU" sz="3800" b="1" dirty="0"/>
              <a:t> </a:t>
            </a:r>
            <a:r>
              <a:rPr lang="ru-RU" sz="3800" b="1" dirty="0" err="1"/>
              <a:t>свідомість</a:t>
            </a:r>
            <a:r>
              <a:rPr lang="ru-RU" sz="3800" b="1" dirty="0"/>
              <a:t> </a:t>
            </a:r>
            <a:r>
              <a:rPr lang="ru-RU" sz="3800" b="1" dirty="0" err="1"/>
              <a:t>учнів</a:t>
            </a:r>
            <a:r>
              <a:rPr lang="ru-RU" sz="3800" b="1" dirty="0"/>
              <a:t>. 5 </a:t>
            </a:r>
            <a:r>
              <a:rPr lang="ru-RU" sz="3800" b="1" dirty="0" err="1"/>
              <a:t>жовтня</a:t>
            </a:r>
            <a:r>
              <a:rPr lang="ru-RU" sz="3800" b="1" dirty="0"/>
              <a:t> </a:t>
            </a:r>
            <a:r>
              <a:rPr lang="ru-RU" sz="3800" b="1" dirty="0" err="1"/>
              <a:t>старшокласники</a:t>
            </a:r>
            <a:r>
              <a:rPr lang="ru-RU" sz="3800" b="1" dirty="0"/>
              <a:t> СЗОШ І-ІІІ </a:t>
            </a:r>
            <a:r>
              <a:rPr lang="ru-RU" sz="3800" b="1" dirty="0" err="1"/>
              <a:t>ст</a:t>
            </a:r>
            <a:r>
              <a:rPr lang="ru-RU" sz="3800" b="1" dirty="0"/>
              <a:t> </a:t>
            </a:r>
            <a:r>
              <a:rPr lang="ru-RU" sz="3800" b="1" dirty="0" err="1"/>
              <a:t>смт</a:t>
            </a:r>
            <a:r>
              <a:rPr lang="ru-RU" sz="3800" b="1" dirty="0"/>
              <a:t> </a:t>
            </a:r>
            <a:r>
              <a:rPr lang="ru-RU" sz="3800" b="1" dirty="0" err="1"/>
              <a:t>Залізці</a:t>
            </a:r>
            <a:r>
              <a:rPr lang="ru-RU" sz="3800" b="1" dirty="0"/>
              <a:t> та </a:t>
            </a:r>
            <a:r>
              <a:rPr lang="ru-RU" sz="3800" b="1" dirty="0" err="1"/>
              <a:t>Гає-Розтоцького</a:t>
            </a:r>
            <a:r>
              <a:rPr lang="ru-RU" sz="3800" b="1" dirty="0"/>
              <a:t> НВК </a:t>
            </a:r>
            <a:r>
              <a:rPr lang="ru-RU" sz="3800" b="1" dirty="0" err="1"/>
              <a:t>відвідали</a:t>
            </a:r>
            <a:r>
              <a:rPr lang="ru-RU" sz="3800" b="1" dirty="0"/>
              <a:t> </a:t>
            </a:r>
            <a:r>
              <a:rPr lang="ru-RU" sz="3800" b="1" dirty="0" err="1"/>
              <a:t>особливий</a:t>
            </a:r>
            <a:r>
              <a:rPr lang="ru-RU" sz="3800" b="1" dirty="0"/>
              <a:t> «Урок </a:t>
            </a:r>
            <a:r>
              <a:rPr lang="ru-RU" sz="3800" b="1" dirty="0" err="1"/>
              <a:t>української</a:t>
            </a:r>
            <a:r>
              <a:rPr lang="ru-RU" sz="3800" b="1" dirty="0"/>
              <a:t> </a:t>
            </a:r>
            <a:r>
              <a:rPr lang="ru-RU" sz="3800" b="1" dirty="0" err="1"/>
              <a:t>звитяги</a:t>
            </a:r>
            <a:r>
              <a:rPr lang="ru-RU" sz="3800" b="1" dirty="0"/>
              <a:t>» на </a:t>
            </a:r>
            <a:r>
              <a:rPr lang="ru-RU" sz="3800" b="1" dirty="0" err="1"/>
              <a:t>базі</a:t>
            </a:r>
            <a:r>
              <a:rPr lang="ru-RU" sz="3800" b="1" dirty="0"/>
              <a:t> </a:t>
            </a:r>
            <a:r>
              <a:rPr lang="ru-RU" sz="3800" b="1" dirty="0" err="1"/>
              <a:t>історико-краєзнавчого</a:t>
            </a:r>
            <a:r>
              <a:rPr lang="ru-RU" sz="3800" b="1" dirty="0"/>
              <a:t> музею </a:t>
            </a:r>
            <a:r>
              <a:rPr lang="ru-RU" sz="3800" b="1" dirty="0" err="1"/>
              <a:t>с.Стіжок</a:t>
            </a:r>
            <a:r>
              <a:rPr lang="ru-RU" sz="3800" b="1" dirty="0"/>
              <a:t> та штабу УПА ВО «</a:t>
            </a:r>
            <a:r>
              <a:rPr lang="ru-RU" sz="3800" b="1" dirty="0" err="1"/>
              <a:t>Волинь-Південь</a:t>
            </a:r>
            <a:r>
              <a:rPr lang="ru-RU" sz="3800" b="1" dirty="0"/>
              <a:t>» в с. </a:t>
            </a:r>
            <a:r>
              <a:rPr lang="ru-RU" sz="3800" b="1" dirty="0" err="1"/>
              <a:t>Антонівка</a:t>
            </a:r>
            <a:r>
              <a:rPr lang="ru-RU" sz="3800" b="1" dirty="0"/>
              <a:t> </a:t>
            </a:r>
            <a:r>
              <a:rPr lang="ru-RU" sz="3800" b="1" dirty="0" err="1"/>
              <a:t>Шумського</a:t>
            </a:r>
            <a:r>
              <a:rPr lang="ru-RU" sz="3800" b="1" dirty="0"/>
              <a:t> району. </a:t>
            </a:r>
            <a:r>
              <a:rPr lang="ru-RU" sz="3800" b="1" dirty="0" err="1"/>
              <a:t>Виїзний</a:t>
            </a:r>
            <a:r>
              <a:rPr lang="ru-RU" sz="3800" b="1" dirty="0"/>
              <a:t>  урок, </a:t>
            </a:r>
            <a:r>
              <a:rPr lang="ru-RU" sz="3800" b="1" dirty="0" err="1"/>
              <a:t>що</a:t>
            </a:r>
            <a:r>
              <a:rPr lang="ru-RU" sz="3800" b="1" dirty="0"/>
              <a:t> </a:t>
            </a:r>
            <a:r>
              <a:rPr lang="ru-RU" sz="3800" b="1" dirty="0" err="1"/>
              <a:t>відбувся</a:t>
            </a:r>
            <a:r>
              <a:rPr lang="ru-RU" sz="3800" b="1" dirty="0"/>
              <a:t> за </a:t>
            </a:r>
            <a:r>
              <a:rPr lang="ru-RU" sz="3800" b="1" dirty="0" err="1"/>
              <a:t>інціативи</a:t>
            </a:r>
            <a:r>
              <a:rPr lang="ru-RU" sz="3800" b="1" dirty="0"/>
              <a:t> </a:t>
            </a:r>
            <a:r>
              <a:rPr lang="ru-RU" sz="3800" b="1" dirty="0" err="1"/>
              <a:t>голови</a:t>
            </a:r>
            <a:r>
              <a:rPr lang="ru-RU" sz="3800" b="1" dirty="0"/>
              <a:t> </a:t>
            </a:r>
            <a:r>
              <a:rPr lang="ru-RU" sz="3800" b="1" dirty="0" err="1"/>
              <a:t>Зборівської</a:t>
            </a:r>
            <a:r>
              <a:rPr lang="ru-RU" sz="3800" b="1" dirty="0"/>
              <a:t> </a:t>
            </a:r>
            <a:r>
              <a:rPr lang="ru-RU" sz="3800" b="1" dirty="0" err="1"/>
              <a:t>районної</a:t>
            </a:r>
            <a:r>
              <a:rPr lang="ru-RU" sz="3800" b="1" dirty="0"/>
              <a:t> ради </a:t>
            </a:r>
            <a:r>
              <a:rPr lang="ru-RU" sz="3800" b="1" dirty="0" err="1"/>
              <a:t>В.В.Тарковського</a:t>
            </a:r>
            <a:r>
              <a:rPr lang="ru-RU" sz="3800" b="1" dirty="0"/>
              <a:t> та </a:t>
            </a:r>
            <a:r>
              <a:rPr lang="ru-RU" sz="3800" b="1" dirty="0" err="1"/>
              <a:t>безпосереднього</a:t>
            </a:r>
            <a:r>
              <a:rPr lang="ru-RU" sz="3800" b="1" dirty="0"/>
              <a:t> </a:t>
            </a:r>
            <a:r>
              <a:rPr lang="ru-RU" sz="3800" b="1" dirty="0" err="1"/>
              <a:t>сприяння</a:t>
            </a:r>
            <a:r>
              <a:rPr lang="ru-RU" sz="3800" b="1" dirty="0"/>
              <a:t> </a:t>
            </a:r>
            <a:r>
              <a:rPr lang="ru-RU" sz="3800" b="1" dirty="0" err="1"/>
              <a:t>завідувача</a:t>
            </a:r>
            <a:r>
              <a:rPr lang="ru-RU" sz="3800" b="1" dirty="0"/>
              <a:t> </a:t>
            </a:r>
            <a:r>
              <a:rPr lang="ru-RU" sz="3800" b="1" dirty="0" err="1"/>
              <a:t>Зборівським</a:t>
            </a:r>
            <a:r>
              <a:rPr lang="ru-RU" sz="3800" b="1" dirty="0"/>
              <a:t> РМК І.Б. Колоса, провела </a:t>
            </a:r>
            <a:r>
              <a:rPr lang="ru-RU" sz="3800" b="1" dirty="0" err="1"/>
              <a:t>завідувач</a:t>
            </a:r>
            <a:r>
              <a:rPr lang="ru-RU" sz="3800" b="1" dirty="0"/>
              <a:t> музею </a:t>
            </a:r>
            <a:r>
              <a:rPr lang="ru-RU" sz="3800" b="1" dirty="0" err="1"/>
              <a:t>с.Стіжок</a:t>
            </a:r>
            <a:r>
              <a:rPr lang="ru-RU" sz="3800" b="1" dirty="0"/>
              <a:t>  Кузьмич </a:t>
            </a:r>
            <a:r>
              <a:rPr lang="ru-RU" sz="3800" b="1" dirty="0" err="1"/>
              <a:t>Світлана</a:t>
            </a:r>
            <a:r>
              <a:rPr lang="ru-RU" sz="3800" b="1" dirty="0"/>
              <a:t> </a:t>
            </a:r>
            <a:r>
              <a:rPr lang="ru-RU" sz="3800" b="1" dirty="0" err="1"/>
              <a:t>Станіславівна</a:t>
            </a:r>
            <a:r>
              <a:rPr lang="ru-RU" sz="3800" b="1" dirty="0"/>
              <a:t>. </a:t>
            </a:r>
            <a:r>
              <a:rPr lang="ru-RU" sz="3800" b="1" dirty="0" err="1"/>
              <a:t>Учні</a:t>
            </a:r>
            <a:r>
              <a:rPr lang="ru-RU" sz="3800" b="1" dirty="0"/>
              <a:t> </a:t>
            </a:r>
            <a:r>
              <a:rPr lang="ru-RU" sz="3800" b="1" dirty="0" err="1"/>
              <a:t>розпочали</a:t>
            </a:r>
            <a:r>
              <a:rPr lang="ru-RU" sz="3800" b="1" dirty="0"/>
              <a:t> маршрут з </a:t>
            </a:r>
            <a:r>
              <a:rPr lang="ru-RU" sz="3800" b="1" dirty="0" err="1"/>
              <a:t>відвідання</a:t>
            </a:r>
            <a:r>
              <a:rPr lang="ru-RU" sz="3800" b="1" dirty="0"/>
              <a:t> </a:t>
            </a:r>
            <a:r>
              <a:rPr lang="ru-RU" sz="3800" b="1" dirty="0" err="1"/>
              <a:t>експозицій</a:t>
            </a:r>
            <a:r>
              <a:rPr lang="ru-RU" sz="3800" b="1" dirty="0"/>
              <a:t> </a:t>
            </a:r>
            <a:r>
              <a:rPr lang="ru-RU" sz="3800" b="1" dirty="0" err="1"/>
              <a:t>місцевого</a:t>
            </a:r>
            <a:r>
              <a:rPr lang="ru-RU" sz="3800" b="1" dirty="0"/>
              <a:t> музею, а </a:t>
            </a:r>
            <a:r>
              <a:rPr lang="ru-RU" sz="3800" b="1" dirty="0" err="1"/>
              <a:t>далі</a:t>
            </a:r>
            <a:r>
              <a:rPr lang="ru-RU" sz="3800" b="1" dirty="0"/>
              <a:t> </a:t>
            </a:r>
            <a:r>
              <a:rPr lang="ru-RU" sz="3800" b="1" dirty="0" err="1"/>
              <a:t>побували</a:t>
            </a:r>
            <a:r>
              <a:rPr lang="ru-RU" sz="3800" b="1" dirty="0"/>
              <a:t> на </a:t>
            </a:r>
            <a:r>
              <a:rPr lang="ru-RU" sz="3800" b="1" dirty="0" err="1"/>
              <a:t>місцях</a:t>
            </a:r>
            <a:r>
              <a:rPr lang="ru-RU" sz="3800" b="1" dirty="0"/>
              <a:t> </a:t>
            </a:r>
            <a:r>
              <a:rPr lang="ru-RU" sz="3800" b="1" dirty="0" err="1"/>
              <a:t>найбільшої</a:t>
            </a:r>
            <a:r>
              <a:rPr lang="ru-RU" sz="3800" b="1" dirty="0"/>
              <a:t> </a:t>
            </a:r>
            <a:r>
              <a:rPr lang="ru-RU" sz="3800" b="1" dirty="0" err="1"/>
              <a:t>гордості</a:t>
            </a:r>
            <a:r>
              <a:rPr lang="ru-RU" sz="3800" b="1" dirty="0"/>
              <a:t> </a:t>
            </a:r>
            <a:r>
              <a:rPr lang="ru-RU" sz="3800" b="1" dirty="0" err="1"/>
              <a:t>тамтешнього</a:t>
            </a:r>
            <a:r>
              <a:rPr lang="ru-RU" sz="3800" b="1" dirty="0"/>
              <a:t> краю. </a:t>
            </a:r>
            <a:r>
              <a:rPr lang="ru-RU" sz="3800" b="1" dirty="0" err="1"/>
              <a:t>Сходження</a:t>
            </a:r>
            <a:r>
              <a:rPr lang="ru-RU" sz="3800" b="1" dirty="0"/>
              <a:t> на вершину </a:t>
            </a:r>
            <a:r>
              <a:rPr lang="ru-RU" sz="3800" b="1" dirty="0" err="1"/>
              <a:t>замкової</a:t>
            </a:r>
            <a:r>
              <a:rPr lang="ru-RU" sz="3800" b="1" dirty="0"/>
              <a:t> </a:t>
            </a:r>
            <a:r>
              <a:rPr lang="ru-RU" sz="3800" b="1" dirty="0" err="1"/>
              <a:t>Данилової</a:t>
            </a:r>
            <a:r>
              <a:rPr lang="ru-RU" sz="3800" b="1" dirty="0"/>
              <a:t> гори </a:t>
            </a:r>
            <a:r>
              <a:rPr lang="ru-RU" sz="3800" b="1" dirty="0" err="1"/>
              <a:t>увінчалося</a:t>
            </a:r>
            <a:r>
              <a:rPr lang="ru-RU" sz="3800" b="1" dirty="0"/>
              <a:t> </a:t>
            </a:r>
            <a:r>
              <a:rPr lang="ru-RU" sz="3800" b="1" dirty="0" err="1"/>
              <a:t>спільною</a:t>
            </a:r>
            <a:r>
              <a:rPr lang="ru-RU" sz="3800" b="1" dirty="0"/>
              <a:t> молитвою за мир і </a:t>
            </a:r>
            <a:r>
              <a:rPr lang="ru-RU" sz="3800" b="1" dirty="0" err="1"/>
              <a:t>спокій</a:t>
            </a:r>
            <a:r>
              <a:rPr lang="ru-RU" sz="3800" b="1" dirty="0"/>
              <a:t>, волю </a:t>
            </a:r>
            <a:r>
              <a:rPr lang="ru-RU" sz="3800" b="1" dirty="0" err="1"/>
              <a:t>України</a:t>
            </a:r>
            <a:r>
              <a:rPr lang="ru-RU" sz="3800" b="1" dirty="0"/>
              <a:t> у </a:t>
            </a:r>
            <a:r>
              <a:rPr lang="ru-RU" sz="3800" b="1" dirty="0" err="1"/>
              <a:t>старій</a:t>
            </a:r>
            <a:r>
              <a:rPr lang="ru-RU" sz="3800" b="1" dirty="0"/>
              <a:t> </a:t>
            </a:r>
            <a:r>
              <a:rPr lang="ru-RU" sz="3800" b="1" dirty="0" err="1"/>
              <a:t>Святотроїцькій</a:t>
            </a:r>
            <a:r>
              <a:rPr lang="ru-RU" sz="3800" b="1" dirty="0"/>
              <a:t> </a:t>
            </a:r>
            <a:r>
              <a:rPr lang="ru-RU" sz="3800" b="1" dirty="0" err="1"/>
              <a:t>церкві</a:t>
            </a:r>
            <a:r>
              <a:rPr lang="ru-RU" sz="3800" b="1" dirty="0"/>
              <a:t>, </a:t>
            </a:r>
            <a:r>
              <a:rPr lang="ru-RU" sz="3800" b="1" dirty="0" err="1"/>
              <a:t>що</a:t>
            </a:r>
            <a:r>
              <a:rPr lang="ru-RU" sz="3800" b="1" dirty="0"/>
              <a:t>  з </a:t>
            </a:r>
            <a:r>
              <a:rPr lang="ru-RU" sz="3800" b="1" dirty="0" err="1"/>
              <a:t>часів</a:t>
            </a:r>
            <a:r>
              <a:rPr lang="ru-RU" sz="3800" b="1" dirty="0"/>
              <a:t> монголо-</a:t>
            </a:r>
            <a:r>
              <a:rPr lang="ru-RU" sz="3800" b="1" dirty="0" err="1"/>
              <a:t>татарських</a:t>
            </a:r>
            <a:r>
              <a:rPr lang="ru-RU" sz="3800" b="1" dirty="0"/>
              <a:t> </a:t>
            </a:r>
            <a:r>
              <a:rPr lang="ru-RU" sz="3800" b="1" dirty="0" err="1"/>
              <a:t>нападів</a:t>
            </a:r>
            <a:r>
              <a:rPr lang="ru-RU" sz="3800" b="1" dirty="0"/>
              <a:t> і </a:t>
            </a:r>
            <a:r>
              <a:rPr lang="ru-RU" sz="3800" b="1" dirty="0" err="1"/>
              <a:t>нині</a:t>
            </a:r>
            <a:r>
              <a:rPr lang="ru-RU" sz="3800" b="1" dirty="0"/>
              <a:t> </a:t>
            </a:r>
            <a:r>
              <a:rPr lang="ru-RU" sz="3800" b="1" dirty="0" err="1"/>
              <a:t>діє</a:t>
            </a:r>
            <a:r>
              <a:rPr lang="ru-RU" sz="3800" b="1" dirty="0"/>
              <a:t> та є </a:t>
            </a:r>
            <a:r>
              <a:rPr lang="ru-RU" sz="3800" b="1" dirty="0" err="1"/>
              <a:t>осередком</a:t>
            </a:r>
            <a:r>
              <a:rPr lang="ru-RU" sz="3800" b="1" dirty="0"/>
              <a:t> </a:t>
            </a:r>
            <a:r>
              <a:rPr lang="ru-RU" sz="3800" b="1" dirty="0" err="1"/>
              <a:t>духовності</a:t>
            </a:r>
            <a:r>
              <a:rPr lang="ru-RU" sz="3800" b="1" dirty="0"/>
              <a:t> </a:t>
            </a:r>
            <a:r>
              <a:rPr lang="ru-RU" sz="3800" b="1" dirty="0" err="1"/>
              <a:t>Шумщини</a:t>
            </a:r>
            <a:r>
              <a:rPr lang="ru-RU" sz="3800" b="1" dirty="0"/>
              <a:t> та </a:t>
            </a:r>
            <a:r>
              <a:rPr lang="ru-RU" sz="3800" b="1" dirty="0" err="1"/>
              <a:t>всієї</a:t>
            </a:r>
            <a:r>
              <a:rPr lang="ru-RU" sz="3800" b="1" dirty="0"/>
              <a:t> </a:t>
            </a:r>
            <a:r>
              <a:rPr lang="ru-RU" sz="3800" b="1" dirty="0" err="1"/>
              <a:t>Тернопільщини</a:t>
            </a:r>
            <a:r>
              <a:rPr lang="ru-RU" sz="3800" b="1" dirty="0"/>
              <a:t>. У </a:t>
            </a:r>
            <a:r>
              <a:rPr lang="ru-RU" sz="3800" b="1" dirty="0" err="1"/>
              <a:t>штабі</a:t>
            </a:r>
            <a:r>
              <a:rPr lang="ru-RU" sz="3800" b="1" dirty="0"/>
              <a:t> УПА «</a:t>
            </a:r>
            <a:r>
              <a:rPr lang="ru-RU" sz="3800" b="1" dirty="0" err="1"/>
              <a:t>Волинь-Південь</a:t>
            </a:r>
            <a:r>
              <a:rPr lang="ru-RU" sz="3800" b="1" dirty="0"/>
              <a:t>» </a:t>
            </a:r>
            <a:r>
              <a:rPr lang="ru-RU" sz="3800" b="1" dirty="0" err="1"/>
              <a:t>учні</a:t>
            </a:r>
            <a:r>
              <a:rPr lang="ru-RU" sz="3800" b="1" dirty="0"/>
              <a:t> на </a:t>
            </a:r>
            <a:r>
              <a:rPr lang="ru-RU" sz="3800" b="1" dirty="0" err="1"/>
              <a:t>місцевості</a:t>
            </a:r>
            <a:r>
              <a:rPr lang="ru-RU" sz="3800" b="1" dirty="0"/>
              <a:t> </a:t>
            </a:r>
            <a:r>
              <a:rPr lang="ru-RU" sz="3800" b="1" dirty="0" err="1"/>
              <a:t>ознайомилися</a:t>
            </a:r>
            <a:r>
              <a:rPr lang="ru-RU" sz="3800" b="1" dirty="0"/>
              <a:t> з </a:t>
            </a:r>
            <a:r>
              <a:rPr lang="ru-RU" sz="3800" b="1" dirty="0" err="1"/>
              <a:t>побутом</a:t>
            </a:r>
            <a:r>
              <a:rPr lang="ru-RU" sz="3800" b="1" dirty="0"/>
              <a:t>, тактикою </a:t>
            </a:r>
            <a:r>
              <a:rPr lang="ru-RU" sz="3800" b="1" dirty="0" err="1"/>
              <a:t>ведення</a:t>
            </a:r>
            <a:r>
              <a:rPr lang="ru-RU" sz="3800" b="1" dirty="0"/>
              <a:t> бою, </a:t>
            </a:r>
            <a:r>
              <a:rPr lang="ru-RU" sz="3800" b="1" dirty="0" err="1"/>
              <a:t>дізналися</a:t>
            </a:r>
            <a:r>
              <a:rPr lang="ru-RU" sz="3800" b="1" dirty="0"/>
              <a:t> про систему </a:t>
            </a:r>
            <a:r>
              <a:rPr lang="ru-RU" sz="3800" b="1" dirty="0" err="1"/>
              <a:t>взаємодії</a:t>
            </a:r>
            <a:r>
              <a:rPr lang="ru-RU" sz="3800" b="1" dirty="0"/>
              <a:t> і </a:t>
            </a:r>
            <a:r>
              <a:rPr lang="ru-RU" sz="3800" b="1" dirty="0" err="1"/>
              <a:t>оповіщення</a:t>
            </a:r>
            <a:r>
              <a:rPr lang="ru-RU" sz="3800" b="1" dirty="0"/>
              <a:t> </a:t>
            </a:r>
            <a:r>
              <a:rPr lang="ru-RU" sz="3800" b="1" dirty="0" err="1"/>
              <a:t>упівців</a:t>
            </a:r>
            <a:r>
              <a:rPr lang="ru-RU" sz="3800" b="1" dirty="0"/>
              <a:t>, </a:t>
            </a:r>
            <a:r>
              <a:rPr lang="ru-RU" sz="3800" b="1" dirty="0" err="1"/>
              <a:t>пройшли</a:t>
            </a:r>
            <a:r>
              <a:rPr lang="ru-RU" sz="3800" b="1" dirty="0"/>
              <a:t> </a:t>
            </a:r>
            <a:r>
              <a:rPr lang="ru-RU" sz="3800" b="1" dirty="0" err="1"/>
              <a:t>їхніми</a:t>
            </a:r>
            <a:r>
              <a:rPr lang="ru-RU" sz="3800" b="1" dirty="0"/>
              <a:t> стежками, </a:t>
            </a:r>
            <a:r>
              <a:rPr lang="ru-RU" sz="3800" b="1" dirty="0" err="1"/>
              <a:t>побували</a:t>
            </a:r>
            <a:r>
              <a:rPr lang="ru-RU" sz="3800" b="1" dirty="0"/>
              <a:t> в окопах, </a:t>
            </a:r>
            <a:r>
              <a:rPr lang="ru-RU" sz="3800" b="1" dirty="0" err="1"/>
              <a:t>пункті</a:t>
            </a:r>
            <a:r>
              <a:rPr lang="ru-RU" sz="3800" b="1" dirty="0"/>
              <a:t> дозору, в командному </a:t>
            </a:r>
            <a:r>
              <a:rPr lang="ru-RU" sz="3800" b="1" dirty="0" err="1"/>
              <a:t>штабі</a:t>
            </a:r>
            <a:r>
              <a:rPr lang="ru-RU" sz="3800" b="1" dirty="0"/>
              <a:t>, в </a:t>
            </a:r>
            <a:r>
              <a:rPr lang="ru-RU" sz="3800" b="1" dirty="0" err="1"/>
              <a:t>криївках</a:t>
            </a:r>
            <a:r>
              <a:rPr lang="ru-RU" sz="3800" b="1" dirty="0"/>
              <a:t>. </a:t>
            </a:r>
            <a:r>
              <a:rPr lang="ru-RU" sz="3800" b="1" dirty="0" err="1"/>
              <a:t>Найбільше</a:t>
            </a:r>
            <a:r>
              <a:rPr lang="ru-RU" sz="3800" b="1" dirty="0"/>
              <a:t> </a:t>
            </a:r>
            <a:r>
              <a:rPr lang="ru-RU" sz="3800" b="1" dirty="0" err="1"/>
              <a:t>школярів</a:t>
            </a:r>
            <a:r>
              <a:rPr lang="ru-RU" sz="3800" b="1" dirty="0"/>
              <a:t> </a:t>
            </a:r>
            <a:r>
              <a:rPr lang="ru-RU" sz="3800" b="1" dirty="0" err="1"/>
              <a:t>вразило</a:t>
            </a:r>
            <a:r>
              <a:rPr lang="ru-RU" sz="3800" b="1" dirty="0"/>
              <a:t> те, як бережно </a:t>
            </a:r>
            <a:r>
              <a:rPr lang="ru-RU" sz="3800" b="1" dirty="0" err="1"/>
              <a:t>місцеві</a:t>
            </a:r>
            <a:r>
              <a:rPr lang="ru-RU" sz="3800" b="1" dirty="0"/>
              <a:t> </a:t>
            </a:r>
            <a:r>
              <a:rPr lang="ru-RU" sz="3800" b="1" dirty="0" err="1"/>
              <a:t>жителі</a:t>
            </a:r>
            <a:r>
              <a:rPr lang="ru-RU" sz="3800" b="1" dirty="0"/>
              <a:t> </a:t>
            </a:r>
            <a:r>
              <a:rPr lang="ru-RU" sz="3800" b="1" dirty="0" err="1"/>
              <a:t>плекають</a:t>
            </a:r>
            <a:r>
              <a:rPr lang="ru-RU" sz="3800" b="1" dirty="0"/>
              <a:t> </a:t>
            </a:r>
            <a:r>
              <a:rPr lang="ru-RU" sz="3800" b="1" dirty="0" err="1"/>
              <a:t>пам'ять</a:t>
            </a:r>
            <a:r>
              <a:rPr lang="ru-RU" sz="3800" b="1" dirty="0"/>
              <a:t> про УПА, </a:t>
            </a:r>
            <a:r>
              <a:rPr lang="ru-RU" sz="3800" b="1" dirty="0" err="1"/>
              <a:t>доглядають</a:t>
            </a:r>
            <a:r>
              <a:rPr lang="ru-RU" sz="3800" b="1" dirty="0"/>
              <a:t> </a:t>
            </a:r>
            <a:r>
              <a:rPr lang="ru-RU" sz="3800" b="1" dirty="0" err="1"/>
              <a:t>об’єкти</a:t>
            </a:r>
            <a:r>
              <a:rPr lang="ru-RU" sz="3800" b="1" dirty="0"/>
              <a:t>, </a:t>
            </a:r>
            <a:r>
              <a:rPr lang="ru-RU" sz="3800" b="1" dirty="0" err="1"/>
              <a:t>пов’язані</a:t>
            </a:r>
            <a:r>
              <a:rPr lang="ru-RU" sz="3800" b="1" dirty="0"/>
              <a:t> з </a:t>
            </a:r>
            <a:r>
              <a:rPr lang="ru-RU" sz="3800" b="1" dirty="0" err="1"/>
              <a:t>її</a:t>
            </a:r>
            <a:r>
              <a:rPr lang="ru-RU" sz="3800" b="1" dirty="0"/>
              <a:t> </a:t>
            </a:r>
            <a:r>
              <a:rPr lang="ru-RU" sz="3800" b="1" dirty="0" err="1"/>
              <a:t>діяльністю</a:t>
            </a:r>
            <a:r>
              <a:rPr lang="ru-RU" sz="3800" b="1" dirty="0"/>
              <a:t>, </a:t>
            </a:r>
            <a:r>
              <a:rPr lang="ru-RU" sz="3800" b="1" dirty="0" err="1"/>
              <a:t>своїми</a:t>
            </a:r>
            <a:r>
              <a:rPr lang="ru-RU" sz="3800" b="1" dirty="0"/>
              <a:t> силами </a:t>
            </a:r>
            <a:r>
              <a:rPr lang="ru-RU" sz="3800" b="1" dirty="0" err="1"/>
              <a:t>зводять</a:t>
            </a:r>
            <a:r>
              <a:rPr lang="ru-RU" sz="3800" b="1" dirty="0"/>
              <a:t> </a:t>
            </a:r>
            <a:r>
              <a:rPr lang="ru-RU" sz="3800" b="1" dirty="0" err="1"/>
              <a:t>меморіальний</a:t>
            </a:r>
            <a:r>
              <a:rPr lang="ru-RU" sz="3800" b="1" dirty="0"/>
              <a:t> комплекс УПА, </a:t>
            </a:r>
            <a:r>
              <a:rPr lang="ru-RU" sz="3800" b="1" dirty="0" err="1"/>
              <a:t>облаштували</a:t>
            </a:r>
            <a:r>
              <a:rPr lang="ru-RU" sz="3800" b="1" dirty="0"/>
              <a:t> </a:t>
            </a:r>
            <a:r>
              <a:rPr lang="ru-RU" sz="3800" b="1" dirty="0" err="1"/>
              <a:t>територію</a:t>
            </a:r>
            <a:r>
              <a:rPr lang="ru-RU" sz="3800" b="1" dirty="0"/>
              <a:t> для  </a:t>
            </a:r>
            <a:r>
              <a:rPr lang="ru-RU" sz="3800" b="1" dirty="0" err="1"/>
              <a:t>проведення</a:t>
            </a:r>
            <a:r>
              <a:rPr lang="ru-RU" sz="3800" b="1" dirty="0"/>
              <a:t> </a:t>
            </a:r>
            <a:r>
              <a:rPr lang="ru-RU" sz="3800" b="1" dirty="0" err="1"/>
              <a:t>щорічного</a:t>
            </a:r>
            <a:r>
              <a:rPr lang="ru-RU" sz="3800" b="1" dirty="0"/>
              <a:t> </a:t>
            </a:r>
            <a:r>
              <a:rPr lang="ru-RU" sz="3800" b="1" dirty="0" err="1"/>
              <a:t>патріотичного</a:t>
            </a:r>
            <a:r>
              <a:rPr lang="ru-RU" sz="3800" b="1" dirty="0"/>
              <a:t> фестивалю. </a:t>
            </a:r>
            <a:r>
              <a:rPr lang="ru-RU" sz="3800" b="1" dirty="0" err="1"/>
              <a:t>Учні</a:t>
            </a:r>
            <a:r>
              <a:rPr lang="ru-RU" sz="3800" b="1" dirty="0"/>
              <a:t> </a:t>
            </a:r>
            <a:r>
              <a:rPr lang="ru-RU" sz="3800" b="1" dirty="0" err="1"/>
              <a:t>також</a:t>
            </a:r>
            <a:r>
              <a:rPr lang="ru-RU" sz="3800" b="1" dirty="0"/>
              <a:t> </a:t>
            </a:r>
            <a:r>
              <a:rPr lang="ru-RU" sz="3800" b="1" dirty="0" err="1"/>
              <a:t>побували</a:t>
            </a:r>
            <a:r>
              <a:rPr lang="ru-RU" sz="3800" b="1" dirty="0"/>
              <a:t> у </a:t>
            </a:r>
            <a:r>
              <a:rPr lang="ru-RU" sz="3800" b="1" dirty="0" err="1"/>
              <a:t>лісовій</a:t>
            </a:r>
            <a:r>
              <a:rPr lang="ru-RU" sz="3800" b="1" dirty="0"/>
              <a:t> </a:t>
            </a:r>
            <a:r>
              <a:rPr lang="ru-RU" sz="3800" b="1" dirty="0" err="1"/>
              <a:t>капличці</a:t>
            </a:r>
            <a:r>
              <a:rPr lang="ru-RU" sz="3800" b="1" dirty="0"/>
              <a:t> </a:t>
            </a:r>
            <a:r>
              <a:rPr lang="ru-RU" sz="3800" b="1" dirty="0" err="1"/>
              <a:t>Матері</a:t>
            </a:r>
            <a:r>
              <a:rPr lang="ru-RU" sz="3800" b="1" dirty="0"/>
              <a:t> </a:t>
            </a:r>
            <a:r>
              <a:rPr lang="ru-RU" sz="3800" b="1" dirty="0" err="1"/>
              <a:t>Божої</a:t>
            </a:r>
            <a:r>
              <a:rPr lang="ru-RU" sz="3800" b="1" dirty="0"/>
              <a:t>, </a:t>
            </a:r>
            <a:r>
              <a:rPr lang="ru-RU" sz="3800" b="1" dirty="0" err="1"/>
              <a:t>спорудженій</a:t>
            </a:r>
            <a:r>
              <a:rPr lang="ru-RU" sz="3800" b="1" dirty="0"/>
              <a:t> на </a:t>
            </a:r>
            <a:r>
              <a:rPr lang="ru-RU" sz="3800" b="1" dirty="0" err="1"/>
              <a:t>місці</a:t>
            </a:r>
            <a:r>
              <a:rPr lang="ru-RU" sz="3800" b="1" dirty="0"/>
              <a:t> </a:t>
            </a:r>
            <a:r>
              <a:rPr lang="ru-RU" sz="3800" b="1" dirty="0" err="1"/>
              <a:t>колишньої</a:t>
            </a:r>
            <a:r>
              <a:rPr lang="ru-RU" sz="3800" b="1" dirty="0"/>
              <a:t> </a:t>
            </a:r>
            <a:r>
              <a:rPr lang="ru-RU" sz="3800" b="1" dirty="0" err="1"/>
              <a:t>повстанської</a:t>
            </a:r>
            <a:r>
              <a:rPr lang="ru-RU" sz="3800" b="1" dirty="0"/>
              <a:t>, </a:t>
            </a:r>
            <a:r>
              <a:rPr lang="ru-RU" sz="3800" b="1" dirty="0" err="1"/>
              <a:t>спробували</a:t>
            </a:r>
            <a:r>
              <a:rPr lang="ru-RU" sz="3800" b="1" dirty="0"/>
              <a:t> води з того самого </a:t>
            </a:r>
            <a:r>
              <a:rPr lang="ru-RU" sz="3800" b="1" dirty="0" err="1"/>
              <a:t>джерела</a:t>
            </a:r>
            <a:r>
              <a:rPr lang="ru-RU" sz="3800" b="1" dirty="0"/>
              <a:t>, яке </a:t>
            </a:r>
            <a:r>
              <a:rPr lang="ru-RU" sz="3800" b="1" dirty="0" err="1"/>
              <a:t>слугувало</a:t>
            </a:r>
            <a:r>
              <a:rPr lang="ru-RU" sz="3800" b="1" dirty="0"/>
              <a:t> </a:t>
            </a:r>
            <a:r>
              <a:rPr lang="ru-RU" sz="3800" b="1" dirty="0" err="1"/>
              <a:t>упівцям</a:t>
            </a:r>
            <a:r>
              <a:rPr lang="ru-RU" sz="3800" b="1" dirty="0"/>
              <a:t> </a:t>
            </a:r>
            <a:r>
              <a:rPr lang="ru-RU" sz="3800" b="1" dirty="0" err="1"/>
              <a:t>головним</a:t>
            </a:r>
            <a:r>
              <a:rPr lang="ru-RU" sz="3800" b="1" dirty="0"/>
              <a:t> </a:t>
            </a:r>
            <a:r>
              <a:rPr lang="ru-RU" sz="3800" b="1" dirty="0" err="1"/>
              <a:t>життєвим</a:t>
            </a:r>
            <a:r>
              <a:rPr lang="ru-RU" sz="3800" b="1" dirty="0"/>
              <a:t> </a:t>
            </a:r>
            <a:r>
              <a:rPr lang="ru-RU" sz="3800" b="1" dirty="0" err="1"/>
              <a:t>ключем</a:t>
            </a:r>
            <a:r>
              <a:rPr lang="ru-RU" sz="3800" b="1" dirty="0"/>
              <a:t>, </a:t>
            </a:r>
            <a:r>
              <a:rPr lang="ru-RU" sz="3800" b="1" dirty="0" err="1"/>
              <a:t>поклали</a:t>
            </a:r>
            <a:r>
              <a:rPr lang="ru-RU" sz="3800" b="1" dirty="0"/>
              <a:t> </a:t>
            </a:r>
            <a:r>
              <a:rPr lang="ru-RU" sz="3800" b="1" dirty="0" err="1"/>
              <a:t>квіти</a:t>
            </a:r>
            <a:r>
              <a:rPr lang="ru-RU" sz="3800" b="1" dirty="0"/>
              <a:t> на </a:t>
            </a:r>
            <a:r>
              <a:rPr lang="ru-RU" sz="3800" b="1" dirty="0" err="1"/>
              <a:t>могили</a:t>
            </a:r>
            <a:r>
              <a:rPr lang="ru-RU" sz="3800" b="1" dirty="0"/>
              <a:t> </a:t>
            </a:r>
            <a:r>
              <a:rPr lang="ru-RU" sz="3800" b="1" dirty="0" err="1"/>
              <a:t>похованих</a:t>
            </a:r>
            <a:r>
              <a:rPr lang="ru-RU" sz="3800" b="1" dirty="0"/>
              <a:t> на </a:t>
            </a:r>
            <a:r>
              <a:rPr lang="ru-RU" sz="3800" b="1" dirty="0" err="1"/>
              <a:t>лісовому</a:t>
            </a:r>
            <a:r>
              <a:rPr lang="ru-RU" sz="3800" b="1" dirty="0"/>
              <a:t> </a:t>
            </a:r>
            <a:r>
              <a:rPr lang="ru-RU" sz="3800" b="1" dirty="0" err="1"/>
              <a:t>цвинтарі</a:t>
            </a:r>
            <a:r>
              <a:rPr lang="ru-RU" sz="3800" b="1" dirty="0"/>
              <a:t> </a:t>
            </a:r>
            <a:r>
              <a:rPr lang="ru-RU" sz="3800" b="1" dirty="0" err="1"/>
              <a:t>повстанців</a:t>
            </a:r>
            <a:r>
              <a:rPr lang="ru-RU" sz="3800" b="1" dirty="0"/>
              <a:t>. </a:t>
            </a:r>
            <a:r>
              <a:rPr lang="ru-RU" sz="3800" b="1" dirty="0" err="1"/>
              <a:t>Тоді</a:t>
            </a:r>
            <a:r>
              <a:rPr lang="ru-RU" sz="3800" b="1" dirty="0"/>
              <a:t> ж і </a:t>
            </a:r>
            <a:r>
              <a:rPr lang="ru-RU" sz="3800" b="1" dirty="0" err="1"/>
              <a:t>відчули</a:t>
            </a:r>
            <a:r>
              <a:rPr lang="ru-RU" sz="3800" b="1" dirty="0"/>
              <a:t> </a:t>
            </a:r>
            <a:r>
              <a:rPr lang="ru-RU" sz="3800" b="1" dirty="0" err="1"/>
              <a:t>високу</a:t>
            </a:r>
            <a:r>
              <a:rPr lang="ru-RU" sz="3800" b="1" dirty="0"/>
              <a:t> </a:t>
            </a:r>
            <a:r>
              <a:rPr lang="ru-RU" sz="3800" b="1" dirty="0" err="1"/>
              <a:t>ціну</a:t>
            </a:r>
            <a:r>
              <a:rPr lang="ru-RU" sz="3800" b="1" dirty="0"/>
              <a:t> </a:t>
            </a:r>
            <a:r>
              <a:rPr lang="ru-RU" sz="3800" b="1" dirty="0" err="1"/>
              <a:t>молодих</a:t>
            </a:r>
            <a:r>
              <a:rPr lang="ru-RU" sz="3800" b="1" dirty="0"/>
              <a:t> </a:t>
            </a:r>
            <a:r>
              <a:rPr lang="ru-RU" sz="3800" b="1" dirty="0" err="1"/>
              <a:t>життів</a:t>
            </a:r>
            <a:r>
              <a:rPr lang="ru-RU" sz="3800" b="1" dirty="0"/>
              <a:t>, </a:t>
            </a:r>
            <a:r>
              <a:rPr lang="ru-RU" sz="3800" b="1" dirty="0" err="1"/>
              <a:t>які</a:t>
            </a:r>
            <a:r>
              <a:rPr lang="ru-RU" sz="3800" b="1" dirty="0"/>
              <a:t> </a:t>
            </a:r>
            <a:r>
              <a:rPr lang="ru-RU" sz="3800" b="1" dirty="0" err="1"/>
              <a:t>лягли</a:t>
            </a:r>
            <a:r>
              <a:rPr lang="ru-RU" sz="3800" b="1" dirty="0"/>
              <a:t> на </a:t>
            </a:r>
            <a:r>
              <a:rPr lang="ru-RU" sz="3800" b="1" dirty="0" err="1"/>
              <a:t>вівтар</a:t>
            </a:r>
            <a:r>
              <a:rPr lang="ru-RU" sz="3800" b="1" dirty="0"/>
              <a:t> </a:t>
            </a:r>
            <a:r>
              <a:rPr lang="ru-RU" sz="3800" b="1" dirty="0" err="1"/>
              <a:t>незалежності</a:t>
            </a:r>
            <a:r>
              <a:rPr lang="ru-RU" sz="3800" b="1" dirty="0"/>
              <a:t> та </a:t>
            </a:r>
            <a:r>
              <a:rPr lang="ru-RU" sz="3800" b="1" dirty="0" err="1"/>
              <a:t>лягають</a:t>
            </a:r>
            <a:r>
              <a:rPr lang="ru-RU" sz="3800" b="1" dirty="0"/>
              <a:t> </a:t>
            </a:r>
            <a:r>
              <a:rPr lang="ru-RU" sz="3800" b="1" dirty="0" err="1"/>
              <a:t>досі</a:t>
            </a:r>
            <a:r>
              <a:rPr lang="ru-RU" sz="3800" b="1" dirty="0"/>
              <a:t>. Там, на стежках </a:t>
            </a:r>
            <a:r>
              <a:rPr lang="ru-RU" sz="3800" b="1" dirty="0" err="1"/>
              <a:t>звитяги</a:t>
            </a:r>
            <a:r>
              <a:rPr lang="ru-RU" sz="3800" b="1" dirty="0"/>
              <a:t>, </a:t>
            </a:r>
            <a:r>
              <a:rPr lang="ru-RU" sz="3800" b="1" dirty="0" err="1"/>
              <a:t>які</a:t>
            </a:r>
            <a:r>
              <a:rPr lang="ru-RU" sz="3800" b="1" dirty="0"/>
              <a:t> проложили колись </a:t>
            </a:r>
            <a:r>
              <a:rPr lang="ru-RU" sz="3800" b="1" dirty="0" err="1"/>
              <a:t>борці</a:t>
            </a:r>
            <a:r>
              <a:rPr lang="ru-RU" sz="3800" b="1" dirty="0"/>
              <a:t>, а </a:t>
            </a:r>
            <a:r>
              <a:rPr lang="ru-RU" sz="3800" b="1" dirty="0" err="1"/>
              <a:t>нині</a:t>
            </a:r>
            <a:r>
              <a:rPr lang="ru-RU" sz="3800" b="1" dirty="0"/>
              <a:t> </a:t>
            </a:r>
            <a:r>
              <a:rPr lang="ru-RU" sz="3800" b="1" dirty="0" err="1"/>
              <a:t>топчуть</a:t>
            </a:r>
            <a:r>
              <a:rPr lang="ru-RU" sz="3800" b="1" dirty="0"/>
              <a:t> </a:t>
            </a:r>
            <a:r>
              <a:rPr lang="ru-RU" sz="3800" b="1" dirty="0" err="1"/>
              <a:t>наші</a:t>
            </a:r>
            <a:r>
              <a:rPr lang="ru-RU" sz="3800" b="1" dirty="0"/>
              <a:t> </a:t>
            </a:r>
            <a:r>
              <a:rPr lang="ru-RU" sz="3800" b="1" dirty="0" err="1"/>
              <a:t>сучасники</a:t>
            </a:r>
            <a:r>
              <a:rPr lang="ru-RU" sz="3800" b="1" dirty="0"/>
              <a:t> у </a:t>
            </a:r>
            <a:r>
              <a:rPr lang="ru-RU" sz="3800" b="1" dirty="0" err="1"/>
              <a:t>бажанні</a:t>
            </a:r>
            <a:r>
              <a:rPr lang="ru-RU" sz="3800" b="1" dirty="0"/>
              <a:t> </a:t>
            </a:r>
            <a:r>
              <a:rPr lang="ru-RU" sz="3800" b="1" dirty="0" err="1"/>
              <a:t>вивчити</a:t>
            </a:r>
            <a:r>
              <a:rPr lang="ru-RU" sz="3800" b="1" dirty="0"/>
              <a:t> і </a:t>
            </a:r>
            <a:r>
              <a:rPr lang="ru-RU" sz="3800" b="1" dirty="0" err="1"/>
              <a:t>зрозуміти</a:t>
            </a:r>
            <a:r>
              <a:rPr lang="ru-RU" sz="3800" b="1" dirty="0"/>
              <a:t> </a:t>
            </a:r>
            <a:r>
              <a:rPr lang="ru-RU" sz="3800" b="1" dirty="0" err="1"/>
              <a:t>ціну</a:t>
            </a:r>
            <a:r>
              <a:rPr lang="ru-RU" sz="3800" b="1" dirty="0"/>
              <a:t> </a:t>
            </a:r>
            <a:r>
              <a:rPr lang="ru-RU" sz="3800" b="1" dirty="0" err="1"/>
              <a:t>незалежності</a:t>
            </a:r>
            <a:r>
              <a:rPr lang="ru-RU" sz="3800" b="1" dirty="0"/>
              <a:t> </a:t>
            </a:r>
            <a:r>
              <a:rPr lang="ru-RU" sz="3800" b="1" dirty="0" err="1"/>
              <a:t>України</a:t>
            </a:r>
            <a:r>
              <a:rPr lang="ru-RU" sz="3800" b="1" dirty="0"/>
              <a:t>, </a:t>
            </a:r>
            <a:r>
              <a:rPr lang="ru-RU" sz="3800" b="1" dirty="0" err="1"/>
              <a:t>усвідомити</a:t>
            </a:r>
            <a:r>
              <a:rPr lang="ru-RU" sz="3800" b="1" dirty="0"/>
              <a:t>, </a:t>
            </a:r>
            <a:r>
              <a:rPr lang="ru-RU" sz="3800" b="1" dirty="0" err="1"/>
              <a:t>що</a:t>
            </a:r>
            <a:r>
              <a:rPr lang="ru-RU" sz="3800" b="1" dirty="0"/>
              <a:t> </a:t>
            </a:r>
            <a:r>
              <a:rPr lang="ru-RU" sz="3800" b="1" dirty="0" err="1"/>
              <a:t>боротьба</a:t>
            </a:r>
            <a:r>
              <a:rPr lang="ru-RU" sz="3800" b="1" dirty="0"/>
              <a:t> </a:t>
            </a:r>
            <a:r>
              <a:rPr lang="ru-RU" sz="3800" b="1" dirty="0" err="1"/>
              <a:t>нинішня</a:t>
            </a:r>
            <a:r>
              <a:rPr lang="ru-RU" sz="3800" b="1" dirty="0"/>
              <a:t> – </a:t>
            </a:r>
            <a:r>
              <a:rPr lang="ru-RU" sz="3800" b="1" dirty="0" err="1"/>
              <a:t>це</a:t>
            </a:r>
            <a:r>
              <a:rPr lang="ru-RU" sz="3800" b="1" dirty="0"/>
              <a:t> </a:t>
            </a:r>
            <a:r>
              <a:rPr lang="ru-RU" sz="3800" b="1" dirty="0" err="1"/>
              <a:t>вияв</a:t>
            </a:r>
            <a:r>
              <a:rPr lang="ru-RU" sz="3800" b="1" dirty="0"/>
              <a:t> </a:t>
            </a:r>
            <a:r>
              <a:rPr lang="ru-RU" sz="3800" b="1" dirty="0" err="1"/>
              <a:t>спротиву</a:t>
            </a:r>
            <a:r>
              <a:rPr lang="ru-RU" sz="3800" b="1" dirty="0"/>
              <a:t> і </a:t>
            </a:r>
            <a:r>
              <a:rPr lang="ru-RU" sz="3800" b="1" dirty="0" err="1"/>
              <a:t>непокори</a:t>
            </a:r>
            <a:r>
              <a:rPr lang="ru-RU" sz="3800" b="1" dirty="0"/>
              <a:t> </a:t>
            </a:r>
            <a:r>
              <a:rPr lang="ru-RU" sz="3800" b="1" dirty="0" err="1"/>
              <a:t>неправді</a:t>
            </a:r>
            <a:r>
              <a:rPr lang="ru-RU" sz="3800" b="1" dirty="0"/>
              <a:t> та </a:t>
            </a:r>
            <a:r>
              <a:rPr lang="ru-RU" sz="3800" b="1" dirty="0" err="1"/>
              <a:t>несправедливості</a:t>
            </a:r>
            <a:r>
              <a:rPr lang="ru-RU" sz="3800" b="1" dirty="0"/>
              <a:t> </a:t>
            </a:r>
            <a:r>
              <a:rPr lang="ru-RU" sz="3800" b="1" dirty="0" err="1"/>
              <a:t>сучасній</a:t>
            </a:r>
            <a:r>
              <a:rPr lang="ru-RU" sz="3800" b="1" dirty="0"/>
              <a:t>, </a:t>
            </a:r>
            <a:r>
              <a:rPr lang="ru-RU" sz="3800" b="1" dirty="0" err="1"/>
              <a:t>це</a:t>
            </a:r>
            <a:r>
              <a:rPr lang="ru-RU" sz="3800" b="1" dirty="0"/>
              <a:t> особливо </a:t>
            </a:r>
            <a:r>
              <a:rPr lang="ru-RU" sz="3800" b="1" dirty="0" err="1"/>
              <a:t>відчутно</a:t>
            </a:r>
            <a:r>
              <a:rPr lang="ru-RU" sz="3800" b="1" dirty="0"/>
              <a:t>.</a:t>
            </a:r>
          </a:p>
          <a:p>
            <a:endParaRPr lang="ru-RU" sz="3800" b="1" dirty="0"/>
          </a:p>
          <a:p>
            <a:r>
              <a:rPr lang="ru-RU" sz="3800" b="1" dirty="0"/>
              <a:t>Олег </a:t>
            </a:r>
            <a:r>
              <a:rPr lang="ru-RU" sz="3800" b="1" dirty="0" err="1"/>
              <a:t>Назарчук</a:t>
            </a:r>
            <a:r>
              <a:rPr lang="ru-RU" sz="3800" b="1" dirty="0"/>
              <a:t>, </a:t>
            </a:r>
            <a:r>
              <a:rPr lang="ru-RU" sz="3800" b="1" dirty="0" err="1"/>
              <a:t>учень</a:t>
            </a:r>
            <a:r>
              <a:rPr lang="ru-RU" sz="3800" b="1" dirty="0"/>
              <a:t>  11 </a:t>
            </a:r>
            <a:r>
              <a:rPr lang="ru-RU" sz="3800" b="1" dirty="0" err="1"/>
              <a:t>класу</a:t>
            </a:r>
            <a:r>
              <a:rPr lang="ru-RU" sz="3800" b="1" dirty="0"/>
              <a:t> СЗОШ І-ІІІ </a:t>
            </a:r>
            <a:r>
              <a:rPr lang="ru-RU" sz="3800" b="1" dirty="0" err="1"/>
              <a:t>ст</a:t>
            </a:r>
            <a:r>
              <a:rPr lang="ru-RU" sz="3800" b="1" dirty="0"/>
              <a:t> </a:t>
            </a:r>
            <a:r>
              <a:rPr lang="ru-RU" sz="3800" b="1" dirty="0" err="1"/>
              <a:t>смт</a:t>
            </a:r>
            <a:r>
              <a:rPr lang="ru-RU" sz="3800" b="1" dirty="0"/>
              <a:t> </a:t>
            </a:r>
            <a:r>
              <a:rPr lang="ru-RU" sz="3800" b="1" dirty="0" err="1"/>
              <a:t>Залізці</a:t>
            </a:r>
            <a:endParaRPr lang="ru-RU" sz="3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53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446" y="5908429"/>
            <a:ext cx="9144000" cy="8147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5" y="168873"/>
            <a:ext cx="10407668" cy="62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365125"/>
            <a:ext cx="11582400" cy="6119019"/>
          </a:xfrm>
        </p:spPr>
      </p:pic>
    </p:spTree>
    <p:extLst>
      <p:ext uri="{BB962C8B-B14F-4D97-AF65-F5344CB8AC3E}">
        <p14:creationId xmlns:p14="http://schemas.microsoft.com/office/powerpoint/2010/main" val="13262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2" y="264563"/>
            <a:ext cx="11043139" cy="6593437"/>
          </a:xfrm>
        </p:spPr>
      </p:pic>
    </p:spTree>
    <p:extLst>
      <p:ext uri="{BB962C8B-B14F-4D97-AF65-F5344CB8AC3E}">
        <p14:creationId xmlns:p14="http://schemas.microsoft.com/office/powerpoint/2010/main" val="14409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7944"/>
            <a:ext cx="10931769" cy="6635933"/>
          </a:xfrm>
        </p:spPr>
      </p:pic>
    </p:spTree>
    <p:extLst>
      <p:ext uri="{BB962C8B-B14F-4D97-AF65-F5344CB8AC3E}">
        <p14:creationId xmlns:p14="http://schemas.microsoft.com/office/powerpoint/2010/main" val="36404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55770"/>
            <a:ext cx="11652738" cy="6602229"/>
          </a:xfrm>
        </p:spPr>
      </p:pic>
    </p:spTree>
    <p:extLst>
      <p:ext uri="{BB962C8B-B14F-4D97-AF65-F5344CB8AC3E}">
        <p14:creationId xmlns:p14="http://schemas.microsoft.com/office/powerpoint/2010/main" val="14317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944"/>
            <a:ext cx="11025554" cy="6800056"/>
          </a:xfrm>
        </p:spPr>
      </p:pic>
    </p:spTree>
    <p:extLst>
      <p:ext uri="{BB962C8B-B14F-4D97-AF65-F5344CB8AC3E}">
        <p14:creationId xmlns:p14="http://schemas.microsoft.com/office/powerpoint/2010/main" val="3667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159054"/>
            <a:ext cx="11476893" cy="6523099"/>
          </a:xfrm>
        </p:spPr>
      </p:pic>
    </p:spTree>
    <p:extLst>
      <p:ext uri="{BB962C8B-B14F-4D97-AF65-F5344CB8AC3E}">
        <p14:creationId xmlns:p14="http://schemas.microsoft.com/office/powerpoint/2010/main" val="27325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451</Words>
  <Application>Microsoft Office PowerPoint</Application>
  <PresentationFormat>Широкоэкранный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     Національно-патріотичне виховання на уроках Української звитяги</vt:lpstr>
      <vt:lpstr>СТЕЖКАМИ УКРАЇНСЬКОЇ ЗВИТЯГИ (Зборівська дзвіниця)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5</cp:revision>
  <dcterms:created xsi:type="dcterms:W3CDTF">2015-03-19T14:18:56Z</dcterms:created>
  <dcterms:modified xsi:type="dcterms:W3CDTF">2015-03-20T08:41:59Z</dcterms:modified>
</cp:coreProperties>
</file>