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75" r:id="rId5"/>
    <p:sldId id="277" r:id="rId6"/>
    <p:sldId id="276" r:id="rId7"/>
    <p:sldId id="265" r:id="rId8"/>
    <p:sldId id="266" r:id="rId9"/>
    <p:sldId id="274" r:id="rId10"/>
    <p:sldId id="268" r:id="rId11"/>
    <p:sldId id="267" r:id="rId12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2" autoAdjust="0"/>
    <p:restoredTop sz="94660"/>
  </p:normalViewPr>
  <p:slideViewPr>
    <p:cSldViewPr>
      <p:cViewPr varScale="1">
        <p:scale>
          <a:sx n="55" d="100"/>
          <a:sy n="55" d="100"/>
        </p:scale>
        <p:origin x="-207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18EE0-C70A-4AD3-9470-7B0CC5E59289}" type="datetimeFigureOut">
              <a:rPr lang="ru-RU"/>
              <a:pPr>
                <a:defRPr/>
              </a:pPr>
              <a:t>24.08.2015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38541-0F4A-4614-9C71-9AA104BC8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81D84-B866-4413-BF83-551057FF7129}" type="datetimeFigureOut">
              <a:rPr lang="ru-RU"/>
              <a:pPr>
                <a:defRPr/>
              </a:pPr>
              <a:t>24.08.2015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D41B0-1DAA-4291-9001-80ACB3025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5FB75-8698-44C0-B866-574CC0C83BC5}" type="datetimeFigureOut">
              <a:rPr lang="ru-RU"/>
              <a:pPr>
                <a:defRPr/>
              </a:pPr>
              <a:t>24.08.2015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C426-53BA-476B-B0DA-98392F12A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4BADD-88D8-43E3-B6CF-3A7D3EF4E45D}" type="datetimeFigureOut">
              <a:rPr lang="ru-RU"/>
              <a:pPr>
                <a:defRPr/>
              </a:pPr>
              <a:t>24.08.2015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7D310-072B-432E-A2CF-144428B21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E382C-6F45-42E6-B325-7A0B4AC26CAA}" type="datetimeFigureOut">
              <a:rPr lang="ru-RU"/>
              <a:pPr>
                <a:defRPr/>
              </a:pPr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E164-A3E4-49F9-B748-DF9C91916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E1819-65DF-47A2-AA29-544F6AA8A53C}" type="datetimeFigureOut">
              <a:rPr lang="ru-RU"/>
              <a:pPr>
                <a:defRPr/>
              </a:pPr>
              <a:t>24.08.2015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CD035-6720-4D58-83B0-AAD32EBA0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0CBFC-58F2-4353-86BF-5C6D8F8CBC05}" type="datetimeFigureOut">
              <a:rPr lang="ru-RU"/>
              <a:pPr>
                <a:defRPr/>
              </a:pPr>
              <a:t>24.08.2015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F8DC0-0247-43E6-B4F7-E55E3A7B1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1F857-FBDF-4A82-99E4-28E5CC351178}" type="datetimeFigureOut">
              <a:rPr lang="ru-RU"/>
              <a:pPr>
                <a:defRPr/>
              </a:pPr>
              <a:t>24.08.2015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3BD3F-6845-4504-8DFF-DB9D24222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65EA9-8A2D-435A-8254-89E5091E7A0F}" type="datetimeFigureOut">
              <a:rPr lang="ru-RU"/>
              <a:pPr>
                <a:defRPr/>
              </a:pPr>
              <a:t>24.08.2015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8862E-1EC0-479F-9DE8-E520A28A6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DA4D-4226-4179-8459-F166290AB4CD}" type="datetimeFigureOut">
              <a:rPr lang="ru-RU"/>
              <a:pPr>
                <a:defRPr/>
              </a:pPr>
              <a:t>24.08.2015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6B896-D8D5-496D-BA53-667E6108A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2374900" y="1477963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6002338" y="7146925"/>
            <a:ext cx="117475" cy="2063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7938" y="7754938"/>
            <a:ext cx="6873876" cy="13890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3286125" y="8293100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09A53-1C03-4E64-BD3A-A4A0883B6334}" type="datetimeFigureOut">
              <a:rPr lang="ru-RU"/>
              <a:pPr>
                <a:defRPr/>
              </a:pPr>
              <a:t>24.08.2015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057900" y="8475663"/>
            <a:ext cx="457200" cy="485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C5805-49B6-487B-B00B-5D5D5B2D2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7938" y="-9525"/>
            <a:ext cx="6873876" cy="13890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342900" y="9382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342900" y="2581275"/>
            <a:ext cx="61722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3F052D-0D15-4969-9A85-740ACEA51B3E}" type="datetimeFigureOut">
              <a:rPr lang="ru-RU"/>
              <a:pPr>
                <a:defRPr/>
              </a:pPr>
              <a:t>24.08.2015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000250" y="8475663"/>
            <a:ext cx="2514600" cy="48577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5943600" y="8475663"/>
            <a:ext cx="571500" cy="48577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6BDC6A-0EF3-4E87-9538-704418ED6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4288" y="269875"/>
            <a:ext cx="6884988" cy="865188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49" r:id="rId2"/>
    <p:sldLayoutId id="2147483758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9" r:id="rId9"/>
    <p:sldLayoutId id="2147483755" r:id="rId10"/>
    <p:sldLayoutId id="214748375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4744" y="3131840"/>
            <a:ext cx="4464496" cy="396044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Із </a:t>
            </a:r>
            <a:r>
              <a:rPr lang="uk-UA" sz="3200" dirty="0" smtClean="0"/>
              <a:t>досвіду роботи </a:t>
            </a:r>
            <a:r>
              <a:rPr lang="uk-UA" sz="3200" dirty="0" smtClean="0"/>
              <a:t> </a:t>
            </a:r>
            <a:br>
              <a:rPr lang="uk-UA" sz="3200" dirty="0" smtClean="0"/>
            </a:br>
            <a:r>
              <a:rPr lang="uk-UA" sz="3200" dirty="0" smtClean="0"/>
              <a:t>з обдарованими учнями </a:t>
            </a:r>
            <a:br>
              <a:rPr lang="uk-UA" sz="3200" dirty="0" smtClean="0"/>
            </a:br>
            <a:r>
              <a:rPr lang="uk-UA" sz="3200" dirty="0" smtClean="0"/>
              <a:t>вчителя </a:t>
            </a:r>
            <a:r>
              <a:rPr lang="uk-UA" sz="3200" dirty="0" smtClean="0"/>
              <a:t>історії 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та </a:t>
            </a:r>
            <a:r>
              <a:rPr lang="uk-UA" sz="3200" dirty="0" smtClean="0"/>
              <a:t>правознавства 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err="1" smtClean="0"/>
              <a:t>Козівської</a:t>
            </a:r>
            <a:r>
              <a:rPr lang="uk-UA" sz="3200" dirty="0" smtClean="0"/>
              <a:t> </a:t>
            </a:r>
            <a:r>
              <a:rPr lang="uk-UA" sz="3200" dirty="0" smtClean="0"/>
              <a:t>гімназії </a:t>
            </a:r>
            <a:r>
              <a:rPr lang="uk-UA" sz="3200" dirty="0" err="1" smtClean="0"/>
              <a:t>ім.В.Герети</a:t>
            </a:r>
            <a:endParaRPr lang="ru-RU" sz="3200" dirty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4744" y="7380312"/>
            <a:ext cx="4608512" cy="864096"/>
          </a:xfrm>
        </p:spPr>
        <p:txBody>
          <a:bodyPr/>
          <a:lstStyle/>
          <a:p>
            <a:pPr marR="0" eaLnBrk="1" hangingPunct="1"/>
            <a:r>
              <a:rPr lang="uk-UA" sz="2800" dirty="0" smtClean="0"/>
              <a:t>Федора Зіновійовича </a:t>
            </a:r>
            <a:r>
              <a:rPr lang="uk-UA" sz="2800" dirty="0" err="1" smtClean="0"/>
              <a:t>Куціля</a:t>
            </a:r>
            <a:endParaRPr lang="ru-RU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50" y="827584"/>
            <a:ext cx="5888736" cy="2016224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dirty="0" smtClean="0"/>
              <a:t>Презентація </a:t>
            </a:r>
            <a:br>
              <a:rPr lang="uk-UA" sz="3200" dirty="0" smtClean="0"/>
            </a:br>
            <a:r>
              <a:rPr lang="uk-UA" sz="3200" dirty="0" smtClean="0"/>
              <a:t>досвіду роботи вчителя</a:t>
            </a:r>
            <a:endParaRPr lang="ru-RU" sz="3200" dirty="0"/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50" y="4305300"/>
            <a:ext cx="5457825" cy="2336800"/>
          </a:xfrm>
        </p:spPr>
        <p:txBody>
          <a:bodyPr/>
          <a:lstStyle/>
          <a:p>
            <a:pPr marR="0" eaLnBrk="1" hangingPunct="1"/>
            <a:endParaRPr lang="uk-UA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50" y="3143250"/>
          <a:ext cx="6215063" cy="5501005"/>
        </p:xfrm>
        <a:graphic>
          <a:graphicData uri="http://schemas.openxmlformats.org/drawingml/2006/table">
            <a:tbl>
              <a:tblPr/>
              <a:tblGrid>
                <a:gridCol w="1771650"/>
                <a:gridCol w="914400"/>
                <a:gridCol w="914400"/>
                <a:gridCol w="914400"/>
                <a:gridCol w="1700213"/>
              </a:tblGrid>
              <a:tr h="2574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№з/п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Дата проведення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Метод. об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єдн, семінар,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тиждень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Тема уроку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22.03.2002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Районне методоб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єднання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4(8) - 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 – суд  «Гетьман Іван Мазепа та його час»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1868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25.11.2007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Районне методоб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єднання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5(9)- Б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Модуль з використанням мультимедійних засобів « Громадянство України. Права і свободи людини і громадянина»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96752" y="2267744"/>
            <a:ext cx="4896544" cy="589744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dirty="0" smtClean="0"/>
              <a:t>Відзнаки </a:t>
            </a:r>
            <a:r>
              <a:rPr lang="uk-UA" sz="3200" dirty="0" smtClean="0"/>
              <a:t>за працю</a:t>
            </a:r>
            <a:endParaRPr lang="ru-RU" sz="3200" dirty="0"/>
          </a:p>
        </p:txBody>
      </p:sp>
      <p:sp>
        <p:nvSpPr>
          <p:cNvPr id="11267" name="Подзаголовок 4"/>
          <p:cNvSpPr>
            <a:spLocks noGrp="1"/>
          </p:cNvSpPr>
          <p:nvPr>
            <p:ph type="subTitle" idx="1"/>
          </p:nvPr>
        </p:nvSpPr>
        <p:spPr>
          <a:xfrm flipV="1">
            <a:off x="357188" y="4143375"/>
            <a:ext cx="5891212" cy="4357688"/>
          </a:xfrm>
        </p:spPr>
        <p:txBody>
          <a:bodyPr/>
          <a:lstStyle/>
          <a:p>
            <a:pPr marR="0" eaLnBrk="1" hangingPunct="1"/>
            <a:endParaRPr lang="uk-UA" smtClean="0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643313"/>
            <a:ext cx="6143625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4664" y="6516216"/>
            <a:ext cx="6021288" cy="2304255"/>
          </a:xfrm>
        </p:spPr>
        <p:txBody>
          <a:bodyPr/>
          <a:lstStyle/>
          <a:p>
            <a:pPr marR="0" eaLnBrk="1" hangingPunct="1"/>
            <a:r>
              <a:rPr lang="uk-UA" sz="2400" dirty="0" smtClean="0"/>
              <a:t>Кваліфікаційна категорія </a:t>
            </a:r>
          </a:p>
          <a:p>
            <a:pPr marR="0" eaLnBrk="1" hangingPunct="1"/>
            <a:r>
              <a:rPr lang="uk-UA" sz="2400" dirty="0" smtClean="0"/>
              <a:t>«Спеціаліст </a:t>
            </a:r>
            <a:r>
              <a:rPr lang="uk-UA" sz="2400" dirty="0" smtClean="0"/>
              <a:t>вищої </a:t>
            </a:r>
            <a:r>
              <a:rPr lang="uk-UA" sz="2400" dirty="0" smtClean="0"/>
              <a:t>категорії»</a:t>
            </a:r>
            <a:r>
              <a:rPr lang="ru-RU" sz="2400" dirty="0" smtClean="0"/>
              <a:t>. </a:t>
            </a:r>
          </a:p>
          <a:p>
            <a:pPr marR="0" eaLnBrk="1" hangingPunct="1"/>
            <a:r>
              <a:rPr lang="ru-RU" sz="2400" dirty="0" smtClean="0"/>
              <a:t>За </a:t>
            </a:r>
            <a:r>
              <a:rPr lang="ru-RU" sz="2400" dirty="0" err="1" smtClean="0"/>
              <a:t>значні</a:t>
            </a:r>
            <a:r>
              <a:rPr lang="ru-RU" sz="2400" dirty="0" smtClean="0"/>
              <a:t> </a:t>
            </a:r>
            <a:r>
              <a:rPr lang="ru-RU" sz="2400" dirty="0" smtClean="0"/>
              <a:t> </a:t>
            </a:r>
            <a:r>
              <a:rPr lang="ru-RU" sz="2400" dirty="0" err="1" smtClean="0"/>
              <a:t>успіхи</a:t>
            </a:r>
            <a:r>
              <a:rPr lang="ru-RU" sz="2400" dirty="0" smtClean="0"/>
              <a:t>, </a:t>
            </a:r>
            <a:r>
              <a:rPr lang="ru-RU" sz="2400" dirty="0" err="1" smtClean="0"/>
              <a:t>зокрема</a:t>
            </a:r>
            <a:r>
              <a:rPr lang="ru-RU" sz="2400" dirty="0" smtClean="0"/>
              <a:t>, </a:t>
            </a:r>
          </a:p>
          <a:p>
            <a:pPr marR="0" eaLnBrk="1" hangingPunct="1"/>
            <a:r>
              <a:rPr lang="ru-RU" sz="2400" dirty="0" smtClean="0"/>
              <a:t>у </a:t>
            </a:r>
            <a:r>
              <a:rPr lang="ru-RU" sz="2400" dirty="0" err="1" smtClean="0"/>
              <a:t>роботі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обдарованими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учнями</a:t>
            </a:r>
            <a:r>
              <a:rPr lang="ru-RU" sz="2400" dirty="0" smtClean="0"/>
              <a:t>, </a:t>
            </a:r>
          </a:p>
          <a:p>
            <a:pPr marR="0" eaLnBrk="1" hangingPunct="1"/>
            <a:r>
              <a:rPr lang="uk-UA" sz="2400" dirty="0" smtClean="0"/>
              <a:t>присвоєно </a:t>
            </a:r>
            <a:r>
              <a:rPr lang="uk-UA" sz="2400" dirty="0" smtClean="0"/>
              <a:t>звання </a:t>
            </a:r>
            <a:r>
              <a:rPr lang="uk-UA" sz="2400" dirty="0" smtClean="0"/>
              <a:t>«Вчитель </a:t>
            </a:r>
            <a:r>
              <a:rPr lang="uk-UA" sz="2400" dirty="0" smtClean="0"/>
              <a:t>– методист»</a:t>
            </a:r>
            <a:endParaRPr lang="ru-RU" sz="24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01008" y="1835696"/>
            <a:ext cx="2880320" cy="4536504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400" dirty="0" smtClean="0"/>
              <a:t>Народився </a:t>
            </a:r>
            <a:r>
              <a:rPr lang="uk-UA" sz="2400" dirty="0" smtClean="0"/>
              <a:t>1973  р. </a:t>
            </a:r>
            <a:br>
              <a:rPr lang="uk-UA" sz="2400" dirty="0" smtClean="0"/>
            </a:br>
            <a:r>
              <a:rPr lang="uk-UA" sz="2400" dirty="0" smtClean="0"/>
              <a:t>З</a:t>
            </a:r>
            <a:r>
              <a:rPr lang="uk-UA" sz="2400" dirty="0" smtClean="0"/>
              <a:t>акінчив </a:t>
            </a:r>
            <a:br>
              <a:rPr lang="uk-UA" sz="2400" dirty="0" smtClean="0"/>
            </a:br>
            <a:r>
              <a:rPr lang="uk-UA" sz="2400" dirty="0" smtClean="0"/>
              <a:t>історичний факультет </a:t>
            </a:r>
            <a:br>
              <a:rPr lang="uk-UA" sz="2400" dirty="0" smtClean="0"/>
            </a:br>
            <a:r>
              <a:rPr lang="uk-UA" sz="2400" dirty="0" smtClean="0"/>
              <a:t>Прикарпатського </a:t>
            </a:r>
            <a:br>
              <a:rPr lang="uk-UA" sz="2400" dirty="0" smtClean="0"/>
            </a:br>
            <a:r>
              <a:rPr lang="uk-UA" sz="2400" dirty="0" smtClean="0"/>
              <a:t>університету </a:t>
            </a:r>
            <a:br>
              <a:rPr lang="uk-UA" sz="2400" dirty="0" smtClean="0"/>
            </a:br>
            <a:r>
              <a:rPr lang="uk-UA" sz="2400" dirty="0" smtClean="0"/>
              <a:t>ім. В.Стефаника та юридичний факультет Львівського національного університету</a:t>
            </a:r>
            <a:br>
              <a:rPr lang="uk-UA" sz="2400" dirty="0" smtClean="0"/>
            </a:br>
            <a:r>
              <a:rPr lang="uk-UA" sz="2400" dirty="0" smtClean="0"/>
              <a:t>ім. І.Франка. </a:t>
            </a:r>
            <a:br>
              <a:rPr lang="uk-UA" sz="2400" dirty="0" smtClean="0"/>
            </a:br>
            <a:r>
              <a:rPr lang="uk-UA" sz="2400" dirty="0" smtClean="0"/>
              <a:t>У </a:t>
            </a:r>
            <a:r>
              <a:rPr lang="uk-UA" sz="2400" dirty="0" err="1" smtClean="0"/>
              <a:t>Козівській</a:t>
            </a:r>
            <a:r>
              <a:rPr lang="uk-UA" sz="2400" dirty="0" smtClean="0"/>
              <a:t> </a:t>
            </a:r>
            <a:r>
              <a:rPr lang="uk-UA" sz="2400" dirty="0" smtClean="0"/>
              <a:t>гімназії </a:t>
            </a:r>
            <a:br>
              <a:rPr lang="uk-UA" sz="2400" dirty="0" smtClean="0"/>
            </a:br>
            <a:r>
              <a:rPr lang="uk-UA" sz="2400" dirty="0" smtClean="0"/>
              <a:t>з </a:t>
            </a:r>
            <a:r>
              <a:rPr lang="uk-UA" sz="2400" dirty="0" smtClean="0"/>
              <a:t>1998 р.</a:t>
            </a:r>
            <a:endParaRPr lang="ru-RU" sz="2400" dirty="0"/>
          </a:p>
        </p:txBody>
      </p:sp>
      <p:pic>
        <p:nvPicPr>
          <p:cNvPr id="5" name="Picture 3" descr="C:\Documents and Settings\Admin\Рабочий стол\get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2339752"/>
            <a:ext cx="285711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00050" y="1619672"/>
            <a:ext cx="5888736" cy="108012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dirty="0" smtClean="0"/>
              <a:t>Досягнення вихованців </a:t>
            </a:r>
            <a:br>
              <a:rPr lang="uk-UA" sz="2800" dirty="0" smtClean="0"/>
            </a:br>
            <a:r>
              <a:rPr lang="uk-UA" sz="2800" dirty="0" smtClean="0"/>
              <a:t>у </a:t>
            </a:r>
            <a:r>
              <a:rPr lang="uk-UA" sz="2800" dirty="0" smtClean="0"/>
              <a:t>ІІ етапі Всеукраїнських олімпіад</a:t>
            </a:r>
            <a:endParaRPr lang="ru-RU" sz="2800" dirty="0"/>
          </a:p>
        </p:txBody>
      </p:sp>
      <p:sp>
        <p:nvSpPr>
          <p:cNvPr id="819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00050" y="4305300"/>
            <a:ext cx="5891213" cy="2336800"/>
          </a:xfrm>
        </p:spPr>
        <p:txBody>
          <a:bodyPr/>
          <a:lstStyle/>
          <a:p>
            <a:pPr marR="0" eaLnBrk="1" hangingPunct="1"/>
            <a:endParaRPr lang="uk-UA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88" y="3000375"/>
          <a:ext cx="6286500" cy="5575304"/>
        </p:xfrm>
        <a:graphic>
          <a:graphicData uri="http://schemas.openxmlformats.org/drawingml/2006/table">
            <a:tbl>
              <a:tblPr/>
              <a:tblGrid>
                <a:gridCol w="2095500"/>
                <a:gridCol w="2095500"/>
                <a:gridCol w="2095500"/>
              </a:tblGrid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етап Всеукраїнської омпіади з історії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призових місць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етап Всеукраїнської омпіади з правознавства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призових місця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етап Всеукраїнської омпіади з історії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призових місць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етап Всеукраїнської омпіади з правознавства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призове місце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етап Всеукраїнської омпіади з історії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призових місць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етап Всеукраїнської омпіади з правознавства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 призових місця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етап Всеукраїнської омпіади з історії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призових місць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етап Всеукраїнської омпіади з правознавства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 призових місця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996952" y="1475656"/>
            <a:ext cx="3528392" cy="1238956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dirty="0" smtClean="0"/>
              <a:t>Участь учнів </a:t>
            </a:r>
            <a:br>
              <a:rPr lang="uk-UA" sz="3200" dirty="0" smtClean="0"/>
            </a:br>
            <a:r>
              <a:rPr lang="uk-UA" sz="3200" dirty="0" smtClean="0"/>
              <a:t>у </a:t>
            </a:r>
            <a:r>
              <a:rPr lang="uk-UA" sz="3200" dirty="0" smtClean="0"/>
              <a:t>ІІ етапі олімпіад</a:t>
            </a:r>
            <a:endParaRPr lang="ru-RU" sz="3200" dirty="0"/>
          </a:p>
        </p:txBody>
      </p:sp>
      <p:sp>
        <p:nvSpPr>
          <p:cNvPr id="9219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00050" y="4305300"/>
            <a:ext cx="5891213" cy="3838575"/>
          </a:xfrm>
        </p:spPr>
        <p:txBody>
          <a:bodyPr/>
          <a:lstStyle/>
          <a:p>
            <a:pPr marR="0" eaLnBrk="1" hangingPunct="1"/>
            <a:endParaRPr lang="uk-UA" smtClean="0"/>
          </a:p>
        </p:txBody>
      </p:sp>
      <p:graphicFrame>
        <p:nvGraphicFramePr>
          <p:cNvPr id="9220" name="Диаграмма 5"/>
          <p:cNvGraphicFramePr>
            <a:graphicFrameLocks/>
          </p:cNvGraphicFramePr>
          <p:nvPr/>
        </p:nvGraphicFramePr>
        <p:xfrm>
          <a:off x="428625" y="2786063"/>
          <a:ext cx="6215063" cy="5929312"/>
        </p:xfrm>
        <a:graphic>
          <a:graphicData uri="http://schemas.openxmlformats.org/presentationml/2006/ole">
            <p:oleObj spid="_x0000_s28674" r:id="rId3" imgW="6218459" imgH="5931922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66" y="2051720"/>
            <a:ext cx="5888736" cy="1715414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dirty="0" smtClean="0"/>
              <a:t>Команда </a:t>
            </a:r>
            <a:r>
              <a:rPr lang="uk-UA" sz="3200" dirty="0" err="1" smtClean="0"/>
              <a:t>Козівської</a:t>
            </a:r>
            <a:r>
              <a:rPr lang="uk-UA" sz="3200" dirty="0" smtClean="0"/>
              <a:t> гімназії </a:t>
            </a:r>
            <a:br>
              <a:rPr lang="uk-UA" sz="3200" dirty="0" smtClean="0"/>
            </a:br>
            <a:r>
              <a:rPr lang="uk-UA" sz="3200" dirty="0" smtClean="0"/>
              <a:t>на Всеукраїнському  турнірі юних </a:t>
            </a:r>
            <a:r>
              <a:rPr lang="uk-UA" sz="3200" dirty="0" smtClean="0"/>
              <a:t>правознавців у </a:t>
            </a:r>
            <a:r>
              <a:rPr lang="uk-UA" sz="3200" dirty="0" smtClean="0"/>
              <a:t>м. Рівне</a:t>
            </a:r>
            <a:endParaRPr lang="ru-RU" sz="3200" dirty="0"/>
          </a:p>
        </p:txBody>
      </p:sp>
      <p:sp>
        <p:nvSpPr>
          <p:cNvPr id="12291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00050" y="4305300"/>
            <a:ext cx="5891213" cy="3695700"/>
          </a:xfrm>
        </p:spPr>
        <p:txBody>
          <a:bodyPr/>
          <a:lstStyle/>
          <a:p>
            <a:pPr marR="0" eaLnBrk="1" hangingPunct="1"/>
            <a:endParaRPr lang="uk-UA" smtClean="0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929063"/>
            <a:ext cx="60721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00050" y="2267744"/>
            <a:ext cx="5888736" cy="136815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dirty="0" smtClean="0"/>
              <a:t>На Всеукраїнському турнірі </a:t>
            </a:r>
            <a:br>
              <a:rPr lang="uk-UA" sz="3200" dirty="0" smtClean="0"/>
            </a:br>
            <a:r>
              <a:rPr lang="uk-UA" sz="3200" dirty="0" smtClean="0"/>
              <a:t>юних правознавців  </a:t>
            </a:r>
            <a:br>
              <a:rPr lang="uk-UA" sz="3200" dirty="0" smtClean="0"/>
            </a:br>
            <a:r>
              <a:rPr lang="uk-UA" sz="3200" dirty="0" smtClean="0"/>
              <a:t>у м. Херсон</a:t>
            </a:r>
            <a:endParaRPr lang="ru-RU" sz="3200" dirty="0"/>
          </a:p>
        </p:txBody>
      </p:sp>
      <p:sp>
        <p:nvSpPr>
          <p:cNvPr id="1331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00050" y="4305300"/>
            <a:ext cx="5891213" cy="2336800"/>
          </a:xfrm>
        </p:spPr>
        <p:txBody>
          <a:bodyPr/>
          <a:lstStyle/>
          <a:p>
            <a:pPr marR="0" eaLnBrk="1" hangingPunct="1"/>
            <a:endParaRPr lang="uk-UA" smtClean="0"/>
          </a:p>
        </p:txBody>
      </p:sp>
      <p:pic>
        <p:nvPicPr>
          <p:cNvPr id="13316" name="Рисунок 6" descr="IMG_61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3786188"/>
            <a:ext cx="638175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00050" y="1403648"/>
            <a:ext cx="5888736" cy="116808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dirty="0" smtClean="0"/>
              <a:t>На </a:t>
            </a:r>
            <a:r>
              <a:rPr lang="uk-UA" sz="3200" dirty="0" smtClean="0"/>
              <a:t>Всеукраїнському турнірі юних правознавців в </a:t>
            </a:r>
            <a:r>
              <a:rPr lang="uk-UA" sz="3200" dirty="0" smtClean="0"/>
              <a:t>Одесі</a:t>
            </a:r>
            <a:endParaRPr lang="ru-RU" sz="3200" dirty="0"/>
          </a:p>
        </p:txBody>
      </p:sp>
      <p:sp>
        <p:nvSpPr>
          <p:cNvPr id="14339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00050" y="4305300"/>
            <a:ext cx="5891213" cy="2336800"/>
          </a:xfrm>
        </p:spPr>
        <p:txBody>
          <a:bodyPr/>
          <a:lstStyle/>
          <a:p>
            <a:pPr marR="0" eaLnBrk="1" hangingPunct="1"/>
            <a:endParaRPr lang="uk-UA" smtClean="0"/>
          </a:p>
        </p:txBody>
      </p:sp>
      <p:pic>
        <p:nvPicPr>
          <p:cNvPr id="14340" name="Рисунок 5" descr="IMG_035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2674938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00050" y="6732240"/>
            <a:ext cx="5888736" cy="208823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dirty="0" smtClean="0"/>
              <a:t>Команда</a:t>
            </a:r>
            <a:br>
              <a:rPr lang="uk-UA" sz="2800" dirty="0" smtClean="0"/>
            </a:br>
            <a:r>
              <a:rPr lang="uk-UA" sz="2800" dirty="0" smtClean="0"/>
              <a:t>Тернопільської області </a:t>
            </a:r>
            <a:br>
              <a:rPr lang="uk-UA" sz="2800" dirty="0" smtClean="0"/>
            </a:br>
            <a:r>
              <a:rPr lang="uk-UA" sz="2800" dirty="0" smtClean="0"/>
              <a:t>на І</a:t>
            </a:r>
            <a:r>
              <a:rPr lang="en-US" sz="2800" dirty="0" smtClean="0"/>
              <a:t>V</a:t>
            </a:r>
            <a:r>
              <a:rPr lang="uk-UA" sz="2800" dirty="0" smtClean="0"/>
              <a:t> </a:t>
            </a:r>
            <a:r>
              <a:rPr lang="uk-UA" sz="2800" dirty="0" smtClean="0"/>
              <a:t>етапі </a:t>
            </a:r>
            <a:r>
              <a:rPr lang="uk-UA" sz="2800" dirty="0" smtClean="0"/>
              <a:t>Всеукраїнської олімпіади 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з історії 2011 р.</a:t>
            </a:r>
            <a:r>
              <a:rPr lang="uk-UA" sz="2800" dirty="0" smtClean="0"/>
              <a:t> </a:t>
            </a:r>
            <a:r>
              <a:rPr lang="uk-UA" sz="2800" dirty="0" smtClean="0"/>
              <a:t>(</a:t>
            </a:r>
            <a:r>
              <a:rPr lang="uk-UA" sz="2800" dirty="0" err="1" smtClean="0"/>
              <a:t>Хортицька</a:t>
            </a:r>
            <a:r>
              <a:rPr lang="uk-UA" sz="2800" dirty="0" smtClean="0"/>
              <a:t> Січ)</a:t>
            </a:r>
            <a:endParaRPr lang="ru-RU" sz="2800" dirty="0"/>
          </a:p>
        </p:txBody>
      </p:sp>
      <p:sp>
        <p:nvSpPr>
          <p:cNvPr id="15363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00050" y="4305300"/>
            <a:ext cx="5891213" cy="2336800"/>
          </a:xfrm>
        </p:spPr>
        <p:txBody>
          <a:bodyPr/>
          <a:lstStyle/>
          <a:p>
            <a:pPr marR="0" eaLnBrk="1" hangingPunct="1"/>
            <a:endParaRPr lang="uk-UA" dirty="0" smtClean="0"/>
          </a:p>
        </p:txBody>
      </p:sp>
      <p:pic>
        <p:nvPicPr>
          <p:cNvPr id="15364" name="Рисунок 5" descr="IMG_132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2411760"/>
            <a:ext cx="5929313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00050" y="285720"/>
            <a:ext cx="5888736" cy="214314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dirty="0" smtClean="0"/>
              <a:t>Участь </a:t>
            </a:r>
            <a:r>
              <a:rPr lang="uk-UA" sz="3200" dirty="0" smtClean="0"/>
              <a:t>вихованців </a:t>
            </a:r>
            <a:br>
              <a:rPr lang="uk-UA" sz="3200" dirty="0" smtClean="0"/>
            </a:br>
            <a:r>
              <a:rPr lang="uk-UA" sz="3200" dirty="0" smtClean="0"/>
              <a:t>у </a:t>
            </a:r>
            <a:r>
              <a:rPr lang="uk-UA" sz="3200" dirty="0" smtClean="0"/>
              <a:t>ІІІ та І</a:t>
            </a:r>
            <a:r>
              <a:rPr lang="en-US" sz="3200" dirty="0" smtClean="0"/>
              <a:t>V</a:t>
            </a:r>
            <a:r>
              <a:rPr lang="uk-UA" sz="3200" dirty="0" smtClean="0"/>
              <a:t> етапах олімпіад</a:t>
            </a:r>
            <a:endParaRPr lang="ru-RU" sz="3200" dirty="0"/>
          </a:p>
        </p:txBody>
      </p:sp>
      <p:sp>
        <p:nvSpPr>
          <p:cNvPr id="10243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00050" y="4305300"/>
            <a:ext cx="5891213" cy="2336800"/>
          </a:xfrm>
        </p:spPr>
        <p:txBody>
          <a:bodyPr/>
          <a:lstStyle/>
          <a:p>
            <a:pPr marR="0" eaLnBrk="1" hangingPunct="1"/>
            <a:endParaRPr lang="uk-UA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88" y="2500313"/>
          <a:ext cx="6215062" cy="6429375"/>
        </p:xfrm>
        <a:graphic>
          <a:graphicData uri="http://schemas.openxmlformats.org/drawingml/2006/table">
            <a:tbl>
              <a:tblPr/>
              <a:tblGrid>
                <a:gridCol w="2071687"/>
                <a:gridCol w="2071688"/>
                <a:gridCol w="2071687"/>
              </a:tblGrid>
              <a:tr h="171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2008-2009 навчальний рік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ІІІ етап Всеукраїнської омпіади з базових дисциплін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призове місце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2009-2010 навчальний рік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ІІІ етап Всеукраїнської омпіади з базових дисциплін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 призових місця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2010-2011 навчальний рік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ІІІ етап Всеукраїнської омпіади з базових дисциплін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 призових місця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1285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2010-2011 навчальний рік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етап Всеукраїнської омпіади з історії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 учасники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202</TotalTime>
  <Words>249</Words>
  <Application>Microsoft Office PowerPoint</Application>
  <PresentationFormat>Экран (4:3)</PresentationFormat>
  <Paragraphs>65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Constantia</vt:lpstr>
      <vt:lpstr>Wingdings 2</vt:lpstr>
      <vt:lpstr>Times New Roman</vt:lpstr>
      <vt:lpstr>Поток</vt:lpstr>
      <vt:lpstr>Диаграмма Microsoft Office Excel</vt:lpstr>
      <vt:lpstr>     Із досвіду роботи   з обдарованими учнями  вчителя історії  та правознавства  Козівської гімназії ім.В.Герети</vt:lpstr>
      <vt:lpstr>Народився 1973  р.  Закінчив  історичний факультет  Прикарпатського  університету  ім. В.Стефаника та юридичний факультет Львівського національного університету ім. І.Франка.  У Козівській гімназії  з 1998 р.</vt:lpstr>
      <vt:lpstr>Досягнення вихованців  у ІІ етапі Всеукраїнських олімпіад</vt:lpstr>
      <vt:lpstr>Участь учнів  у ІІ етапі олімпіад</vt:lpstr>
      <vt:lpstr>Команда Козівської гімназії  на Всеукраїнському  турнірі юних правознавців у м. Рівне</vt:lpstr>
      <vt:lpstr>На Всеукраїнському турнірі  юних правознавців   у м. Херсон</vt:lpstr>
      <vt:lpstr>На Всеукраїнському турнірі юних правознавців в Одесі</vt:lpstr>
      <vt:lpstr>Команда Тернопільської області  на ІV етапі Всеукраїнської олімпіади  з історії 2011 р. (Хортицька Січ)</vt:lpstr>
      <vt:lpstr>Участь вихованців  у ІІІ та ІV етапах олімпіад</vt:lpstr>
      <vt:lpstr>Презентація  досвіду роботи вчителя</vt:lpstr>
      <vt:lpstr>Відзнаки за працю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Владимир aka punsh</cp:lastModifiedBy>
  <cp:revision>57</cp:revision>
  <dcterms:created xsi:type="dcterms:W3CDTF">2011-03-29T21:48:20Z</dcterms:created>
  <dcterms:modified xsi:type="dcterms:W3CDTF">2015-08-24T19:25:17Z</dcterms:modified>
</cp:coreProperties>
</file>