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8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7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5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6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3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1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5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6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0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4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6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6E790-DAEE-4560-9EEE-A8ECBC1A4ACA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72FB-6A06-4C88-A7B6-269CC3314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0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874"/>
            <a:ext cx="4896544" cy="6735254"/>
          </a:xfrm>
        </p:spPr>
      </p:pic>
    </p:spTree>
    <p:extLst>
      <p:ext uri="{BB962C8B-B14F-4D97-AF65-F5344CB8AC3E}">
        <p14:creationId xmlns:p14="http://schemas.microsoft.com/office/powerpoint/2010/main" val="406170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152636"/>
            <a:ext cx="8544949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6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4" y="764704"/>
            <a:ext cx="858800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96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11560" y="374562"/>
            <a:ext cx="8352928" cy="6366806"/>
            <a:chOff x="611560" y="374562"/>
            <a:chExt cx="8352928" cy="636680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1" y="374562"/>
              <a:ext cx="7080438" cy="6006766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11560" y="5733256"/>
              <a:ext cx="8352928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98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6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611560" y="554776"/>
            <a:ext cx="82601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Читання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ru-RU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один </a:t>
            </a:r>
            <a:r>
              <a:rPr lang="ru-RU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витоків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мислення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й </a:t>
            </a:r>
            <a:r>
              <a:rPr lang="ru-RU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розумового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розвитку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(В. О. </a:t>
            </a:r>
            <a:r>
              <a:rPr lang="ru-RU" sz="20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Сухомлинський</a:t>
            </a:r>
            <a:r>
              <a:rPr lang="ru-RU" sz="2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856" y="1450417"/>
            <a:ext cx="81160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Книги 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найкращі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друзі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До них </a:t>
            </a:r>
            <a:r>
              <a:rPr lang="ru-RU" sz="2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звертатися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складні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хвилини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Вони </a:t>
            </a:r>
            <a:r>
              <a:rPr lang="ru-RU" sz="2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ніколи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2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змінять</a:t>
            </a:r>
            <a:r>
              <a:rPr lang="ru-RU" sz="2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  <a:r>
              <a:rPr lang="ru-RU" sz="2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(А. Доде)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180" y="2289066"/>
            <a:ext cx="81742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... </a:t>
            </a:r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Любіть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книгу </a:t>
            </a:r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всією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душею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 Вона не </a:t>
            </a:r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тільки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ваш </a:t>
            </a:r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кращий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друг, але й до </a:t>
            </a:r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кінця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вірний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супутник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 </a:t>
            </a:r>
            <a:r>
              <a:rPr lang="ru-RU" sz="2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(М.О. Шолохов)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3286" y="3172906"/>
            <a:ext cx="53574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Читання</a:t>
            </a:r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ось </a:t>
            </a:r>
            <a:r>
              <a:rPr lang="ru-RU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найкраще</a:t>
            </a:r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вчення</a:t>
            </a:r>
            <a:r>
              <a:rPr lang="ru-RU" sz="2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 </a:t>
            </a:r>
            <a:r>
              <a:rPr lang="ru-RU" sz="20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(О. С. </a:t>
            </a:r>
            <a:r>
              <a:rPr lang="ru-RU" sz="20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Пушкін</a:t>
            </a:r>
            <a:r>
              <a:rPr lang="ru-RU" sz="20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956" y="3812614"/>
            <a:ext cx="78702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Читання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 </a:t>
            </a:r>
            <a:r>
              <a:rPr lang="ru-RU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звичка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до </a:t>
            </a:r>
            <a:r>
              <a:rPr lang="ru-RU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якої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не </a:t>
            </a:r>
            <a:r>
              <a:rPr lang="ru-RU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звикають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а </a:t>
            </a:r>
            <a:r>
              <a:rPr lang="ru-RU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хворіють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</a:t>
            </a:r>
            <a:r>
              <a:rPr lang="ru-RU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неї</a:t>
            </a:r>
            <a:r>
              <a:rPr lang="ru-RU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 </a:t>
            </a:r>
            <a:r>
              <a:rPr lang="ru-RU" sz="20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(Д. С. Лихачов)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709174"/>
            <a:ext cx="60413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Дивитися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книги - і </a:t>
            </a:r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вже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щастя</a:t>
            </a:r>
            <a:r>
              <a:rPr lang="ru-RU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 </a:t>
            </a:r>
            <a:r>
              <a:rPr lang="ru-RU" sz="2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(М. </a:t>
            </a:r>
            <a:r>
              <a:rPr lang="ru-RU" sz="2000" b="1" i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Лемба</a:t>
            </a:r>
            <a:r>
              <a:rPr lang="ru-RU" sz="20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ru-RU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661248"/>
            <a:ext cx="57606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Книга </a:t>
            </a:r>
            <a:r>
              <a:rPr lang="ru-RU" sz="2000" dirty="0" err="1">
                <a:solidFill>
                  <a:srgbClr val="7030A0"/>
                </a:solidFill>
              </a:rPr>
              <a:t>домчить</a:t>
            </a:r>
            <a:r>
              <a:rPr lang="ru-RU" sz="2000" dirty="0">
                <a:solidFill>
                  <a:srgbClr val="7030A0"/>
                </a:solidFill>
              </a:rPr>
              <a:t> до будь-</a:t>
            </a:r>
            <a:r>
              <a:rPr lang="ru-RU" sz="2000" dirty="0" err="1">
                <a:solidFill>
                  <a:srgbClr val="7030A0"/>
                </a:solidFill>
              </a:rPr>
              <a:t>яких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берегів</a:t>
            </a:r>
            <a:r>
              <a:rPr lang="ru-RU" sz="2000" dirty="0">
                <a:solidFill>
                  <a:srgbClr val="7030A0"/>
                </a:solidFill>
              </a:rPr>
              <a:t>. </a:t>
            </a:r>
            <a:r>
              <a:rPr lang="ru-RU" sz="2000" b="1" i="1" dirty="0">
                <a:solidFill>
                  <a:srgbClr val="7030A0"/>
                </a:solidFill>
              </a:rPr>
              <a:t>(Ч. </a:t>
            </a:r>
            <a:r>
              <a:rPr lang="ru-RU" sz="2000" b="1" i="1" dirty="0" err="1">
                <a:solidFill>
                  <a:srgbClr val="7030A0"/>
                </a:solidFill>
              </a:rPr>
              <a:t>Діккенс</a:t>
            </a:r>
            <a:r>
              <a:rPr lang="ru-RU" sz="2000" b="1" i="1" dirty="0">
                <a:solidFill>
                  <a:srgbClr val="7030A0"/>
                </a:solidFill>
              </a:rPr>
              <a:t>)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36" y="3003075"/>
            <a:ext cx="2320771" cy="33070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6876"/>
            <a:ext cx="1944216" cy="2239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9809"/>
            <a:ext cx="1728192" cy="2229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488" y="400372"/>
            <a:ext cx="1860247" cy="2239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49809"/>
            <a:ext cx="1618488" cy="2340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08" y="3003075"/>
            <a:ext cx="2284456" cy="3606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2659"/>
            <a:ext cx="2202594" cy="2936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22" y="3142659"/>
            <a:ext cx="2337048" cy="334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0"/>
            <a:ext cx="6103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8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414337"/>
            <a:ext cx="72961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0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" y="0"/>
            <a:ext cx="9031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45" y="116632"/>
            <a:ext cx="6361531" cy="65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25" y="1844824"/>
            <a:ext cx="917909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" y="255730"/>
            <a:ext cx="9078568" cy="62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6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46"/>
            <a:ext cx="9144000" cy="64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5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87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2014-07-15T12:55:19Z</dcterms:created>
  <dcterms:modified xsi:type="dcterms:W3CDTF">2014-07-16T11:48:22Z</dcterms:modified>
</cp:coreProperties>
</file>