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" initials="1" lastIdx="1" clrIdx="0">
    <p:extLst>
      <p:ext uri="{19B8F6BF-5375-455C-9EA6-DF929625EA0E}">
        <p15:presenceInfo xmlns:p15="http://schemas.microsoft.com/office/powerpoint/2012/main" userId="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2D"/>
    <a:srgbClr val="FFFF85"/>
    <a:srgbClr val="ECFE82"/>
    <a:srgbClr val="E8FE16"/>
    <a:srgbClr val="FF66CC"/>
    <a:srgbClr val="FFCCFF"/>
    <a:srgbClr val="993366"/>
    <a:srgbClr val="FF00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C244-9B4F-40F1-BE19-C4C6DB130A6E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A15-7CBF-4BD5-9383-4A9A5ACB73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66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C244-9B4F-40F1-BE19-C4C6DB130A6E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A15-7CBF-4BD5-9383-4A9A5ACB73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86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C244-9B4F-40F1-BE19-C4C6DB130A6E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A15-7CBF-4BD5-9383-4A9A5ACB73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33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C244-9B4F-40F1-BE19-C4C6DB130A6E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A15-7CBF-4BD5-9383-4A9A5ACB73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82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C244-9B4F-40F1-BE19-C4C6DB130A6E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A15-7CBF-4BD5-9383-4A9A5ACB73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64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C244-9B4F-40F1-BE19-C4C6DB130A6E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A15-7CBF-4BD5-9383-4A9A5ACB73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16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C244-9B4F-40F1-BE19-C4C6DB130A6E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A15-7CBF-4BD5-9383-4A9A5ACB73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71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C244-9B4F-40F1-BE19-C4C6DB130A6E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A15-7CBF-4BD5-9383-4A9A5ACB73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37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C244-9B4F-40F1-BE19-C4C6DB130A6E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A15-7CBF-4BD5-9383-4A9A5ACB73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84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C244-9B4F-40F1-BE19-C4C6DB130A6E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A15-7CBF-4BD5-9383-4A9A5ACB73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57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C244-9B4F-40F1-BE19-C4C6DB130A6E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A15-7CBF-4BD5-9383-4A9A5ACB73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91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0C244-9B4F-40F1-BE19-C4C6DB130A6E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AA15-7CBF-4BD5-9383-4A9A5ACB73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1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51644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83637" y="2782063"/>
            <a:ext cx="3770106" cy="1939598"/>
          </a:xfrm>
        </p:spPr>
        <p:txBody>
          <a:bodyPr>
            <a:norm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кохана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порога.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Чекає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тебе нелегка і складна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дорога.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Вклонися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доземно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батькам,вчителям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Неси лиш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добро,так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треба.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стрічати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хороших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людей,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чистого, ясного неба.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48521" y="2301509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3335" y="1049146"/>
            <a:ext cx="5136060" cy="207409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ru-RU" sz="5400" dirty="0" err="1">
                <a:solidFill>
                  <a:srgbClr val="4F47E9"/>
                </a:solidFill>
              </a:rPr>
              <a:t>Щасливо</a:t>
            </a:r>
            <a:r>
              <a:rPr lang="uk-UA" sz="5400" dirty="0">
                <a:solidFill>
                  <a:srgbClr val="4F47E9"/>
                </a:solidFill>
              </a:rPr>
              <a:t>ї життєвої </a:t>
            </a:r>
            <a:r>
              <a:rPr lang="uk-UA" sz="5400" dirty="0" smtClean="0">
                <a:solidFill>
                  <a:srgbClr val="4F47E9"/>
                </a:solidFill>
              </a:rPr>
              <a:t>дороги!</a:t>
            </a:r>
            <a:endParaRPr lang="ru-RU" sz="5400" b="0" cap="none" spc="0" dirty="0">
              <a:ln w="0"/>
              <a:solidFill>
                <a:srgbClr val="4F47E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63008" y="3429000"/>
            <a:ext cx="361488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cap="none" spc="0" dirty="0" err="1" smtClean="0">
                <a:ln w="0"/>
                <a:solidFill>
                  <a:srgbClr val="0000FF"/>
                </a:solidFill>
                <a:latin typeface="Monotype Corsiva" panose="03010101010201010101" pitchFamily="66" charset="0"/>
                <a:cs typeface="Sakkal Majalla" panose="02000000000000000000" pitchFamily="2" charset="-78"/>
              </a:rPr>
              <a:t>Удачі</a:t>
            </a:r>
            <a:endParaRPr lang="ru-RU" sz="5400" cap="none" spc="0" dirty="0" smtClean="0">
              <a:ln w="0"/>
              <a:solidFill>
                <a:srgbClr val="0000FF"/>
              </a:solidFill>
              <a:latin typeface="Monotype Corsiva" panose="03010101010201010101" pitchFamily="66" charset="0"/>
              <a:cs typeface="Sakkal Majalla" panose="02000000000000000000" pitchFamily="2" charset="-78"/>
            </a:endParaRPr>
          </a:p>
          <a:p>
            <a:pPr algn="ctr"/>
            <a:r>
              <a:rPr lang="uk-UA" sz="5400" dirty="0" smtClean="0">
                <a:ln w="0"/>
                <a:solidFill>
                  <a:srgbClr val="008000"/>
                </a:solidFill>
                <a:latin typeface="Monotype Corsiva" panose="03010101010201010101" pitchFamily="66" charset="0"/>
                <a:cs typeface="Sakkal Majalla" panose="02000000000000000000" pitchFamily="2" charset="-78"/>
              </a:rPr>
              <a:t>радості,</a:t>
            </a:r>
          </a:p>
          <a:p>
            <a:pPr algn="ctr"/>
            <a:r>
              <a:rPr lang="uk-UA" sz="5400" dirty="0" smtClean="0">
                <a:ln w="0"/>
                <a:solidFill>
                  <a:srgbClr val="FF0000"/>
                </a:solidFill>
                <a:latin typeface="Monotype Corsiva" panose="03010101010201010101" pitchFamily="66" charset="0"/>
                <a:cs typeface="Sakkal Majalla" panose="02000000000000000000" pitchFamily="2" charset="-78"/>
              </a:rPr>
              <a:t>  л</a:t>
            </a:r>
            <a:r>
              <a:rPr lang="uk-UA" sz="5400" cap="none" spc="0" dirty="0" smtClean="0">
                <a:ln w="0"/>
                <a:solidFill>
                  <a:srgbClr val="FF0000"/>
                </a:solidFill>
                <a:latin typeface="Monotype Corsiva" panose="03010101010201010101" pitchFamily="66" charset="0"/>
                <a:cs typeface="Sakkal Majalla" panose="02000000000000000000" pitchFamily="2" charset="-78"/>
              </a:rPr>
              <a:t>юбові!</a:t>
            </a:r>
            <a:endParaRPr lang="ru-RU" sz="5400" cap="none" spc="0" dirty="0">
              <a:ln w="0"/>
              <a:solidFill>
                <a:srgbClr val="FF0000"/>
              </a:solidFill>
              <a:latin typeface="Monotype Corsiva" panose="03010101010201010101" pitchFamily="66" charset="0"/>
              <a:cs typeface="Sakkal Majalla" panose="02000000000000000000" pitchFamily="2" charset="-7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74" y="467588"/>
            <a:ext cx="4679542" cy="3074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10339540" y="6027003"/>
            <a:ext cx="149472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 повагою Брик Наталія </a:t>
            </a:r>
            <a:r>
              <a:rPr lang="uk-UA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иколаївна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75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851" y="2608484"/>
            <a:ext cx="3558006" cy="1754735"/>
          </a:xfrm>
          <a:gradFill flip="none" rotWithShape="1">
            <a:gsLst>
              <a:gs pos="6000">
                <a:srgbClr val="FFFF2D"/>
              </a:gs>
              <a:gs pos="100000">
                <a:schemeClr val="accent1">
                  <a:lumMod val="0"/>
                  <a:lumOff val="100000"/>
                </a:schemeClr>
              </a:gs>
              <a:gs pos="77000">
                <a:srgbClr val="ECFE82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fontAlgn="base"/>
            <a:r>
              <a:rPr lang="ru-RU" sz="2000" dirty="0" err="1"/>
              <a:t>Молодість</a:t>
            </a:r>
            <a:r>
              <a:rPr lang="ru-RU" sz="2000" dirty="0"/>
              <a:t> – прекрасна</a:t>
            </a:r>
            <a:r>
              <a:rPr lang="uk-UA" sz="2000" dirty="0"/>
              <a:t>я</a:t>
            </a:r>
            <a:r>
              <a:rPr lang="ru-RU" sz="2000" dirty="0"/>
              <a:t> пора.</a:t>
            </a:r>
            <a:br>
              <a:rPr lang="ru-RU" sz="2000" dirty="0"/>
            </a:br>
            <a:r>
              <a:rPr lang="ru-RU" sz="2000" dirty="0" err="1"/>
              <a:t>Що</a:t>
            </a:r>
            <a:r>
              <a:rPr lang="ru-RU" sz="2000" dirty="0"/>
              <a:t> ж </a:t>
            </a:r>
            <a:r>
              <a:rPr lang="ru-RU" sz="2000" dirty="0" err="1"/>
              <a:t>побажати</a:t>
            </a:r>
            <a:r>
              <a:rPr lang="ru-RU" sz="2000" dirty="0"/>
              <a:t> </a:t>
            </a:r>
            <a:r>
              <a:rPr lang="ru-RU" sz="2000" dirty="0" smtClean="0"/>
              <a:t>вам </a:t>
            </a:r>
            <a:r>
              <a:rPr lang="ru-RU" sz="2000" dirty="0" err="1"/>
              <a:t>залишається</a:t>
            </a:r>
            <a:r>
              <a:rPr lang="ru-RU" sz="2000" dirty="0"/>
              <a:t>?</a:t>
            </a:r>
            <a:br>
              <a:rPr lang="ru-RU" sz="2000" dirty="0"/>
            </a:br>
            <a:r>
              <a:rPr lang="ru-RU" sz="2000" dirty="0" err="1"/>
              <a:t>Щастя</a:t>
            </a:r>
            <a:r>
              <a:rPr lang="ru-RU" sz="2000" dirty="0"/>
              <a:t> в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світі</a:t>
            </a:r>
            <a:r>
              <a:rPr lang="ru-RU" sz="2000" dirty="0"/>
              <a:t> і добра.</a:t>
            </a:r>
            <a:br>
              <a:rPr lang="ru-RU" sz="2000" dirty="0"/>
            </a:br>
            <a:r>
              <a:rPr lang="uk-UA" sz="2000" dirty="0"/>
              <a:t>Нехай усі мрії збуваються !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402">
            <a:off x="348174" y="4737944"/>
            <a:ext cx="2177028" cy="15394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560" y="4530480"/>
            <a:ext cx="2564297" cy="208402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78" y="2692114"/>
            <a:ext cx="1859184" cy="1754735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0" y="280963"/>
            <a:ext cx="3797476" cy="22649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703" y="0"/>
            <a:ext cx="6461297" cy="6858000"/>
          </a:xfrm>
        </p:spPr>
      </p:pic>
    </p:spTree>
    <p:extLst>
      <p:ext uri="{BB962C8B-B14F-4D97-AF65-F5344CB8AC3E}">
        <p14:creationId xmlns:p14="http://schemas.microsoft.com/office/powerpoint/2010/main" val="24081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28</Words>
  <Application>Microsoft Office PowerPoint</Application>
  <PresentationFormat>Широкоэкранный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Monotype Corsiva</vt:lpstr>
      <vt:lpstr>Sakkal Majalla</vt:lpstr>
      <vt:lpstr>Times New Roman</vt:lpstr>
      <vt:lpstr>Тема Office</vt:lpstr>
      <vt:lpstr>Презентация PowerPoint</vt:lpstr>
      <vt:lpstr>Молодість – прекрасная пора. Що ж побажати вам залишається? Щастя в цьому світі і добра. Нехай усі мрії збуваються 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згадку про шкільні роки</dc:title>
  <dc:creator>1</dc:creator>
  <cp:lastModifiedBy>1</cp:lastModifiedBy>
  <cp:revision>13</cp:revision>
  <dcterms:created xsi:type="dcterms:W3CDTF">2015-05-24T12:07:16Z</dcterms:created>
  <dcterms:modified xsi:type="dcterms:W3CDTF">2015-05-24T14:06:58Z</dcterms:modified>
</cp:coreProperties>
</file>