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9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1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6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3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5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152A-2B0D-4ACE-A176-7B556A1ADB4C}" type="datetimeFigureOut">
              <a:rPr lang="ru-RU" smtClean="0"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A224-F2B2-402B-B893-80946628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1"/>
            <a:ext cx="12192000" cy="685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4745" y="5139135"/>
            <a:ext cx="3123930" cy="1655762"/>
          </a:xfrm>
        </p:spPr>
        <p:txBody>
          <a:bodyPr/>
          <a:lstStyle/>
          <a:p>
            <a:r>
              <a:rPr lang="uk-UA" dirty="0" smtClean="0"/>
              <a:t>Участь у конкурсі учнів 3-А класу </a:t>
            </a:r>
            <a:r>
              <a:rPr lang="uk-UA" dirty="0" err="1" smtClean="0"/>
              <a:t>Бережаснької</a:t>
            </a:r>
            <a:r>
              <a:rPr lang="uk-UA" dirty="0" smtClean="0"/>
              <a:t> ЗОШ </a:t>
            </a:r>
          </a:p>
          <a:p>
            <a:r>
              <a:rPr lang="uk-UA" dirty="0" smtClean="0"/>
              <a:t>І-ІІІ ступенів №2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70" y="-5551"/>
            <a:ext cx="486383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/>
          <a:stretch/>
        </p:blipFill>
        <p:spPr>
          <a:xfrm>
            <a:off x="2679700" y="317902"/>
            <a:ext cx="5339394" cy="452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9213" r="5259" b="2294"/>
          <a:stretch/>
        </p:blipFill>
        <p:spPr>
          <a:xfrm>
            <a:off x="298450" y="2378869"/>
            <a:ext cx="3606801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57"/>
            <a:ext cx="121920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96"/>
          <a:stretch/>
        </p:blipFill>
        <p:spPr>
          <a:xfrm>
            <a:off x="396874" y="435769"/>
            <a:ext cx="4594226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40415"/>
            <a:ext cx="10515600" cy="1325563"/>
          </a:xfrm>
        </p:spPr>
        <p:txBody>
          <a:bodyPr/>
          <a:lstStyle/>
          <a:p>
            <a:r>
              <a:rPr lang="uk-UA" b="1" i="1" dirty="0" smtClean="0">
                <a:solidFill>
                  <a:srgbClr val="0000CC"/>
                </a:solidFill>
              </a:rPr>
              <a:t>Ми читаємо </a:t>
            </a:r>
            <a:r>
              <a:rPr lang="en-US" b="1" i="1" dirty="0" smtClean="0">
                <a:solidFill>
                  <a:srgbClr val="0000CC"/>
                </a:solidFill>
              </a:rPr>
              <a:t>“</a:t>
            </a:r>
            <a:r>
              <a:rPr lang="ru-RU" b="1" i="1" dirty="0" smtClean="0">
                <a:solidFill>
                  <a:srgbClr val="0000CC"/>
                </a:solidFill>
              </a:rPr>
              <a:t>К</a:t>
            </a:r>
            <a:r>
              <a:rPr lang="uk-UA" b="1" i="1" dirty="0" err="1" smtClean="0">
                <a:solidFill>
                  <a:srgbClr val="0000CC"/>
                </a:solidFill>
              </a:rPr>
              <a:t>олосок</a:t>
            </a:r>
            <a:r>
              <a:rPr lang="en-US" b="1" i="1" dirty="0" smtClean="0">
                <a:solidFill>
                  <a:srgbClr val="0000CC"/>
                </a:solidFill>
              </a:rPr>
              <a:t>”</a:t>
            </a:r>
            <a:r>
              <a:rPr lang="uk-UA" b="1" i="1" dirty="0" smtClean="0">
                <a:solidFill>
                  <a:srgbClr val="0000CC"/>
                </a:solidFill>
              </a:rPr>
              <a:t>!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435769"/>
            <a:ext cx="462280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2928543"/>
            <a:ext cx="3943349" cy="2957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6197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                                                                                             </vt:lpstr>
      <vt:lpstr>Ми читаємо “Колосок”!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</cp:revision>
  <dcterms:created xsi:type="dcterms:W3CDTF">2015-05-05T21:20:59Z</dcterms:created>
  <dcterms:modified xsi:type="dcterms:W3CDTF">2015-05-09T18:58:28Z</dcterms:modified>
</cp:coreProperties>
</file>