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3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7B71-721B-4052-883C-1E795227E58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2BDF-B677-4F57-A11E-FC463818A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7B71-721B-4052-883C-1E795227E58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2BDF-B677-4F57-A11E-FC463818A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3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7B71-721B-4052-883C-1E795227E58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2BDF-B677-4F57-A11E-FC463818A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6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7B71-721B-4052-883C-1E795227E58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2BDF-B677-4F57-A11E-FC463818A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8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7B71-721B-4052-883C-1E795227E58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2BDF-B677-4F57-A11E-FC463818A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0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7B71-721B-4052-883C-1E795227E58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2BDF-B677-4F57-A11E-FC463818A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7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7B71-721B-4052-883C-1E795227E58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2BDF-B677-4F57-A11E-FC463818A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5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7B71-721B-4052-883C-1E795227E58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2BDF-B677-4F57-A11E-FC463818A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8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7B71-721B-4052-883C-1E795227E58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2BDF-B677-4F57-A11E-FC463818A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7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7B71-721B-4052-883C-1E795227E58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2BDF-B677-4F57-A11E-FC463818A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16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7B71-721B-4052-883C-1E795227E58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2BDF-B677-4F57-A11E-FC463818A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3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97B71-721B-4052-883C-1E795227E58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92BDF-B677-4F57-A11E-FC463818A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7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9045" y="136214"/>
            <a:ext cx="10922000" cy="1655762"/>
          </a:xfrm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Труфин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 Давидович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6214"/>
            <a:ext cx="4272170" cy="65868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902200" y="4335463"/>
            <a:ext cx="6388100" cy="238760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Народився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0</a:t>
            </a: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3.02.1990 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року</a:t>
            </a: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Навчався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у </a:t>
            </a:r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Бережанськ</a:t>
            </a:r>
            <a:r>
              <a:rPr lang="uk-UA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ій</a:t>
            </a:r>
            <a:r>
              <a:rPr lang="uk-UA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ЗОШ </a:t>
            </a:r>
            <a:br>
              <a:rPr lang="uk-UA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I-III </a:t>
            </a:r>
            <a:r>
              <a:rPr lang="uk-UA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ступенів 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№2. У </a:t>
            </a:r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школі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був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стараним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допитливим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учнем</a:t>
            </a: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.</a:t>
            </a:r>
            <a:r>
              <a:rPr lang="uk-UA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br>
              <a:rPr lang="uk-UA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З 2007 року здобував знання у БАТІ та Донецькій юридичній академії </a:t>
            </a: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.</a:t>
            </a:r>
            <a:r>
              <a:rPr lang="uk-UA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За покликом серця з 29</a:t>
            </a: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.08.2014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р з </a:t>
            </a:r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честю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захища</a:t>
            </a:r>
            <a:r>
              <a:rPr lang="uk-UA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є кордони нашої Вітчизни</a:t>
            </a: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376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54" y="0"/>
            <a:ext cx="12236325" cy="6865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09" y="4230920"/>
            <a:ext cx="3358087" cy="25185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25403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6" y="115979"/>
            <a:ext cx="3865779" cy="6633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89845" y="-300586"/>
            <a:ext cx="525538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Тримайтесь,братики!Ми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 з вами 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цей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страшний,болючий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 час.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Ви стали нам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захисниками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Ми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молимось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щиро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 за вас.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</a:b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Вертайтесь,рідненькі,живими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!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Хай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янголи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 вас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захищають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</a:b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Своїми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крилами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святими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 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</a:b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Від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 куль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ворожих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закривають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Raavi" panose="020B0502040204020203" pitchFamily="34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713" y="198153"/>
            <a:ext cx="2133600" cy="3448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418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95"/>
          <a:stretch/>
        </p:blipFill>
        <p:spPr>
          <a:xfrm>
            <a:off x="6931951" y="454818"/>
            <a:ext cx="3338115" cy="2176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6" t="16402"/>
          <a:stretch/>
        </p:blipFill>
        <p:spPr>
          <a:xfrm>
            <a:off x="5611283" y="2271712"/>
            <a:ext cx="6426200" cy="4466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33266" cy="3086100"/>
          </a:xfrm>
        </p:spPr>
        <p:txBody>
          <a:bodyPr>
            <a:noAutofit/>
          </a:bodyPr>
          <a:lstStyle/>
          <a:p>
            <a:r>
              <a:rPr lang="ru-RU" sz="3200" i="1" dirty="0" err="1">
                <a:solidFill>
                  <a:schemeClr val="bg1"/>
                </a:solidFill>
              </a:rPr>
              <a:t>Звертаюсь</a:t>
            </a:r>
            <a:r>
              <a:rPr lang="ru-RU" sz="3200" i="1" dirty="0">
                <a:solidFill>
                  <a:schemeClr val="bg1"/>
                </a:solidFill>
              </a:rPr>
              <a:t> до </a:t>
            </a:r>
            <a:r>
              <a:rPr lang="ru-RU" sz="3200" i="1" dirty="0" err="1">
                <a:solidFill>
                  <a:schemeClr val="bg1"/>
                </a:solidFill>
              </a:rPr>
              <a:t>тебе,мій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мужній</a:t>
            </a:r>
            <a:r>
              <a:rPr lang="ru-RU" sz="3200" i="1" dirty="0">
                <a:solidFill>
                  <a:schemeClr val="bg1"/>
                </a:solidFill>
              </a:rPr>
              <a:t> солдате!</a:t>
            </a:r>
            <a:br>
              <a:rPr lang="ru-RU" sz="3200" i="1" dirty="0">
                <a:solidFill>
                  <a:schemeClr val="bg1"/>
                </a:solidFill>
              </a:rPr>
            </a:br>
            <a:r>
              <a:rPr lang="ru-RU" sz="3200" i="1" dirty="0">
                <a:solidFill>
                  <a:schemeClr val="bg1"/>
                </a:solidFill>
              </a:rPr>
              <a:t>Я хочу у </a:t>
            </a:r>
            <a:r>
              <a:rPr lang="ru-RU" sz="3200" i="1" dirty="0" err="1">
                <a:solidFill>
                  <a:schemeClr val="bg1"/>
                </a:solidFill>
              </a:rPr>
              <a:t>мирній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країні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лиш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жити</a:t>
            </a:r>
            <a:r>
              <a:rPr lang="ru-RU" sz="3200" i="1" dirty="0">
                <a:solidFill>
                  <a:schemeClr val="bg1"/>
                </a:solidFill>
              </a:rPr>
              <a:t>,</a:t>
            </a:r>
            <a:br>
              <a:rPr lang="ru-RU" sz="3200" i="1" dirty="0">
                <a:solidFill>
                  <a:schemeClr val="bg1"/>
                </a:solidFill>
              </a:rPr>
            </a:br>
            <a:r>
              <a:rPr lang="ru-RU" sz="3200" i="1" dirty="0" err="1">
                <a:solidFill>
                  <a:schemeClr val="bg1"/>
                </a:solidFill>
              </a:rPr>
              <a:t>Щоб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всі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посміхались</a:t>
            </a:r>
            <a:r>
              <a:rPr lang="ru-RU" sz="3200" i="1" dirty="0">
                <a:solidFill>
                  <a:schemeClr val="bg1"/>
                </a:solidFill>
              </a:rPr>
              <a:t>: і мама, і </a:t>
            </a:r>
            <a:r>
              <a:rPr lang="ru-RU" sz="3200" i="1" dirty="0" err="1">
                <a:solidFill>
                  <a:schemeClr val="bg1"/>
                </a:solidFill>
              </a:rPr>
              <a:t>тато</a:t>
            </a:r>
            <a:r>
              <a:rPr lang="ru-RU" sz="3200" i="1" dirty="0">
                <a:solidFill>
                  <a:schemeClr val="bg1"/>
                </a:solidFill>
              </a:rPr>
              <a:t>.</a:t>
            </a:r>
            <a:br>
              <a:rPr lang="ru-RU" sz="3200" i="1" dirty="0">
                <a:solidFill>
                  <a:schemeClr val="bg1"/>
                </a:solidFill>
              </a:rPr>
            </a:br>
            <a:r>
              <a:rPr lang="ru-RU" sz="3200" i="1" dirty="0">
                <a:solidFill>
                  <a:schemeClr val="bg1"/>
                </a:solidFill>
              </a:rPr>
              <a:t>Свою </a:t>
            </a:r>
            <a:r>
              <a:rPr lang="ru-RU" sz="3200" i="1" dirty="0" err="1">
                <a:solidFill>
                  <a:schemeClr val="bg1"/>
                </a:solidFill>
              </a:rPr>
              <a:t>Україну</a:t>
            </a:r>
            <a:r>
              <a:rPr lang="ru-RU" sz="3200" i="1" dirty="0">
                <a:solidFill>
                  <a:schemeClr val="bg1"/>
                </a:solidFill>
              </a:rPr>
              <a:t> ми будем </a:t>
            </a:r>
            <a:r>
              <a:rPr lang="ru-RU" sz="3200" i="1" dirty="0" err="1">
                <a:solidFill>
                  <a:schemeClr val="bg1"/>
                </a:solidFill>
              </a:rPr>
              <a:t>любити</a:t>
            </a:r>
            <a:r>
              <a:rPr lang="ru-RU" sz="3200" i="1" dirty="0">
                <a:solidFill>
                  <a:schemeClr val="bg1"/>
                </a:solidFill>
              </a:rPr>
              <a:t>!</a:t>
            </a:r>
            <a:br>
              <a:rPr lang="ru-RU" sz="3200" i="1" dirty="0">
                <a:solidFill>
                  <a:schemeClr val="bg1"/>
                </a:solidFill>
              </a:rPr>
            </a:br>
            <a:r>
              <a:rPr lang="ru-RU" sz="3200" i="1" dirty="0">
                <a:solidFill>
                  <a:schemeClr val="bg1"/>
                </a:solidFill>
              </a:rPr>
              <a:t>А </a:t>
            </a:r>
            <a:r>
              <a:rPr lang="ru-RU" sz="3200" i="1" dirty="0" err="1">
                <a:solidFill>
                  <a:schemeClr val="bg1"/>
                </a:solidFill>
              </a:rPr>
              <a:t>ти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повертайся</a:t>
            </a:r>
            <a:r>
              <a:rPr lang="ru-RU" sz="3200" i="1" dirty="0">
                <a:solidFill>
                  <a:schemeClr val="bg1"/>
                </a:solidFill>
              </a:rPr>
              <a:t> живим і </a:t>
            </a:r>
            <a:r>
              <a:rPr lang="ru-RU" sz="3200" i="1" dirty="0" err="1">
                <a:solidFill>
                  <a:schemeClr val="bg1"/>
                </a:solidFill>
              </a:rPr>
              <a:t>здоровим</a:t>
            </a:r>
            <a:r>
              <a:rPr lang="ru-RU" sz="3200" i="1" dirty="0">
                <a:solidFill>
                  <a:schemeClr val="bg1"/>
                </a:solidFill>
              </a:rPr>
              <a:t>,</a:t>
            </a:r>
            <a:br>
              <a:rPr lang="ru-RU" sz="3200" i="1" dirty="0">
                <a:solidFill>
                  <a:schemeClr val="bg1"/>
                </a:solidFill>
              </a:rPr>
            </a:br>
            <a:r>
              <a:rPr lang="ru-RU" sz="3200" i="1" dirty="0" err="1">
                <a:solidFill>
                  <a:schemeClr val="bg1"/>
                </a:solidFill>
              </a:rPr>
              <a:t>Чекаємо</a:t>
            </a:r>
            <a:r>
              <a:rPr lang="ru-RU" sz="3200" i="1" dirty="0">
                <a:solidFill>
                  <a:schemeClr val="bg1"/>
                </a:solidFill>
              </a:rPr>
              <a:t> тебе на </a:t>
            </a:r>
            <a:r>
              <a:rPr lang="ru-RU" sz="3200" i="1" dirty="0" err="1">
                <a:solidFill>
                  <a:schemeClr val="bg1"/>
                </a:solidFill>
              </a:rPr>
              <a:t>нашій</a:t>
            </a:r>
            <a:r>
              <a:rPr lang="ru-RU" sz="3200" i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землі</a:t>
            </a:r>
            <a:r>
              <a:rPr lang="ru-RU" sz="3200" i="1" dirty="0">
                <a:solidFill>
                  <a:schemeClr val="bg1"/>
                </a:solidFill>
              </a:rPr>
              <a:t>.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83" y="4148177"/>
            <a:ext cx="3568700" cy="26209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86916"/>
            <a:ext cx="2463800" cy="184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/>
          <a:stretch/>
        </p:blipFill>
        <p:spPr>
          <a:xfrm>
            <a:off x="152400" y="3258110"/>
            <a:ext cx="3276600" cy="2541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36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192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2462" y="223044"/>
            <a:ext cx="7683500" cy="353298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/>
                </a:solidFill>
              </a:rPr>
              <a:t>Коли </a:t>
            </a:r>
            <a:r>
              <a:rPr lang="ru-RU" dirty="0" err="1">
                <a:solidFill>
                  <a:schemeClr val="bg2"/>
                </a:solidFill>
              </a:rPr>
              <a:t>закінчиться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війна</a:t>
            </a:r>
            <a:r>
              <a:rPr lang="ru-RU" dirty="0">
                <a:solidFill>
                  <a:schemeClr val="bg2"/>
                </a:solidFill>
              </a:rPr>
              <a:t> </a:t>
            </a:r>
            <a:r>
              <a:rPr lang="ru-RU" dirty="0" err="1">
                <a:solidFill>
                  <a:schemeClr val="bg2"/>
                </a:solidFill>
              </a:rPr>
              <a:t>розжарена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від</a:t>
            </a:r>
            <a:r>
              <a:rPr lang="ru-RU" dirty="0">
                <a:solidFill>
                  <a:schemeClr val="bg2"/>
                </a:solidFill>
              </a:rPr>
              <a:t> бомб земля – </a:t>
            </a:r>
            <a:r>
              <a:rPr lang="ru-RU" dirty="0" err="1" smtClean="0">
                <a:solidFill>
                  <a:schemeClr val="bg2"/>
                </a:solidFill>
              </a:rPr>
              <a:t>воскресне</a:t>
            </a:r>
            <a:r>
              <a:rPr lang="ru-RU" dirty="0">
                <a:solidFill>
                  <a:schemeClr val="bg2"/>
                </a:solidFill>
              </a:rPr>
              <a:t>.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err="1">
                <a:solidFill>
                  <a:schemeClr val="bg2"/>
                </a:solidFill>
              </a:rPr>
              <a:t>Ти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знімеш</a:t>
            </a:r>
            <a:r>
              <a:rPr lang="ru-RU" dirty="0">
                <a:solidFill>
                  <a:schemeClr val="bg2"/>
                </a:solidFill>
              </a:rPr>
              <a:t> з себе автомат, герою,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бронежилет і …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І не секрет для </a:t>
            </a:r>
            <a:r>
              <a:rPr lang="ru-RU" dirty="0" err="1">
                <a:solidFill>
                  <a:schemeClr val="bg2"/>
                </a:solidFill>
              </a:rPr>
              <a:t>всіх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тепер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ти</a:t>
            </a:r>
            <a:r>
              <a:rPr lang="ru-RU" dirty="0">
                <a:solidFill>
                  <a:schemeClr val="bg2"/>
                </a:solidFill>
              </a:rPr>
              <a:t> –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великий </a:t>
            </a:r>
            <a:r>
              <a:rPr lang="ru-RU" dirty="0" err="1">
                <a:solidFill>
                  <a:schemeClr val="bg2"/>
                </a:solidFill>
              </a:rPr>
              <a:t>воїн</a:t>
            </a:r>
            <a:r>
              <a:rPr lang="ru-RU" dirty="0">
                <a:solidFill>
                  <a:schemeClr val="bg2"/>
                </a:solidFill>
              </a:rPr>
              <a:t> і солдат…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0" y="223044"/>
            <a:ext cx="4178900" cy="6411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12" y="3547968"/>
            <a:ext cx="3273196" cy="3240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5304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22</Words>
  <Application>Microsoft Office PowerPoint</Application>
  <PresentationFormat>Широкоэкранный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Raavi</vt:lpstr>
      <vt:lpstr>Segoe Print</vt:lpstr>
      <vt:lpstr>Times New Roman</vt:lpstr>
      <vt:lpstr>Тема Office</vt:lpstr>
      <vt:lpstr>Народився 03.02.1990 року. Навчався у Бережанській ЗОШ  I-III ступенів №2. У школі був стараним і допитливим учнем.  З 2007 року здобував знання у БАТІ та Донецькій юридичній академії . За покликом серця з 29.08.2014р з честю захищає кордони нашої Вітчизни.</vt:lpstr>
      <vt:lpstr>. </vt:lpstr>
      <vt:lpstr>Звертаюсь до тебе,мій мужній солдате! Я хочу у мирній країні лиш жити, Щоб всі посміхались: і мама, і тато. Свою Україну ми будем любити! А ти повертайся живим і здоровим, Чекаємо тебе на нашій землі. </vt:lpstr>
      <vt:lpstr>Коли закінчиться війна розжарена від бомб земля – воскресне. Ти знімеш з себе автомат, герою, бронежилет і … І не секрет для всіх тепер ти – великий воїн і солдат…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Труфин Валентин Давидович Народився 03.02.1990 року. Навчався у Бережанській ЗОШ  ступенів N2 У школі був стараним і допитливим учнем. у     </dc:title>
  <dc:creator>Администратор</dc:creator>
  <cp:lastModifiedBy>Администратор</cp:lastModifiedBy>
  <cp:revision>11</cp:revision>
  <dcterms:created xsi:type="dcterms:W3CDTF">2015-05-04T19:46:38Z</dcterms:created>
  <dcterms:modified xsi:type="dcterms:W3CDTF">2015-05-05T21:15:50Z</dcterms:modified>
</cp:coreProperties>
</file>