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4"/>
  </p:notesMasterIdLst>
  <p:handoutMasterIdLst>
    <p:handoutMasterId r:id="rId45"/>
  </p:handoutMasterIdLst>
  <p:sldIdLst>
    <p:sldId id="257" r:id="rId2"/>
    <p:sldId id="296" r:id="rId3"/>
    <p:sldId id="297" r:id="rId4"/>
    <p:sldId id="299" r:id="rId5"/>
    <p:sldId id="281" r:id="rId6"/>
    <p:sldId id="282" r:id="rId7"/>
    <p:sldId id="291" r:id="rId8"/>
    <p:sldId id="264" r:id="rId9"/>
    <p:sldId id="286" r:id="rId10"/>
    <p:sldId id="308" r:id="rId11"/>
    <p:sldId id="266" r:id="rId12"/>
    <p:sldId id="256" r:id="rId13"/>
    <p:sldId id="310" r:id="rId14"/>
    <p:sldId id="311" r:id="rId15"/>
    <p:sldId id="314" r:id="rId16"/>
    <p:sldId id="285" r:id="rId17"/>
    <p:sldId id="298" r:id="rId18"/>
    <p:sldId id="274" r:id="rId19"/>
    <p:sldId id="290" r:id="rId20"/>
    <p:sldId id="294" r:id="rId21"/>
    <p:sldId id="300" r:id="rId22"/>
    <p:sldId id="283" r:id="rId23"/>
    <p:sldId id="277" r:id="rId24"/>
    <p:sldId id="292" r:id="rId25"/>
    <p:sldId id="293" r:id="rId26"/>
    <p:sldId id="295" r:id="rId27"/>
    <p:sldId id="262" r:id="rId28"/>
    <p:sldId id="276" r:id="rId29"/>
    <p:sldId id="275" r:id="rId30"/>
    <p:sldId id="301" r:id="rId31"/>
    <p:sldId id="303" r:id="rId32"/>
    <p:sldId id="267" r:id="rId33"/>
    <p:sldId id="269" r:id="rId34"/>
    <p:sldId id="302" r:id="rId35"/>
    <p:sldId id="258" r:id="rId36"/>
    <p:sldId id="259" r:id="rId37"/>
    <p:sldId id="304" r:id="rId38"/>
    <p:sldId id="305" r:id="rId39"/>
    <p:sldId id="265" r:id="rId40"/>
    <p:sldId id="306" r:id="rId41"/>
    <p:sldId id="307" r:id="rId42"/>
    <p:sldId id="313" r:id="rId43"/>
  </p:sldIdLst>
  <p:sldSz cx="9144000" cy="6858000" type="screen4x3"/>
  <p:notesSz cx="6858000" cy="9144000"/>
  <p:defaultTextStyle>
    <a:defPPr>
      <a:defRPr lang="ru-RU"/>
    </a:defPPr>
    <a:lvl1pPr marL="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F135D-1095-41F7-B1BC-29B20AA2E4A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47C2D-1987-4FB3-99FB-612660C3A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FF0ED-8BB9-481D-8327-B48C3540A173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6D284-F4D0-4E67-8D48-E71CE13D2C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6D284-F4D0-4E67-8D48-E71CE13D2CDC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87E29-6CCD-4FEF-92D8-D26855400157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77F8-E25D-4E27-A21A-77054165CC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55;%20&#1056;%20&#1045;%20&#1047;%20&#1045;%20&#1053;%20&#1058;%20&#1040;%20&#1062;%20&#1030;%20&#1031;%20---------\&#1047;&#1074;&#1110;&#1090;%20&#1050;&#1088;&#1077;&#1084;&#1077;&#1085;&#1077;&#1094;&#1100;&#1082;&#1086;&#1075;&#1086;%20&#1056;&#1062;&#1044;&#1058;%202013\&#1043;i&#1090;&#1072;&#1088;&#1085;&#1072;%20&#1087;&#1086;&#1074;i&#1083;&#1100;&#1085;&#1072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81000" y="4853411"/>
            <a:ext cx="8458200" cy="12223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pPr marL="0" marR="0" lvl="0" indent="0" algn="ctr" defTabSz="9142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F:\рцдт Міс весна\6.10.11 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" y="0"/>
            <a:ext cx="9144002" cy="6858000"/>
          </a:xfrm>
          <a:prstGeom prst="rect">
            <a:avLst/>
          </a:prstGeom>
          <a:noFill/>
        </p:spPr>
      </p:pic>
      <p:sp>
        <p:nvSpPr>
          <p:cNvPr id="6" name="Прямокутник 6"/>
          <p:cNvSpPr/>
          <p:nvPr/>
        </p:nvSpPr>
        <p:spPr>
          <a:xfrm>
            <a:off x="857224" y="0"/>
            <a:ext cx="7623947" cy="5000636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ВАС ВІТАЮТЬ: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Кременецький районний центр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дитячої творчості</a:t>
            </a:r>
            <a:endParaRPr lang="uk-UA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Гiтарна повiль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285728"/>
            <a:ext cx="304800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82" y="0"/>
            <a:ext cx="142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6">
                    <a:lumMod val="75000"/>
                  </a:schemeClr>
                </a:solidFill>
                <a:latin typeface="Times" pitchFamily="2" charset="0"/>
              </a:rPr>
              <a:t>2014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advTm="3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4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-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85794"/>
            <a:ext cx="4572000" cy="3092725"/>
          </a:xfrm>
          <a:prstGeom prst="rect">
            <a:avLst/>
          </a:prstGeom>
        </p:spPr>
      </p:pic>
      <p:pic>
        <p:nvPicPr>
          <p:cNvPr id="3" name="Рисунок 2" descr="image0-004.jpg"/>
          <p:cNvPicPr>
            <a:picLocks noChangeAspect="1"/>
          </p:cNvPicPr>
          <p:nvPr/>
        </p:nvPicPr>
        <p:blipFill>
          <a:blip r:embed="rId3"/>
          <a:srcRect t="28256"/>
          <a:stretch>
            <a:fillRect/>
          </a:stretch>
        </p:blipFill>
        <p:spPr>
          <a:xfrm>
            <a:off x="3200159" y="3786190"/>
            <a:ext cx="5793841" cy="2825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290" y="142852"/>
            <a:ext cx="65722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УЧАСТЬ  В ОБЛАСНИХ  ЗМАГАННЯХ: </a:t>
            </a:r>
          </a:p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57752" y="1357298"/>
            <a:ext cx="3571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--    З ШВИДКІСНОГО РАДІОКОНСТРУЮВАННЯ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4857760"/>
            <a:ext cx="292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--   КОНКУРС РАЦІОНАЛІЗАТОРІВ ТА ВИНАХІДНИКІВ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0" descr="62937781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357430"/>
            <a:ext cx="5143536" cy="4371546"/>
          </a:xfrm>
          <a:prstGeom prst="rect">
            <a:avLst/>
          </a:prstGeom>
          <a:noFill/>
        </p:spPr>
      </p:pic>
      <p:pic>
        <p:nvPicPr>
          <p:cNvPr id="27649" name="Рисунок 1" descr="DSCN205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429256" y="3643314"/>
            <a:ext cx="3475036" cy="2441795"/>
          </a:xfrm>
          <a:prstGeom prst="rect">
            <a:avLst/>
          </a:prstGeom>
          <a:noFill/>
        </p:spPr>
      </p:pic>
      <p:pic>
        <p:nvPicPr>
          <p:cNvPr id="27651" name="Рисунок 2" descr="images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142844" y="571480"/>
            <a:ext cx="1714480" cy="1617434"/>
          </a:xfrm>
          <a:prstGeom prst="rect">
            <a:avLst/>
          </a:prstGeom>
          <a:noFill/>
        </p:spPr>
      </p:pic>
      <p:pic>
        <p:nvPicPr>
          <p:cNvPr id="27653" name="Рисунок 3" descr="4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714356"/>
            <a:ext cx="3515321" cy="2813052"/>
          </a:xfrm>
          <a:prstGeom prst="rect">
            <a:avLst/>
          </a:prstGeom>
          <a:noFill/>
        </p:spPr>
      </p:pic>
      <p:pic>
        <p:nvPicPr>
          <p:cNvPr id="27652" name="Рисунок 4" descr="сканирование0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642918"/>
            <a:ext cx="3406775" cy="1514475"/>
          </a:xfrm>
          <a:prstGeom prst="rect">
            <a:avLst/>
          </a:prstGeom>
          <a:noFill/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-21266" y="0"/>
            <a:ext cx="93736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НАША  РОБОТА  НА  ВСЕУКРАЇНСЬКІЙ  ВИСТАВЦІ    </a:t>
            </a:r>
            <a:r>
              <a:rPr kumimoji="0" lang="uk-UA" sz="2000" b="0" i="0" u="non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2012</a:t>
            </a:r>
            <a:r>
              <a:rPr kumimoji="0" lang="uk-UA" sz="2400" b="0" i="0" u="non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рік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428604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14910" y="6215082"/>
            <a:ext cx="39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МОДЕЛЬ ПОШУКОВОГО 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АПАРАТУ </a:t>
            </a:r>
            <a:endParaRPr lang="ru-RU" dirty="0"/>
          </a:p>
        </p:txBody>
      </p:sp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3" name="Рисунок 1" descr="DSCN2063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00108"/>
            <a:ext cx="5780098" cy="4082087"/>
          </a:xfrm>
          <a:prstGeom prst="rect">
            <a:avLst/>
          </a:prstGeom>
          <a:noFill/>
        </p:spPr>
      </p:pic>
      <p:pic>
        <p:nvPicPr>
          <p:cNvPr id="2052" name="Рисунок 0" descr="DSCN20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071546"/>
            <a:ext cx="2171700" cy="2895600"/>
          </a:xfrm>
          <a:prstGeom prst="rect">
            <a:avLst/>
          </a:prstGeom>
          <a:noFill/>
        </p:spPr>
      </p:pic>
      <p:pic>
        <p:nvPicPr>
          <p:cNvPr id="2051" name="Рисунок 2" descr="2 1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071942"/>
            <a:ext cx="3500462" cy="2631466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-1" y="142852"/>
            <a:ext cx="914400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ВСЕУКРАЇНСЬКИЙ  КОНКУРС-ЗАХИСТ НАУКОВО-ДОСЛІДНИЦЬКИХ ТА РАЦІОНАЛІЗАТОРСЬКИХ РОЗРОБОК    М. КИЇВ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0034" y="5286388"/>
            <a:ext cx="407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Харчунь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Дем'ян — вихованець гуртка «Художня обробка деревини»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0034" y="6000768"/>
            <a:ext cx="40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місце у номінації «Енергозберігаючі технології»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-003.jpg"/>
          <p:cNvPicPr>
            <a:picLocks noChangeAspect="1"/>
          </p:cNvPicPr>
          <p:nvPr/>
        </p:nvPicPr>
        <p:blipFill>
          <a:blip r:embed="rId2" cstate="print"/>
          <a:srcRect b="3846"/>
          <a:stretch>
            <a:fillRect/>
          </a:stretch>
        </p:blipFill>
        <p:spPr>
          <a:xfrm>
            <a:off x="428596" y="1285860"/>
            <a:ext cx="3762514" cy="5357850"/>
          </a:xfrm>
          <a:prstGeom prst="rect">
            <a:avLst/>
          </a:prstGeom>
        </p:spPr>
      </p:pic>
      <p:pic>
        <p:nvPicPr>
          <p:cNvPr id="3" name="Рисунок 2" descr="imag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2571744"/>
            <a:ext cx="2847475" cy="40719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538" y="214290"/>
            <a:ext cx="71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ВСЕУКРАЇНСЬКИЙ  КОНКУРС-ЗМАГАННЯ З РАДІОКОНСТРУЮВАННЯ,  М. КИЇВ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Робота фото-058.jpg"/>
          <p:cNvPicPr>
            <a:picLocks noChangeAspect="1"/>
          </p:cNvPicPr>
          <p:nvPr/>
        </p:nvPicPr>
        <p:blipFill>
          <a:blip r:embed="rId4">
            <a:lum/>
          </a:blip>
          <a:srcRect l="20312" t="71136" r="71875" b="11457"/>
          <a:stretch>
            <a:fillRect/>
          </a:stretch>
        </p:blipFill>
        <p:spPr>
          <a:xfrm>
            <a:off x="4357686" y="1285860"/>
            <a:ext cx="2000264" cy="2800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5140" y="1428736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Узаревич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Андрій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000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обота фото-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496"/>
            <a:ext cx="5484108" cy="3865725"/>
          </a:xfrm>
          <a:prstGeom prst="rect">
            <a:avLst/>
          </a:prstGeom>
        </p:spPr>
      </p:pic>
      <p:pic>
        <p:nvPicPr>
          <p:cNvPr id="2" name="Рисунок 1" descr="image0-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107" y="1142984"/>
            <a:ext cx="4712619" cy="2928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357166"/>
            <a:ext cx="7500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СУДІВСТВІ ТУРИСТИЧНИХ ЗМАГАНЬ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бота фото.bmp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214290"/>
            <a:ext cx="1148881" cy="1082307"/>
          </a:xfrm>
          <a:prstGeom prst="rect">
            <a:avLst/>
          </a:prstGeom>
        </p:spPr>
      </p:pic>
      <p:pic>
        <p:nvPicPr>
          <p:cNvPr id="3" name="Рисунок 2" descr="DSCN02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1643050"/>
            <a:ext cx="3579091" cy="2684318"/>
          </a:xfrm>
          <a:prstGeom prst="rect">
            <a:avLst/>
          </a:prstGeom>
        </p:spPr>
      </p:pic>
      <p:pic>
        <p:nvPicPr>
          <p:cNvPr id="4" name="Рисунок 3" descr="image0-002.jpg"/>
          <p:cNvPicPr>
            <a:picLocks noChangeAspect="1"/>
          </p:cNvPicPr>
          <p:nvPr/>
        </p:nvPicPr>
        <p:blipFill>
          <a:blip r:embed="rId4"/>
          <a:srcRect l="23809" r="35374"/>
          <a:stretch>
            <a:fillRect/>
          </a:stretch>
        </p:blipFill>
        <p:spPr>
          <a:xfrm>
            <a:off x="3571868" y="1428736"/>
            <a:ext cx="1714512" cy="2870444"/>
          </a:xfrm>
          <a:prstGeom prst="rect">
            <a:avLst/>
          </a:prstGeom>
        </p:spPr>
      </p:pic>
      <p:pic>
        <p:nvPicPr>
          <p:cNvPr id="5" name="Рисунок 4" descr="image0-007.jpg"/>
          <p:cNvPicPr>
            <a:picLocks noChangeAspect="1"/>
          </p:cNvPicPr>
          <p:nvPr/>
        </p:nvPicPr>
        <p:blipFill>
          <a:blip r:embed="rId5"/>
          <a:srcRect t="13889"/>
          <a:stretch>
            <a:fillRect/>
          </a:stretch>
        </p:blipFill>
        <p:spPr>
          <a:xfrm>
            <a:off x="5429256" y="4500570"/>
            <a:ext cx="3582139" cy="2214602"/>
          </a:xfrm>
          <a:prstGeom prst="rect">
            <a:avLst/>
          </a:prstGeom>
        </p:spPr>
      </p:pic>
      <p:pic>
        <p:nvPicPr>
          <p:cNvPr id="6" name="Рисунок 5" descr="image0-008.jpg"/>
          <p:cNvPicPr>
            <a:picLocks noChangeAspect="1"/>
          </p:cNvPicPr>
          <p:nvPr/>
        </p:nvPicPr>
        <p:blipFill>
          <a:blip r:embed="rId6" cstate="print"/>
          <a:srcRect t="12234"/>
          <a:stretch>
            <a:fillRect/>
          </a:stretch>
        </p:blipFill>
        <p:spPr>
          <a:xfrm>
            <a:off x="142844" y="2500306"/>
            <a:ext cx="3284455" cy="2050124"/>
          </a:xfrm>
          <a:prstGeom prst="rect">
            <a:avLst/>
          </a:prstGeom>
        </p:spPr>
      </p:pic>
      <p:pic>
        <p:nvPicPr>
          <p:cNvPr id="7" name="Рисунок 6" descr="Колажі-022.jpg"/>
          <p:cNvPicPr>
            <a:picLocks noChangeAspect="1"/>
          </p:cNvPicPr>
          <p:nvPr/>
        </p:nvPicPr>
        <p:blipFill>
          <a:blip r:embed="rId7" cstate="print"/>
          <a:srcRect b="6225"/>
          <a:stretch>
            <a:fillRect/>
          </a:stretch>
        </p:blipFill>
        <p:spPr>
          <a:xfrm>
            <a:off x="142844" y="4643446"/>
            <a:ext cx="3313836" cy="2071702"/>
          </a:xfrm>
          <a:prstGeom prst="rect">
            <a:avLst/>
          </a:prstGeom>
        </p:spPr>
      </p:pic>
      <p:pic>
        <p:nvPicPr>
          <p:cNvPr id="8" name="Рисунок 7" descr="Робота фото-122.jpg"/>
          <p:cNvPicPr>
            <a:picLocks noChangeAspect="1"/>
          </p:cNvPicPr>
          <p:nvPr/>
        </p:nvPicPr>
        <p:blipFill>
          <a:blip r:embed="rId8" cstate="print"/>
          <a:srcRect t="16085"/>
          <a:stretch>
            <a:fillRect/>
          </a:stretch>
        </p:blipFill>
        <p:spPr>
          <a:xfrm>
            <a:off x="142844" y="317420"/>
            <a:ext cx="3286148" cy="2046056"/>
          </a:xfrm>
          <a:prstGeom prst="rect">
            <a:avLst/>
          </a:prstGeom>
        </p:spPr>
      </p:pic>
      <p:pic>
        <p:nvPicPr>
          <p:cNvPr id="9" name="Рисунок 8" descr="Робота фото-12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868" y="4422613"/>
            <a:ext cx="1714512" cy="24353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9256" y="285728"/>
            <a:ext cx="3500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РОБОЧІ МОМЕНТИ…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000">
    <p:wheel spokes="3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643174" cy="2868610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ТВОРЧІ РОБОТИ ВИХОВАНЦІВ ТА КЕРІВНИКА ГУРТКА 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“ХУДОЖНЯ ОБРОБКА ДЕРЕВИНИ”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олажі-023.jpg"/>
          <p:cNvPicPr>
            <a:picLocks noChangeAspect="1"/>
          </p:cNvPicPr>
          <p:nvPr/>
        </p:nvPicPr>
        <p:blipFill>
          <a:blip r:embed="rId2" cstate="print"/>
          <a:srcRect l="580" b="25000"/>
          <a:stretch>
            <a:fillRect/>
          </a:stretch>
        </p:blipFill>
        <p:spPr>
          <a:xfrm>
            <a:off x="2714612" y="0"/>
            <a:ext cx="6429388" cy="6858000"/>
          </a:xfrm>
          <a:prstGeom prst="rect">
            <a:avLst/>
          </a:prstGeom>
        </p:spPr>
      </p:pic>
      <p:pic>
        <p:nvPicPr>
          <p:cNvPr id="7" name="Рисунок 6" descr="Мої вироби-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5072074"/>
            <a:ext cx="2526150" cy="1643050"/>
          </a:xfrm>
          <a:prstGeom prst="rect">
            <a:avLst/>
          </a:prstGeom>
        </p:spPr>
      </p:pic>
      <p:pic>
        <p:nvPicPr>
          <p:cNvPr id="8" name="Рисунок 7" descr="Мої вироби-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071810"/>
            <a:ext cx="1746155" cy="1785950"/>
          </a:xfrm>
          <a:prstGeom prst="rect">
            <a:avLst/>
          </a:prstGeom>
        </p:spPr>
      </p:pic>
    </p:spTree>
  </p:cSld>
  <p:clrMapOvr>
    <a:masterClrMapping/>
  </p:clrMapOvr>
  <p:transition advTm="3000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Робота фото-0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0"/>
            <a:ext cx="8778240" cy="6858000"/>
          </a:xfrm>
          <a:prstGeom prst="rect">
            <a:avLst/>
          </a:prstGeom>
        </p:spPr>
      </p:pic>
    </p:spTree>
  </p:cSld>
  <p:clrMapOvr>
    <a:masterClrMapping/>
  </p:clrMapOvr>
  <p:transition advTm="3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лажі-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285728"/>
            <a:ext cx="4496534" cy="6357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785794"/>
            <a:ext cx="37862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Arial Black" pitchFamily="34" charset="0"/>
              </a:rPr>
              <a:t>В журналі</a:t>
            </a:r>
          </a:p>
          <a:p>
            <a:pPr algn="ctr"/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“Юний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технік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України”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uk-UA" sz="2400" dirty="0" smtClean="0">
                <a:latin typeface="Arial Black" pitchFamily="34" charset="0"/>
              </a:rPr>
              <a:t>опубліковано </a:t>
            </a:r>
            <a:r>
              <a:rPr lang="uk-UA" sz="2400" dirty="0" err="1" smtClean="0">
                <a:latin typeface="Arial Black" pitchFamily="34" charset="0"/>
              </a:rPr>
              <a:t>фотосвітлину</a:t>
            </a:r>
            <a:endParaRPr lang="uk-UA" sz="2400" dirty="0" smtClean="0">
              <a:latin typeface="Arial Black" pitchFamily="34" charset="0"/>
            </a:endParaRPr>
          </a:p>
          <a:p>
            <a:pPr algn="ctr"/>
            <a:r>
              <a:rPr lang="uk-UA" sz="2400" dirty="0" smtClean="0">
                <a:latin typeface="Arial Black" pitchFamily="34" charset="0"/>
              </a:rPr>
              <a:t>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“Дари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осені”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,</a:t>
            </a:r>
          </a:p>
          <a:p>
            <a:pPr algn="ctr"/>
            <a:r>
              <a:rPr lang="uk-UA" sz="2400" dirty="0" smtClean="0">
                <a:latin typeface="Arial Black" pitchFamily="34" charset="0"/>
              </a:rPr>
              <a:t> яка була серед кращих на Всеукраїнському конкурсі робіт фотоаматорів на краще фото </a:t>
            </a:r>
          </a:p>
          <a:p>
            <a:pPr algn="ctr"/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“Моя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Україно!”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Tm="3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5357850" cy="642942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ПУБЛІКАЦІЇ В ПРЕСІ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Зйомка на весь екран 28.12.2013 173804-001.b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785794"/>
            <a:ext cx="8358214" cy="5812982"/>
          </a:xfrm>
          <a:prstGeom prst="rect">
            <a:avLst/>
          </a:prstGeom>
        </p:spPr>
      </p:pic>
    </p:spTree>
  </p:cSld>
  <p:clrMapOvr>
    <a:masterClrMapping/>
  </p:clrMapOvr>
  <p:transition advTm="3000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358246" cy="1714512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 КЕРІВНИК ГУРТКІВ-МЕТОДИСТ  </a:t>
            </a:r>
            <a:b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“ХУДОЖНЯ ОБРОБКА ДЕРЕВИНИ” 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“ЮНИХ  ФОТОАМАТОРІВ”</a:t>
            </a:r>
            <a:b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ЮРІЙ ФЕДОРОВИЧ  ДЕРЕВІНСЬКИЙ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Робота фото-121.jpg"/>
          <p:cNvPicPr>
            <a:picLocks noChangeAspect="1"/>
          </p:cNvPicPr>
          <p:nvPr/>
        </p:nvPicPr>
        <p:blipFill>
          <a:blip r:embed="rId2"/>
          <a:srcRect l="12499" t="26876" r="14844"/>
          <a:stretch>
            <a:fillRect/>
          </a:stretch>
        </p:blipFill>
        <p:spPr>
          <a:xfrm>
            <a:off x="1571604" y="1928802"/>
            <a:ext cx="6286544" cy="473432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>
            <a:off x="8686799" y="6072206"/>
            <a:ext cx="45719" cy="5395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advTm="3000"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-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14290"/>
            <a:ext cx="4379015" cy="6500786"/>
          </a:xfrm>
          <a:prstGeom prst="rect">
            <a:avLst/>
          </a:prstGeom>
        </p:spPr>
      </p:pic>
      <p:pic>
        <p:nvPicPr>
          <p:cNvPr id="4" name="Рисунок 3" descr="imag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071546"/>
            <a:ext cx="3143272" cy="5586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0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/>
              <a:t>ТВОРЧІ РОЗРОБКИ ТА ДОСЯГНЕННЯ</a:t>
            </a:r>
            <a:endParaRPr lang="ru-RU" sz="2800" b="1" i="1" dirty="0"/>
          </a:p>
        </p:txBody>
      </p:sp>
    </p:spTree>
  </p:cSld>
  <p:clrMapOvr>
    <a:masterClrMapping/>
  </p:clrMapOvr>
  <p:transition advTm="3000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бота фото-1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0"/>
            <a:ext cx="3515500" cy="6858000"/>
          </a:xfrm>
          <a:prstGeom prst="rect">
            <a:avLst/>
          </a:prstGeom>
        </p:spPr>
      </p:pic>
      <p:pic>
        <p:nvPicPr>
          <p:cNvPr id="3" name="Рисунок 2" descr="image0-003.jpg"/>
          <p:cNvPicPr>
            <a:picLocks noChangeAspect="1"/>
          </p:cNvPicPr>
          <p:nvPr/>
        </p:nvPicPr>
        <p:blipFill>
          <a:blip r:embed="rId3" cstate="print"/>
          <a:srcRect r="4431" b="44156"/>
          <a:stretch>
            <a:fillRect/>
          </a:stretch>
        </p:blipFill>
        <p:spPr>
          <a:xfrm>
            <a:off x="4572000" y="3500438"/>
            <a:ext cx="3929090" cy="3214710"/>
          </a:xfrm>
          <a:prstGeom prst="rect">
            <a:avLst/>
          </a:prstGeom>
        </p:spPr>
      </p:pic>
      <p:pic>
        <p:nvPicPr>
          <p:cNvPr id="5" name="Рисунок 4" descr="image0-003.jpg"/>
          <p:cNvPicPr>
            <a:picLocks noChangeAspect="1"/>
          </p:cNvPicPr>
          <p:nvPr/>
        </p:nvPicPr>
        <p:blipFill>
          <a:blip r:embed="rId3" cstate="print"/>
          <a:srcRect t="64935"/>
          <a:stretch>
            <a:fillRect/>
          </a:stretch>
        </p:blipFill>
        <p:spPr>
          <a:xfrm>
            <a:off x="4212182" y="1041366"/>
            <a:ext cx="4717536" cy="2316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7686" y="285728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0000"/>
                </a:solidFill>
                <a:latin typeface="Arno Pro" pitchFamily="18" charset="0"/>
              </a:rPr>
              <a:t>ЮВІЛЕЇ, ВИСТАВКИ</a:t>
            </a:r>
            <a:endParaRPr lang="ru-RU" sz="3200" dirty="0">
              <a:solidFill>
                <a:srgbClr val="FF0000"/>
              </a:solidFill>
              <a:latin typeface="Arno Pro" pitchFamily="18" charset="0"/>
            </a:endParaRPr>
          </a:p>
        </p:txBody>
      </p:sp>
    </p:spTree>
  </p:cSld>
  <p:clrMapOvr>
    <a:masterClrMapping/>
  </p:clrMapOvr>
  <p:transition advTm="3000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92401" cy="6500834"/>
          </a:xfrm>
          <a:prstGeom prst="rect">
            <a:avLst/>
          </a:prstGeom>
        </p:spPr>
      </p:pic>
      <p:pic>
        <p:nvPicPr>
          <p:cNvPr id="6" name="Рисунок 5" descr="image0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842731"/>
            <a:ext cx="4286248" cy="6015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3504" y="214290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ТВОРЧІ ЗДОБУТКИ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Tm="3000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бота фото.bmp-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5256406" cy="3291974"/>
          </a:xfrm>
          <a:prstGeom prst="rect">
            <a:avLst/>
          </a:prstGeom>
        </p:spPr>
      </p:pic>
      <p:pic>
        <p:nvPicPr>
          <p:cNvPr id="3" name="Рисунок 2" descr="Зйомка на весь екран 31.05.2012 213950.bm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308" y="3000372"/>
            <a:ext cx="5177692" cy="3664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0694" y="428604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Garamond Premr Pro" pitchFamily="18" charset="0"/>
              </a:rPr>
              <a:t>СТОРІНКАМИ ІНТЕРНЕТУ</a:t>
            </a:r>
            <a:endParaRPr lang="ru-RU" sz="3600" dirty="0">
              <a:latin typeface="Garamond Premr Pr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3643314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FF0000"/>
                </a:solidFill>
              </a:rPr>
              <a:t>Фото </a:t>
            </a:r>
          </a:p>
          <a:p>
            <a:pPr algn="ctr"/>
            <a:r>
              <a:rPr lang="uk-UA" sz="2000" b="1" i="1" dirty="0" err="1" smtClean="0">
                <a:solidFill>
                  <a:srgbClr val="FF0000"/>
                </a:solidFill>
              </a:rPr>
              <a:t>“Корова</a:t>
            </a:r>
            <a:r>
              <a:rPr lang="uk-UA" sz="2000" b="1" i="1" dirty="0" smtClean="0">
                <a:solidFill>
                  <a:srgbClr val="FF0000"/>
                </a:solidFill>
              </a:rPr>
              <a:t> му-му!”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3000"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14380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ВИСТАВКА  ТВОРЧИХ  РОБІТ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Мої вироби-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572560" cy="6061352"/>
          </a:xfrm>
          <a:prstGeom prst="rect">
            <a:avLst/>
          </a:prstGeom>
        </p:spPr>
      </p:pic>
    </p:spTree>
  </p:cSld>
  <p:clrMapOvr>
    <a:masterClrMapping/>
  </p:clrMapOvr>
  <p:transition advTm="3000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015286" cy="785794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FFFF00"/>
                </a:solidFill>
              </a:rPr>
              <a:t>ВИСТАВКИ, </a:t>
            </a:r>
            <a:r>
              <a:rPr lang="uk-UA" i="1" dirty="0" err="1" smtClean="0">
                <a:solidFill>
                  <a:srgbClr val="FFFF00"/>
                </a:solidFill>
              </a:rPr>
              <a:t>ВИСТАВКИ</a:t>
            </a:r>
            <a:r>
              <a:rPr lang="uk-UA" i="1" dirty="0" smtClean="0">
                <a:solidFill>
                  <a:srgbClr val="FFFF00"/>
                </a:solidFill>
              </a:rPr>
              <a:t>, </a:t>
            </a:r>
            <a:r>
              <a:rPr lang="uk-UA" i="1" dirty="0" err="1" smtClean="0">
                <a:solidFill>
                  <a:srgbClr val="FFFF00"/>
                </a:solidFill>
              </a:rPr>
              <a:t>ВИСТАВКИ</a:t>
            </a:r>
            <a:r>
              <a:rPr lang="uk-UA" i="1" dirty="0" smtClean="0">
                <a:solidFill>
                  <a:srgbClr val="FFFF00"/>
                </a:solidFill>
              </a:rPr>
              <a:t>…</a:t>
            </a: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Мої вироби-024.jpg"/>
          <p:cNvPicPr>
            <a:picLocks noChangeAspect="1"/>
          </p:cNvPicPr>
          <p:nvPr/>
        </p:nvPicPr>
        <p:blipFill>
          <a:blip r:embed="rId2" cstate="print"/>
          <a:srcRect t="32144"/>
          <a:stretch>
            <a:fillRect/>
          </a:stretch>
        </p:blipFill>
        <p:spPr>
          <a:xfrm>
            <a:off x="4645384" y="785794"/>
            <a:ext cx="4498616" cy="2412927"/>
          </a:xfrm>
          <a:prstGeom prst="rect">
            <a:avLst/>
          </a:prstGeom>
        </p:spPr>
      </p:pic>
      <p:pic>
        <p:nvPicPr>
          <p:cNvPr id="4" name="Рисунок 3" descr="Мої вироби-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5794"/>
            <a:ext cx="3143272" cy="2357454"/>
          </a:xfrm>
          <a:prstGeom prst="rect">
            <a:avLst/>
          </a:prstGeom>
        </p:spPr>
      </p:pic>
      <p:pic>
        <p:nvPicPr>
          <p:cNvPr id="5" name="Рисунок 4" descr="Мої вироби-0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853278"/>
            <a:ext cx="4571999" cy="3004721"/>
          </a:xfrm>
          <a:prstGeom prst="rect">
            <a:avLst/>
          </a:prstGeom>
        </p:spPr>
      </p:pic>
      <p:pic>
        <p:nvPicPr>
          <p:cNvPr id="7" name="Рисунок 6" descr="DSCN0770.JPG"/>
          <p:cNvPicPr>
            <a:picLocks noChangeAspect="1"/>
          </p:cNvPicPr>
          <p:nvPr/>
        </p:nvPicPr>
        <p:blipFill>
          <a:blip r:embed="rId5" cstate="print"/>
          <a:srcRect l="5392" r="14844" b="19999"/>
          <a:stretch>
            <a:fillRect/>
          </a:stretch>
        </p:blipFill>
        <p:spPr>
          <a:xfrm>
            <a:off x="0" y="3143248"/>
            <a:ext cx="2611928" cy="3714752"/>
          </a:xfrm>
          <a:prstGeom prst="rect">
            <a:avLst/>
          </a:prstGeom>
        </p:spPr>
      </p:pic>
      <p:pic>
        <p:nvPicPr>
          <p:cNvPr id="6" name="Рисунок 5" descr="Мої вироби-076.JPG"/>
          <p:cNvPicPr>
            <a:picLocks noChangeAspect="1"/>
          </p:cNvPicPr>
          <p:nvPr/>
        </p:nvPicPr>
        <p:blipFill>
          <a:blip r:embed="rId6" cstate="print"/>
          <a:srcRect t="20508" b="19433"/>
          <a:stretch>
            <a:fillRect/>
          </a:stretch>
        </p:blipFill>
        <p:spPr>
          <a:xfrm>
            <a:off x="2357422" y="2928934"/>
            <a:ext cx="4929190" cy="2089518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ої вироби-070.JPG"/>
          <p:cNvPicPr>
            <a:picLocks noChangeAspect="1"/>
          </p:cNvPicPr>
          <p:nvPr/>
        </p:nvPicPr>
        <p:blipFill>
          <a:blip r:embed="rId2" cstate="print"/>
          <a:srcRect l="5523"/>
          <a:stretch>
            <a:fillRect/>
          </a:stretch>
        </p:blipFill>
        <p:spPr>
          <a:xfrm>
            <a:off x="0" y="1928802"/>
            <a:ext cx="6110285" cy="4720590"/>
          </a:xfrm>
          <a:prstGeom prst="rect">
            <a:avLst/>
          </a:prstGeom>
        </p:spPr>
      </p:pic>
      <p:pic>
        <p:nvPicPr>
          <p:cNvPr id="3" name="Рисунок 2" descr="DSCN1603.JPG"/>
          <p:cNvPicPr>
            <a:picLocks noChangeAspect="1"/>
          </p:cNvPicPr>
          <p:nvPr/>
        </p:nvPicPr>
        <p:blipFill>
          <a:blip r:embed="rId3" cstate="print"/>
          <a:srcRect l="5824" r="8561"/>
          <a:stretch>
            <a:fillRect/>
          </a:stretch>
        </p:blipFill>
        <p:spPr>
          <a:xfrm>
            <a:off x="6000760" y="3906855"/>
            <a:ext cx="3143240" cy="2602037"/>
          </a:xfrm>
          <a:prstGeom prst="rect">
            <a:avLst/>
          </a:prstGeom>
        </p:spPr>
      </p:pic>
      <p:pic>
        <p:nvPicPr>
          <p:cNvPr id="4" name="Рисунок 3" descr="Мої вироби-065.jpg"/>
          <p:cNvPicPr>
            <a:picLocks noChangeAspect="1"/>
          </p:cNvPicPr>
          <p:nvPr/>
        </p:nvPicPr>
        <p:blipFill>
          <a:blip r:embed="rId4" cstate="print"/>
          <a:srcRect t="12655" b="1436"/>
          <a:stretch>
            <a:fillRect/>
          </a:stretch>
        </p:blipFill>
        <p:spPr>
          <a:xfrm>
            <a:off x="4714876" y="571479"/>
            <a:ext cx="4429124" cy="2509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357166"/>
            <a:ext cx="378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i="1" dirty="0" smtClean="0">
                <a:latin typeface="Times" pitchFamily="2" charset="0"/>
              </a:rPr>
              <a:t>  </a:t>
            </a:r>
            <a:r>
              <a:rPr lang="uk-UA" sz="3200" dirty="0" smtClean="0">
                <a:latin typeface="Times" pitchFamily="2" charset="0"/>
              </a:rPr>
              <a:t>*   *</a:t>
            </a:r>
            <a:r>
              <a:rPr lang="uk-UA" sz="3200" i="1" dirty="0" smtClean="0">
                <a:latin typeface="Times" pitchFamily="2" charset="0"/>
              </a:rPr>
              <a:t>  НОВОРІЧНІ СУВЕНІРИ  *  </a:t>
            </a:r>
            <a:r>
              <a:rPr lang="uk-UA" sz="3200" dirty="0" smtClean="0">
                <a:latin typeface="Times" pitchFamily="2" charset="0"/>
              </a:rPr>
              <a:t>*</a:t>
            </a:r>
            <a:endParaRPr lang="ru-RU" sz="3200" i="1" dirty="0">
              <a:latin typeface="Times" pitchFamily="2" charset="0"/>
            </a:endParaRPr>
          </a:p>
        </p:txBody>
      </p: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71544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" pitchFamily="2" charset="0"/>
              </a:rPr>
              <a:t>ФОТОКОНКУРС  “МОЯ УКРАЇНО!”</a:t>
            </a:r>
            <a:endParaRPr lang="ru-RU" sz="2800" dirty="0">
              <a:latin typeface="Times" pitchFamily="2" charset="0"/>
            </a:endParaRPr>
          </a:p>
        </p:txBody>
      </p:sp>
      <p:pic>
        <p:nvPicPr>
          <p:cNvPr id="4" name="Рисунок 3" descr="Колажі-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45983"/>
            <a:ext cx="4500562" cy="3112017"/>
          </a:xfrm>
          <a:prstGeom prst="rect">
            <a:avLst/>
          </a:prstGeom>
        </p:spPr>
      </p:pic>
      <p:pic>
        <p:nvPicPr>
          <p:cNvPr id="5" name="Рисунок 4" descr="Колажі-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42918"/>
            <a:ext cx="4572000" cy="3104893"/>
          </a:xfrm>
          <a:prstGeom prst="rect">
            <a:avLst/>
          </a:prstGeom>
        </p:spPr>
      </p:pic>
      <p:pic>
        <p:nvPicPr>
          <p:cNvPr id="6" name="Рисунок 5" descr="Колажі-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14356"/>
            <a:ext cx="4572001" cy="3071810"/>
          </a:xfrm>
          <a:prstGeom prst="rect">
            <a:avLst/>
          </a:prstGeom>
        </p:spPr>
      </p:pic>
      <p:pic>
        <p:nvPicPr>
          <p:cNvPr id="7" name="Рисунок 6" descr="Колажі-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9253" y="3781802"/>
            <a:ext cx="4614747" cy="3076198"/>
          </a:xfrm>
          <a:prstGeom prst="rect">
            <a:avLst/>
          </a:prstGeom>
        </p:spPr>
      </p:pic>
    </p:spTree>
  </p:cSld>
  <p:clrMapOvr>
    <a:masterClrMapping/>
  </p:clrMapOvr>
  <p:transition advTm="3000"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ременецький р-н ФОТОКОНКУР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715372" cy="6215106"/>
          </a:xfrm>
          <a:prstGeom prst="rect">
            <a:avLst/>
          </a:prstGeom>
        </p:spPr>
      </p:pic>
    </p:spTree>
  </p:cSld>
  <p:clrMapOvr>
    <a:masterClrMapping/>
  </p:clrMapOvr>
  <p:transition advTm="3000"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лажі-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85794"/>
            <a:ext cx="8588313" cy="6072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166" y="142852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ПІДБІРКА ФОТО  “ЗИМОВИЙ ВЕРНІСАЖ”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3000"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394018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Працюючи під девізом: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dirty="0" err="1" smtClean="0">
                <a:solidFill>
                  <a:schemeClr val="accent3">
                    <a:lumMod val="50000"/>
                  </a:schemeClr>
                </a:solidFill>
              </a:rPr>
              <a:t>”Творити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 красиве своїми </a:t>
            </a:r>
            <a:r>
              <a:rPr lang="uk-UA" dirty="0" err="1" smtClean="0">
                <a:solidFill>
                  <a:schemeClr val="accent3">
                    <a:lumMod val="50000"/>
                  </a:schemeClr>
                </a:solidFill>
              </a:rPr>
              <a:t>руками”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пропоную  фотоматеріали матеріали з досвіду роботи на тему: </a:t>
            </a:r>
            <a:r>
              <a:rPr lang="uk-UA" dirty="0" err="1" smtClean="0">
                <a:solidFill>
                  <a:schemeClr val="accent3">
                    <a:lumMod val="50000"/>
                  </a:schemeClr>
                </a:solidFill>
              </a:rPr>
              <a:t>“Формування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 творчої особистості дітей в процесі гурткової </a:t>
            </a:r>
            <a:r>
              <a:rPr lang="uk-UA" dirty="0" err="1" smtClean="0">
                <a:solidFill>
                  <a:schemeClr val="accent3">
                    <a:lumMod val="50000"/>
                  </a:schemeClr>
                </a:solidFill>
              </a:rPr>
              <a:t>роботи”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Робота фото-014.JPG"/>
          <p:cNvPicPr>
            <a:picLocks noChangeAspect="1"/>
          </p:cNvPicPr>
          <p:nvPr/>
        </p:nvPicPr>
        <p:blipFill>
          <a:blip r:embed="rId2" cstate="print"/>
          <a:srcRect t="2494" b="7729"/>
          <a:stretch>
            <a:fillRect/>
          </a:stretch>
        </p:blipFill>
        <p:spPr>
          <a:xfrm>
            <a:off x="857224" y="3977905"/>
            <a:ext cx="2143140" cy="2665805"/>
          </a:xfrm>
          <a:prstGeom prst="rect">
            <a:avLst/>
          </a:prstGeom>
        </p:spPr>
      </p:pic>
      <p:pic>
        <p:nvPicPr>
          <p:cNvPr id="7" name="Рисунок 6" descr="Панорами-046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3428992" y="3929066"/>
            <a:ext cx="4797741" cy="2731665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 flipH="1" flipV="1">
            <a:off x="8686800" y="6126164"/>
            <a:ext cx="171480" cy="231794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advTm="3000">
    <p:plu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обота фото-032.JPG"/>
          <p:cNvPicPr>
            <a:picLocks noChangeAspect="1"/>
          </p:cNvPicPr>
          <p:nvPr/>
        </p:nvPicPr>
        <p:blipFill>
          <a:blip r:embed="rId2" cstate="print"/>
          <a:srcRect l="6596"/>
          <a:stretch>
            <a:fillRect/>
          </a:stretch>
        </p:blipFill>
        <p:spPr>
          <a:xfrm>
            <a:off x="0" y="3966362"/>
            <a:ext cx="4046244" cy="2891638"/>
          </a:xfrm>
          <a:prstGeom prst="rect">
            <a:avLst/>
          </a:prstGeom>
        </p:spPr>
      </p:pic>
      <p:pic>
        <p:nvPicPr>
          <p:cNvPr id="4" name="Рисунок 3" descr="Робота фото-033.JPG"/>
          <p:cNvPicPr>
            <a:picLocks noChangeAspect="1"/>
          </p:cNvPicPr>
          <p:nvPr/>
        </p:nvPicPr>
        <p:blipFill>
          <a:blip r:embed="rId3" cstate="print"/>
          <a:srcRect l="8621" r="12068"/>
          <a:stretch>
            <a:fillRect/>
          </a:stretch>
        </p:blipFill>
        <p:spPr>
          <a:xfrm>
            <a:off x="6429388" y="3929067"/>
            <a:ext cx="2714612" cy="2928934"/>
          </a:xfrm>
          <a:prstGeom prst="rect">
            <a:avLst/>
          </a:prstGeom>
        </p:spPr>
      </p:pic>
      <p:pic>
        <p:nvPicPr>
          <p:cNvPr id="5" name="Рисунок 4" descr="Робота фото-034.JPG"/>
          <p:cNvPicPr>
            <a:picLocks noChangeAspect="1"/>
          </p:cNvPicPr>
          <p:nvPr/>
        </p:nvPicPr>
        <p:blipFill>
          <a:blip r:embed="rId4" cstate="print"/>
          <a:srcRect l="22388" t="11288" b="4044"/>
          <a:stretch>
            <a:fillRect/>
          </a:stretch>
        </p:blipFill>
        <p:spPr>
          <a:xfrm>
            <a:off x="4929190" y="785794"/>
            <a:ext cx="3933822" cy="3000396"/>
          </a:xfrm>
          <a:prstGeom prst="rect">
            <a:avLst/>
          </a:prstGeom>
        </p:spPr>
      </p:pic>
      <p:pic>
        <p:nvPicPr>
          <p:cNvPr id="6" name="Рисунок 5" descr="Робота фото-0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785794"/>
            <a:ext cx="4500562" cy="30539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428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МУЗЕЙ  ТВОРЧИХ  РОБІТ ЦЕНТРУ ДИТЯЧОЇ ТВОРЧОСТІ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 descr="Робота фото-0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3929066"/>
            <a:ext cx="2196701" cy="2928934"/>
          </a:xfrm>
          <a:prstGeom prst="rect">
            <a:avLst/>
          </a:prstGeom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йомка на весь екран 13.01.2014 185918.b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984" y="3357562"/>
            <a:ext cx="4673016" cy="3304749"/>
          </a:xfrm>
          <a:prstGeom prst="rect">
            <a:avLst/>
          </a:prstGeom>
        </p:spPr>
      </p:pic>
      <p:pic>
        <p:nvPicPr>
          <p:cNvPr id="3" name="Рисунок 2" descr="Зйомка на весь екран 13.01.2014 185738.bm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7364"/>
            <a:ext cx="4429124" cy="3132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290" y="285728"/>
            <a:ext cx="6500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СТОРІНКИ  ДО  БУКЛЕТУ  ЗАКЛАДУ  СТВОРЕНІ НА  ОСНОВІ  ФОТО  ВІДЗНЯТИХ </a:t>
            </a:r>
          </a:p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ГУРТКОМ  “ЮНИЙ  ФОТОАМАТОР”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000">
    <p:strip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3686172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latin typeface="Times" pitchFamily="2" charset="0"/>
              </a:rPr>
              <a:t>ГРАМОТИ, </a:t>
            </a:r>
            <a:r>
              <a:rPr lang="uk-UA" sz="3200" i="1" dirty="0" smtClean="0">
                <a:solidFill>
                  <a:srgbClr val="FF0000"/>
                </a:solidFill>
                <a:latin typeface="Times" pitchFamily="2" charset="0"/>
              </a:rPr>
              <a:t>НАГОТОРОДИ</a:t>
            </a:r>
            <a:endParaRPr lang="ru-RU" sz="3200" i="1" dirty="0">
              <a:solidFill>
                <a:srgbClr val="FF0000"/>
              </a:solidFill>
              <a:latin typeface="Times" pitchFamily="2" charset="0"/>
            </a:endParaRPr>
          </a:p>
        </p:txBody>
      </p:sp>
      <p:pic>
        <p:nvPicPr>
          <p:cNvPr id="3" name="Рисунок 2" descr="Грамоти-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44" y="595289"/>
            <a:ext cx="4429156" cy="6262711"/>
          </a:xfrm>
          <a:prstGeom prst="rect">
            <a:avLst/>
          </a:prstGeom>
        </p:spPr>
      </p:pic>
      <p:pic>
        <p:nvPicPr>
          <p:cNvPr id="4" name="Рисунок 3" descr="image0-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0"/>
            <a:ext cx="2714644" cy="3786190"/>
          </a:xfrm>
          <a:prstGeom prst="rect">
            <a:avLst/>
          </a:prstGeom>
        </p:spPr>
      </p:pic>
      <p:pic>
        <p:nvPicPr>
          <p:cNvPr id="6" name="Рисунок 5" descr="Грамоти-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714488"/>
            <a:ext cx="3429024" cy="4909101"/>
          </a:xfrm>
          <a:prstGeom prst="rect">
            <a:avLst/>
          </a:prstGeom>
        </p:spPr>
      </p:pic>
    </p:spTree>
  </p:cSld>
  <p:clrMapOvr>
    <a:masterClrMapping/>
  </p:clrMapOvr>
  <p:transition advTm="3000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кції Крем гори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785794"/>
            <a:ext cx="4294426" cy="6072206"/>
          </a:xfrm>
          <a:prstGeom prst="rect">
            <a:avLst/>
          </a:prstGeom>
        </p:spPr>
      </p:pic>
      <p:pic>
        <p:nvPicPr>
          <p:cNvPr id="3" name="Рисунок 2" descr="Акції Крем гори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798085"/>
            <a:ext cx="4285733" cy="60599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4480" y="0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i="1" dirty="0" smtClean="0">
                <a:solidFill>
                  <a:schemeClr val="accent2">
                    <a:lumMod val="75000"/>
                  </a:schemeClr>
                </a:solidFill>
              </a:rPr>
              <a:t>ВІДЗНАКИ  ВИХОВАНЦІВ</a:t>
            </a:r>
            <a:endParaRPr lang="ru-RU" sz="36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000"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.jpg"/>
          <p:cNvPicPr>
            <a:picLocks noChangeAspect="1"/>
          </p:cNvPicPr>
          <p:nvPr/>
        </p:nvPicPr>
        <p:blipFill>
          <a:blip r:embed="rId2" cstate="print"/>
          <a:srcRect b="4622"/>
          <a:stretch>
            <a:fillRect/>
          </a:stretch>
        </p:blipFill>
        <p:spPr>
          <a:xfrm>
            <a:off x="285720" y="714356"/>
            <a:ext cx="8604100" cy="5966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44" y="142852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ТВОРЧІ  РОЗРОБКИ  ТА  ЇХ  НАГОРОДИ</a:t>
            </a:r>
            <a:endParaRPr lang="ru-RU" sz="2400" b="1" i="1" dirty="0"/>
          </a:p>
        </p:txBody>
      </p:sp>
    </p:spTree>
  </p:cSld>
  <p:clrMapOvr>
    <a:masterClrMapping/>
  </p:clrMapOvr>
  <p:transition advTm="3000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Грамоти-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" y="0"/>
            <a:ext cx="8997696" cy="6858000"/>
          </a:xfrm>
          <a:prstGeom prst="rect">
            <a:avLst/>
          </a:prstGeom>
        </p:spPr>
      </p:pic>
    </p:spTree>
  </p:cSld>
  <p:clrMapOvr>
    <a:masterClrMapping/>
  </p:clrMapOvr>
  <p:transition advTm="3000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и-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59386"/>
            <a:ext cx="8358246" cy="6598615"/>
          </a:xfrm>
          <a:prstGeom prst="rect">
            <a:avLst/>
          </a:prstGeom>
        </p:spPr>
      </p:pic>
    </p:spTree>
  </p:cSld>
  <p:clrMapOvr>
    <a:masterClrMapping/>
  </p:clrMapOvr>
  <p:transition advTm="3000"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йомка на весь екран 17.01.2014 93721.b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290512"/>
            <a:ext cx="8934450" cy="6276975"/>
          </a:xfrm>
          <a:prstGeom prst="rect">
            <a:avLst/>
          </a:prstGeom>
        </p:spPr>
      </p:pic>
    </p:spTree>
  </p:cSld>
  <p:clrMapOvr>
    <a:masterClrMapping/>
  </p:clrMapOvr>
  <p:transition advTm="3000">
    <p:cover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йомка на весь екран 17.01.2014 93641.b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71480"/>
            <a:ext cx="8786874" cy="5910184"/>
          </a:xfrm>
          <a:prstGeom prst="rect">
            <a:avLst/>
          </a:prstGeom>
        </p:spPr>
      </p:pic>
    </p:spTree>
  </p:cSld>
  <p:clrMapOvr>
    <a:masterClrMapping/>
  </p:clrMapOvr>
  <p:transition advTm="3000">
    <p:cover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84712" cy="3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Рисунок 0" descr="Колажі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1695" t="6216" r="1695" b="1752"/>
          <a:stretch>
            <a:fillRect/>
          </a:stretch>
        </p:blipFill>
        <p:spPr bwMode="auto">
          <a:xfrm>
            <a:off x="3857620" y="0"/>
            <a:ext cx="5091963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42852"/>
            <a:ext cx="6395062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pPr indent="450796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ПРИЗЕРИ  КОНКУРСУ </a:t>
            </a:r>
            <a:endParaRPr lang="uk-UA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796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«ЮНИХ  ДИЗАЙНЕРІВ»</a:t>
            </a:r>
            <a:endParaRPr lang="uk-UA" dirty="0">
              <a:latin typeface="Arial" pitchFamily="34" charset="0"/>
            </a:endParaRPr>
          </a:p>
        </p:txBody>
      </p:sp>
      <p:pic>
        <p:nvPicPr>
          <p:cNvPr id="5" name="Рисунок 4" descr="Ложка-031.JPG"/>
          <p:cNvPicPr>
            <a:picLocks noChangeAspect="1"/>
          </p:cNvPicPr>
          <p:nvPr/>
        </p:nvPicPr>
        <p:blipFill>
          <a:blip r:embed="rId3" cstate="print"/>
          <a:srcRect l="8881" r="16077"/>
          <a:stretch>
            <a:fillRect/>
          </a:stretch>
        </p:blipFill>
        <p:spPr>
          <a:xfrm>
            <a:off x="80313" y="3477558"/>
            <a:ext cx="3634431" cy="3232795"/>
          </a:xfrm>
          <a:prstGeom prst="rect">
            <a:avLst/>
          </a:prstGeom>
        </p:spPr>
      </p:pic>
      <p:pic>
        <p:nvPicPr>
          <p:cNvPr id="1027" name="Picture 3" descr="F:\ФОТО\ФОТО Пошук\102_0407.JPG"/>
          <p:cNvPicPr>
            <a:picLocks noChangeAspect="1" noChangeArrowheads="1"/>
          </p:cNvPicPr>
          <p:nvPr/>
        </p:nvPicPr>
        <p:blipFill>
          <a:blip r:embed="rId4" cstate="print"/>
          <a:srcRect t="3372" b="5572"/>
          <a:stretch>
            <a:fillRect/>
          </a:stretch>
        </p:blipFill>
        <p:spPr bwMode="auto">
          <a:xfrm>
            <a:off x="357158" y="1142984"/>
            <a:ext cx="3143272" cy="2146772"/>
          </a:xfrm>
          <a:prstGeom prst="rect">
            <a:avLst/>
          </a:prstGeom>
          <a:noFill/>
        </p:spPr>
      </p:pic>
    </p:spTree>
  </p:cSld>
  <p:clrMapOvr>
    <a:masterClrMapping/>
  </p:clrMapOvr>
  <p:transition advTm="3000">
    <p:cover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бота фото-1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286" y="857232"/>
            <a:ext cx="5740714" cy="3827143"/>
          </a:xfrm>
          <a:prstGeom prst="rect">
            <a:avLst/>
          </a:prstGeom>
        </p:spPr>
      </p:pic>
      <p:pic>
        <p:nvPicPr>
          <p:cNvPr id="3" name="Рисунок 2" descr="Робота фото-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4214818"/>
            <a:ext cx="3849597" cy="2643182"/>
          </a:xfrm>
          <a:prstGeom prst="rect">
            <a:avLst/>
          </a:prstGeom>
        </p:spPr>
      </p:pic>
      <p:pic>
        <p:nvPicPr>
          <p:cNvPr id="4" name="Рисунок 3" descr="Робота фото-119.jpg"/>
          <p:cNvPicPr>
            <a:picLocks noChangeAspect="1"/>
          </p:cNvPicPr>
          <p:nvPr/>
        </p:nvPicPr>
        <p:blipFill>
          <a:blip r:embed="rId4"/>
          <a:srcRect l="4254" r="3756" b="3470"/>
          <a:stretch>
            <a:fillRect/>
          </a:stretch>
        </p:blipFill>
        <p:spPr>
          <a:xfrm>
            <a:off x="0" y="1071546"/>
            <a:ext cx="4071934" cy="3333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142852"/>
            <a:ext cx="87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Arno Pro" pitchFamily="18" charset="0"/>
              </a:rPr>
              <a:t>НА  ПОЧАТКУ  ПЕДАГОГІЧНОЇ  ДІЯЛЬНОСТІ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no Pro" pitchFamily="18" charset="0"/>
            </a:endParaRPr>
          </a:p>
        </p:txBody>
      </p:sp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041.JPG"/>
          <p:cNvPicPr>
            <a:picLocks noChangeAspect="1"/>
          </p:cNvPicPr>
          <p:nvPr/>
        </p:nvPicPr>
        <p:blipFill>
          <a:blip r:embed="rId2" cstate="print"/>
          <a:srcRect l="10811"/>
          <a:stretch>
            <a:fillRect/>
          </a:stretch>
        </p:blipFill>
        <p:spPr>
          <a:xfrm>
            <a:off x="214282" y="3857628"/>
            <a:ext cx="2357422" cy="1764311"/>
          </a:xfrm>
          <a:prstGeom prst="rect">
            <a:avLst/>
          </a:prstGeom>
        </p:spPr>
      </p:pic>
      <p:pic>
        <p:nvPicPr>
          <p:cNvPr id="3" name="Рисунок 2" descr="2 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3357562"/>
            <a:ext cx="3619493" cy="2714620"/>
          </a:xfrm>
          <a:prstGeom prst="rect">
            <a:avLst/>
          </a:prstGeom>
        </p:spPr>
      </p:pic>
      <p:pic>
        <p:nvPicPr>
          <p:cNvPr id="4" name="Рисунок 3" descr="100_2063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3282" y="1"/>
            <a:ext cx="3196436" cy="2643182"/>
          </a:xfrm>
          <a:prstGeom prst="rect">
            <a:avLst/>
          </a:prstGeom>
        </p:spPr>
      </p:pic>
      <p:pic>
        <p:nvPicPr>
          <p:cNvPr id="6" name="Рисунок 5" descr="102_0377.JPG"/>
          <p:cNvPicPr>
            <a:picLocks noChangeAspect="1"/>
          </p:cNvPicPr>
          <p:nvPr/>
        </p:nvPicPr>
        <p:blipFill>
          <a:blip r:embed="rId5" cstate="print"/>
          <a:srcRect t="4255" b="6382"/>
          <a:stretch>
            <a:fillRect/>
          </a:stretch>
        </p:blipFill>
        <p:spPr>
          <a:xfrm>
            <a:off x="2714612" y="3071810"/>
            <a:ext cx="2518172" cy="3000396"/>
          </a:xfrm>
          <a:prstGeom prst="rect">
            <a:avLst/>
          </a:prstGeom>
        </p:spPr>
      </p:pic>
      <p:pic>
        <p:nvPicPr>
          <p:cNvPr id="10" name="Picture 2" descr="F:\ФОТО\до 20 річ гуртка\DSCN20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3" y="142852"/>
            <a:ext cx="3357585" cy="224035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282" y="250030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СВІТЛОДИНАМІЧНИЙ ПРИСТРІЙ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00694" y="285749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МОДЕЛЬ КОСМІЧНОЇ ТЕХНІКИ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57158" y="3143248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ЕЛЕКТРОМАГНІТНА ЩІТКА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500694" y="6286520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МАКЕТ ХРАПОВОГО МЕХАНІЗМУ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57158" y="628652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МОДЕЛЬ  ВИКОРИСТАННЯ ТЕПЛОВОГО НАСОСУ</a:t>
            </a:r>
            <a:endParaRPr lang="ru-RU" dirty="0"/>
          </a:p>
        </p:txBody>
      </p:sp>
      <p:pic>
        <p:nvPicPr>
          <p:cNvPr id="16" name="Рисунок 15" descr="Зйомка на весь екран 19.03.2010 232015.bmp.jpg"/>
          <p:cNvPicPr>
            <a:picLocks noChangeAspect="1"/>
          </p:cNvPicPr>
          <p:nvPr/>
        </p:nvPicPr>
        <p:blipFill>
          <a:blip r:embed="rId7" cstate="print"/>
          <a:srcRect b="943"/>
          <a:stretch>
            <a:fillRect/>
          </a:stretch>
        </p:blipFill>
        <p:spPr>
          <a:xfrm>
            <a:off x="3714744" y="428604"/>
            <a:ext cx="1857388" cy="1817821"/>
          </a:xfrm>
          <a:prstGeom prst="rect">
            <a:avLst/>
          </a:prstGeom>
        </p:spPr>
      </p:pic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3214710"/>
            <a:ext cx="2428469" cy="3643290"/>
          </a:xfrm>
          <a:prstGeom prst="rect">
            <a:avLst/>
          </a:prstGeom>
        </p:spPr>
      </p:pic>
      <p:pic>
        <p:nvPicPr>
          <p:cNvPr id="3" name="Рисунок 2" descr="DSCN2004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3929066"/>
            <a:ext cx="1817779" cy="2714596"/>
          </a:xfrm>
          <a:prstGeom prst="rect">
            <a:avLst/>
          </a:prstGeom>
        </p:spPr>
      </p:pic>
      <p:pic>
        <p:nvPicPr>
          <p:cNvPr id="4" name="Рисунок 3" descr="102_03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857232"/>
            <a:ext cx="3071834" cy="2249942"/>
          </a:xfrm>
          <a:prstGeom prst="rect">
            <a:avLst/>
          </a:prstGeom>
        </p:spPr>
      </p:pic>
      <p:pic>
        <p:nvPicPr>
          <p:cNvPr id="5" name="Рисунок 4" descr="102_03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928670"/>
            <a:ext cx="2590449" cy="277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0892" y="1428736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СКЛАДНЕ </a:t>
            </a:r>
          </a:p>
          <a:p>
            <a:pPr algn="ctr"/>
            <a:r>
              <a:rPr lang="uk-UA" b="1" dirty="0" smtClean="0"/>
              <a:t>КОЛЕСО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072074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ПРИСТРІЙ ДЛЯ СВЕРДЛІННЯ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00100" y="214290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КОНСТРУКТОРСЬКІ РОЗРОБКИ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000">
    <p:split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2714620"/>
            <a:ext cx="70009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Дякую  за  увагу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advClick="0" advTm="3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кції Крем гори-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0"/>
            <a:ext cx="485016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0"/>
            <a:ext cx="3357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Гуртківці під час практичних занять</a:t>
            </a:r>
            <a:endParaRPr lang="ru-RU" sz="3200" dirty="0"/>
          </a:p>
        </p:txBody>
      </p:sp>
      <p:pic>
        <p:nvPicPr>
          <p:cNvPr id="5" name="Рисунок 4" descr="DSCN1021.JPG"/>
          <p:cNvPicPr>
            <a:picLocks noChangeAspect="1"/>
          </p:cNvPicPr>
          <p:nvPr/>
        </p:nvPicPr>
        <p:blipFill>
          <a:blip r:embed="rId3" cstate="print"/>
          <a:srcRect t="5748" b="6896"/>
          <a:stretch>
            <a:fillRect/>
          </a:stretch>
        </p:blipFill>
        <p:spPr>
          <a:xfrm>
            <a:off x="4214810" y="4143356"/>
            <a:ext cx="4714908" cy="2714644"/>
          </a:xfrm>
          <a:prstGeom prst="rect">
            <a:avLst/>
          </a:prstGeom>
        </p:spPr>
      </p:pic>
      <p:pic>
        <p:nvPicPr>
          <p:cNvPr id="6" name="Рисунок 5" descr="DSCN1024.JPG"/>
          <p:cNvPicPr>
            <a:picLocks noChangeAspect="1"/>
          </p:cNvPicPr>
          <p:nvPr/>
        </p:nvPicPr>
        <p:blipFill>
          <a:blip r:embed="rId4" cstate="print"/>
          <a:srcRect l="26228" b="15272"/>
          <a:stretch>
            <a:fillRect/>
          </a:stretch>
        </p:blipFill>
        <p:spPr>
          <a:xfrm>
            <a:off x="428596" y="1643050"/>
            <a:ext cx="2714644" cy="2338352"/>
          </a:xfrm>
          <a:prstGeom prst="rect">
            <a:avLst/>
          </a:prstGeom>
        </p:spPr>
      </p:pic>
      <p:pic>
        <p:nvPicPr>
          <p:cNvPr id="7" name="Рисунок 6" descr="DSCN1028.JPG"/>
          <p:cNvPicPr>
            <a:picLocks noChangeAspect="1"/>
          </p:cNvPicPr>
          <p:nvPr/>
        </p:nvPicPr>
        <p:blipFill>
          <a:blip r:embed="rId5" cstate="print"/>
          <a:srcRect l="2969" r="15781" b="9582"/>
          <a:stretch>
            <a:fillRect/>
          </a:stretch>
        </p:blipFill>
        <p:spPr>
          <a:xfrm>
            <a:off x="785786" y="4071942"/>
            <a:ext cx="3071834" cy="2563806"/>
          </a:xfrm>
          <a:prstGeom prst="rect">
            <a:avLst/>
          </a:prstGeom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лажі-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50160" cy="6858000"/>
          </a:xfrm>
          <a:prstGeom prst="rect">
            <a:avLst/>
          </a:prstGeom>
        </p:spPr>
      </p:pic>
      <p:pic>
        <p:nvPicPr>
          <p:cNvPr id="3" name="Рисунок 2" descr="Колажі-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3840" y="0"/>
            <a:ext cx="4850160" cy="6858000"/>
          </a:xfrm>
          <a:prstGeom prst="rect">
            <a:avLst/>
          </a:prstGeom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3257544" cy="1785950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ПІД ЧАС МАСОВОГО ЗАХОДУ 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“РОБИ ЯК МИ , РОБИ КРАЩЕ НАС”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олажі-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0"/>
            <a:ext cx="4850160" cy="6858000"/>
          </a:xfrm>
          <a:prstGeom prst="rect">
            <a:avLst/>
          </a:prstGeom>
        </p:spPr>
      </p:pic>
      <p:pic>
        <p:nvPicPr>
          <p:cNvPr id="4" name="Рисунок 3" descr="Робота фото-132.JPG"/>
          <p:cNvPicPr>
            <a:picLocks noChangeAspect="1"/>
          </p:cNvPicPr>
          <p:nvPr/>
        </p:nvPicPr>
        <p:blipFill>
          <a:blip r:embed="rId3" cstate="print"/>
          <a:srcRect l="8709" t="3043" r="19439" b="4617"/>
          <a:stretch>
            <a:fillRect/>
          </a:stretch>
        </p:blipFill>
        <p:spPr>
          <a:xfrm>
            <a:off x="785786" y="2285992"/>
            <a:ext cx="2357454" cy="4286280"/>
          </a:xfrm>
          <a:prstGeom prst="rect">
            <a:avLst/>
          </a:prstGeom>
        </p:spPr>
      </p:pic>
    </p:spTree>
  </p:cSld>
  <p:clrMapOvr>
    <a:masterClrMapping/>
  </p:clrMapOvr>
  <p:transition advTm="3000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 descr="забави 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450" y="4225925"/>
            <a:ext cx="4545013" cy="3208338"/>
          </a:xfrm>
          <a:prstGeom prst="rect">
            <a:avLst/>
          </a:prstGeom>
          <a:noFill/>
        </p:spPr>
      </p:pic>
      <p:pic>
        <p:nvPicPr>
          <p:cNvPr id="4097" name="Рисунок 1" descr="забави 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50" y="855663"/>
            <a:ext cx="4545013" cy="3206750"/>
          </a:xfrm>
          <a:prstGeom prst="rect">
            <a:avLst/>
          </a:prstGeom>
          <a:noFill/>
        </p:spPr>
      </p:pic>
      <p:pic>
        <p:nvPicPr>
          <p:cNvPr id="4099" name="Рисунок 0" descr="забави 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4225925"/>
            <a:ext cx="4543425" cy="3206750"/>
          </a:xfrm>
          <a:prstGeom prst="rect">
            <a:avLst/>
          </a:prstGeom>
          <a:noFill/>
        </p:spPr>
      </p:pic>
      <p:pic>
        <p:nvPicPr>
          <p:cNvPr id="4100" name="Рисунок 2" descr="забави 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" y="855663"/>
            <a:ext cx="4538663" cy="3206750"/>
          </a:xfrm>
          <a:prstGeom prst="rect">
            <a:avLst/>
          </a:prstGeom>
          <a:noFill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</a:t>
            </a:r>
            <a:r>
              <a:rPr kumimoji="0" lang="uk-UA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КОНКУРСНА  ПРОГРАМА  «ЗАБАВИ  ЮНИХ  МАЙСТРІВ»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3000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лажі-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8370"/>
            <a:ext cx="4214809" cy="5959630"/>
          </a:xfrm>
          <a:prstGeom prst="rect">
            <a:avLst/>
          </a:prstGeom>
        </p:spPr>
      </p:pic>
      <p:pic>
        <p:nvPicPr>
          <p:cNvPr id="3" name="Рисунок 2" descr="Колажі-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9575" y="-1"/>
            <a:ext cx="4294426" cy="6072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4290"/>
            <a:ext cx="478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ВИСТАВКИ, КОНКУРСИ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9124" y="6143644"/>
            <a:ext cx="450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СЕМІНАРИ, ЗМАГАННЯ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0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</TotalTime>
  <Words>269</Words>
  <Application>Microsoft Office PowerPoint</Application>
  <PresentationFormat>Экран (4:3)</PresentationFormat>
  <Paragraphs>64</Paragraphs>
  <Slides>42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ТА КЕРІВНИК ГУРТКІВ-МЕТОДИСТ   “ХУДОЖНЯ ОБРОБКА ДЕРЕВИНИ”   і “ЮНИХ  ФОТОАМАТОРІВ” ЮРІЙ ФЕДОРОВИЧ  ДЕРЕВІНСЬКИЙ</vt:lpstr>
      <vt:lpstr>Працюючи під девізом:  ”Творити красиве своїми руками” пропоную  фотоматеріали матеріали з досвіду роботи на тему: “Формування творчої особистості дітей в процесі гурткової роботи” </vt:lpstr>
      <vt:lpstr>Слайд 4</vt:lpstr>
      <vt:lpstr>Слайд 5</vt:lpstr>
      <vt:lpstr>Слайд 6</vt:lpstr>
      <vt:lpstr>ПІД ЧАС МАСОВОГО ЗАХОДУ  “РОБИ ЯК МИ , РОБИ КРАЩЕ НАС”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ТВОРЧІ РОБОТИ ВИХОВАНЦІВ ТА КЕРІВНИКА ГУРТКА “ХУДОЖНЯ ОБРОБКА ДЕРЕВИНИ”</vt:lpstr>
      <vt:lpstr>Слайд 17</vt:lpstr>
      <vt:lpstr>Слайд 18</vt:lpstr>
      <vt:lpstr>ПУБЛІКАЦІЇ В ПРЕСІ</vt:lpstr>
      <vt:lpstr>Слайд 20</vt:lpstr>
      <vt:lpstr>Слайд 21</vt:lpstr>
      <vt:lpstr>Слайд 22</vt:lpstr>
      <vt:lpstr>Слайд 23</vt:lpstr>
      <vt:lpstr>ВИСТАВКА  ТВОРЧИХ  РОБІТ</vt:lpstr>
      <vt:lpstr>ВИСТАВКИ, ВИСТАВКИ, ВИСТАВКИ…</vt:lpstr>
      <vt:lpstr>Слайд 26</vt:lpstr>
      <vt:lpstr>ФОТОКОНКУРС  “МОЯ УКРАЇНО!”</vt:lpstr>
      <vt:lpstr>Слайд 28</vt:lpstr>
      <vt:lpstr>Слайд 29</vt:lpstr>
      <vt:lpstr>Слайд 30</vt:lpstr>
      <vt:lpstr>Слайд 31</vt:lpstr>
      <vt:lpstr>ГРАМОТИ, НАГОТОРОДИ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Юрий</dc:creator>
  <cp:lastModifiedBy>Юрий</cp:lastModifiedBy>
  <cp:revision>56</cp:revision>
  <dcterms:created xsi:type="dcterms:W3CDTF">2014-01-13T15:35:54Z</dcterms:created>
  <dcterms:modified xsi:type="dcterms:W3CDTF">2014-01-19T17:00:32Z</dcterms:modified>
</cp:coreProperties>
</file>