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206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techerworldlit.at.u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852936"/>
            <a:ext cx="7838688" cy="1472184"/>
          </a:xfrm>
        </p:spPr>
        <p:txBody>
          <a:bodyPr>
            <a:noAutofit/>
          </a:bodyPr>
          <a:lstStyle/>
          <a:p>
            <a:pPr algn="r"/>
            <a:r>
              <a:rPr lang="uk-UA" sz="2800" b="1" i="1" dirty="0">
                <a:effectLst/>
              </a:rPr>
              <a:t>Освітянські веб-ресурси. </a:t>
            </a:r>
            <a:r>
              <a:rPr lang="en-US" sz="2800" b="1" i="1" dirty="0" smtClean="0">
                <a:effectLst/>
              </a:rPr>
              <a:t/>
            </a:r>
            <a:br>
              <a:rPr lang="en-US" sz="2800" b="1" i="1" dirty="0" smtClean="0">
                <a:effectLst/>
              </a:rPr>
            </a:br>
            <a:r>
              <a:rPr lang="uk-UA" sz="2800" b="1" i="1" dirty="0" smtClean="0">
                <a:effectLst/>
              </a:rPr>
              <a:t>Блог </a:t>
            </a:r>
            <a:r>
              <a:rPr lang="uk-UA" sz="2800" b="1" i="1" dirty="0">
                <a:effectLst/>
              </a:rPr>
              <a:t>вчителів зарубіжної літератури – засіб представлення власних надбань, популяризації власної діяльності, зацікавлення учнів у зручній для них формі до вивчення предмету та змістовного проведення дозвілля</a:t>
            </a:r>
            <a:endParaRPr lang="uk-UA" sz="28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509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181" b="4228"/>
          <a:stretch/>
        </p:blipFill>
        <p:spPr>
          <a:xfrm>
            <a:off x="-396552" y="-16091"/>
            <a:ext cx="9649072" cy="68386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692696"/>
            <a:ext cx="7498080" cy="11430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Методична скарбничка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368299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181" b="4228"/>
          <a:stretch/>
        </p:blipFill>
        <p:spPr>
          <a:xfrm>
            <a:off x="-180528" y="0"/>
            <a:ext cx="9649072" cy="68386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08000"/>
            <a:ext cx="7498080" cy="11430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Педагогічна скарбничка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216561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181" r="1569" b="4228"/>
          <a:stretch/>
        </p:blipFill>
        <p:spPr>
          <a:xfrm>
            <a:off x="-380776" y="-26392"/>
            <a:ext cx="9505056" cy="68440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568" y="116632"/>
            <a:ext cx="749808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На допомогу учневі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99424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8" t="7181" r="978" b="4228"/>
          <a:stretch/>
        </p:blipFill>
        <p:spPr>
          <a:xfrm>
            <a:off x="-433064" y="0"/>
            <a:ext cx="9577064" cy="68817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9776"/>
            <a:ext cx="7498080" cy="11430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Літературне краєзнавство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497325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181" r="1569" b="4965"/>
          <a:stretch/>
        </p:blipFill>
        <p:spPr>
          <a:xfrm>
            <a:off x="-433064" y="0"/>
            <a:ext cx="9577064" cy="68384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41784"/>
            <a:ext cx="749808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Робота з обдарованими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9049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2108"/>
            <a:ext cx="8928992" cy="852704"/>
          </a:xfrm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uk-UA" sz="3600" b="1" dirty="0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+mn-ea"/>
                <a:cs typeface="+mn-cs"/>
              </a:rPr>
              <a:t>Інноваційні форми роботи на уроках </a:t>
            </a:r>
            <a:r>
              <a:rPr lang="uk-UA" sz="3600" b="1" dirty="0" smtClean="0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+mn-ea"/>
                <a:cs typeface="+mn-cs"/>
              </a:rPr>
              <a:t> зарубіжної літератури </a:t>
            </a:r>
            <a:r>
              <a:rPr lang="uk-UA" sz="3600" b="1" dirty="0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+mn-ea"/>
                <a:cs typeface="+mn-cs"/>
              </a:rPr>
              <a:t>як компонент сучасної філологічної освіти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74002"/>
            <a:ext cx="3528392" cy="2336987"/>
          </a:xfrm>
        </p:spPr>
      </p:pic>
      <p:sp>
        <p:nvSpPr>
          <p:cNvPr id="5" name="TextBox 4"/>
          <p:cNvSpPr txBox="1"/>
          <p:nvPr/>
        </p:nvSpPr>
        <p:spPr>
          <a:xfrm>
            <a:off x="4000376" y="1180463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семінар 26 березня 2015р.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4019026"/>
            <a:ext cx="3960440" cy="26231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26780"/>
            <a:ext cx="3981221" cy="2636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0376" y="1794561"/>
            <a:ext cx="5076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Мета семінару: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розкрити роль інноваційних технологій на </a:t>
            </a:r>
            <a:r>
              <a:rPr lang="uk-UA" dirty="0" err="1" smtClean="0"/>
              <a:t>уроках</a:t>
            </a:r>
            <a:r>
              <a:rPr lang="uk-UA" dirty="0" smtClean="0"/>
              <a:t> зарубіжної літератури;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Популяризувати інноваційні та комп’ютерні технології;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Зацікавити вчителів до діалогу, співпраці, обміну досвідом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061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04664"/>
            <a:ext cx="7498080" cy="6336704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створення персональних інтернет-ресурсів - справа в педагогічному середовищі досить нова;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за допомогою персональних інтернет-ресурсів вчитель може пред’явити результати своєї діяльності широкому колу людей, а значить, він володіє сміливістю, впевненістю у власній професійній компетентності - якостями, дуже важливими для творчого вчителя;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наповнення персональних інтернет-ресурсів передбачає наявність у вчителя оригінальних розробок, інноваційний досвід їх створення і реалізації, готовність поділитися ними з колегами (на більшості великих освітніх ресурсів існує досить сувора </a:t>
            </a:r>
            <a:r>
              <a:rPr lang="uk-UA" dirty="0" err="1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модерація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, що не дозволяє розміщувати на них відверто слабкі розробки або явний плагіат);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поповнення, оновлення, розвиток персональних інтернет-ресурсів, особливо ведення особистого сайту або блогу, вимагає значних витрат часу і сил, а отже, учитель, який веде власний освітній інтернет-ресурс - ентузіаст своєї справи, що також характерно для творчо працюючого педагога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5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498080" cy="511256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створення сучасного електронного портфоліо вчителя;</a:t>
            </a:r>
          </a:p>
          <a:p>
            <a:pPr lvl="0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представлення свого досвіду роботи педагогічному співтовариству для отримання незалежної оцінки і порад з боку колег;</a:t>
            </a:r>
          </a:p>
          <a:p>
            <a:pPr lvl="0"/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пошук нових способів взаємодії з учнями;</a:t>
            </a:r>
          </a:p>
          <a:p>
            <a:pPr lvl="0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організація дистанційного навчання;</a:t>
            </a:r>
          </a:p>
          <a:p>
            <a:pPr lvl="0"/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організація проектної діяльності в мережі Інтернет;</a:t>
            </a:r>
          </a:p>
          <a:p>
            <a:pPr lvl="0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допомога молодим педагогам;</a:t>
            </a:r>
          </a:p>
          <a:p>
            <a:pPr lvl="0"/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обговорення актуальних проблем школи і освіти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6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942" y="3326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Ключові критерії персонального сайту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1522" y="1844824"/>
            <a:ext cx="7498080" cy="4800600"/>
          </a:xfrm>
        </p:spPr>
        <p:txBody>
          <a:bodyPr/>
          <a:lstStyle/>
          <a:p>
            <a:r>
              <a:rPr lang="uk-UA" b="1" dirty="0" smtClean="0"/>
              <a:t>Актуальність</a:t>
            </a:r>
          </a:p>
          <a:p>
            <a:r>
              <a:rPr lang="uk-UA" b="1" dirty="0" smtClean="0"/>
              <a:t>Унікальність</a:t>
            </a:r>
          </a:p>
          <a:p>
            <a:r>
              <a:rPr lang="uk-UA" b="1" dirty="0" smtClean="0"/>
              <a:t>Якість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925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98080" cy="1143000"/>
          </a:xfrm>
        </p:spPr>
        <p:txBody>
          <a:bodyPr>
            <a:noAutofit/>
          </a:bodyPr>
          <a:lstStyle/>
          <a:p>
            <a:r>
              <a:rPr lang="uk-UA" sz="3600" b="1" i="1" dirty="0">
                <a:effectLst/>
              </a:rPr>
              <a:t>Які можливості отримує вчитель, створюючи персональний сайт?</a:t>
            </a:r>
            <a:r>
              <a:rPr lang="uk-UA" sz="3600" i="1" dirty="0">
                <a:effectLst/>
              </a:rPr>
              <a:t/>
            </a:r>
            <a:br>
              <a:rPr lang="uk-UA" sz="3600" i="1" dirty="0">
                <a:effectLst/>
              </a:rPr>
            </a:br>
            <a:endParaRPr lang="uk-UA" sz="3600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712968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97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хема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4638"/>
            <a:ext cx="7704856" cy="6466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56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7180" r="1176" b="6442"/>
          <a:stretch/>
        </p:blipFill>
        <p:spPr>
          <a:xfrm>
            <a:off x="-36512" y="-27384"/>
            <a:ext cx="9190393" cy="6426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630932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  <a:hlinkClick r:id="rId2"/>
              </a:rPr>
              <a:t>http://techerworldlit.at.ua/</a:t>
            </a:r>
            <a:endParaRPr lang="uk-UA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5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201" t="6443" r="12792" b="4965"/>
          <a:stretch/>
        </p:blipFill>
        <p:spPr>
          <a:xfrm>
            <a:off x="1403648" y="0"/>
            <a:ext cx="7200800" cy="68039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1052736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uk-UA" sz="3200" dirty="0" smtClean="0"/>
              <a:t>Візитна картка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24553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919" b="4227"/>
          <a:stretch/>
        </p:blipFill>
        <p:spPr>
          <a:xfrm>
            <a:off x="-396552" y="0"/>
            <a:ext cx="9793088" cy="688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8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</TotalTime>
  <Words>271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Book Antiqua</vt:lpstr>
      <vt:lpstr>Corbel</vt:lpstr>
      <vt:lpstr>Gabriola</vt:lpstr>
      <vt:lpstr>Gill Sans MT</vt:lpstr>
      <vt:lpstr>Verdana</vt:lpstr>
      <vt:lpstr>Wingdings</vt:lpstr>
      <vt:lpstr>Wingdings 2</vt:lpstr>
      <vt:lpstr>Солнцестояние</vt:lpstr>
      <vt:lpstr>Освітянські веб-ресурси.  Блог вчителів зарубіжної літератури – засіб представлення власних надбань, популяризації власної діяльності, зацікавлення учнів у зручній для них формі до вивчення предмету та змістовного проведення дозвілля</vt:lpstr>
      <vt:lpstr>Презентация PowerPoint</vt:lpstr>
      <vt:lpstr>Завдання:</vt:lpstr>
      <vt:lpstr>Ключові критерії персонального сайту</vt:lpstr>
      <vt:lpstr>Які можливості отримує вчитель, створюючи персональний сайт? </vt:lpstr>
      <vt:lpstr>Презентация PowerPoint</vt:lpstr>
      <vt:lpstr>Презентация PowerPoint</vt:lpstr>
      <vt:lpstr>Візитна картка</vt:lpstr>
      <vt:lpstr>Презентация PowerPoint</vt:lpstr>
      <vt:lpstr>Методична скарбничка</vt:lpstr>
      <vt:lpstr>Педагогічна скарбничка</vt:lpstr>
      <vt:lpstr>На допомогу учневі</vt:lpstr>
      <vt:lpstr>Літературне краєзнавство</vt:lpstr>
      <vt:lpstr>Робота з обдарованими</vt:lpstr>
      <vt:lpstr>Інноваційні форми роботи на уроках  зарубіжної літератури як компонент сучасної філологічної освіти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&lt;kju</dc:title>
  <dc:creator>admin</dc:creator>
  <cp:lastModifiedBy>admin</cp:lastModifiedBy>
  <cp:revision>8</cp:revision>
  <dcterms:created xsi:type="dcterms:W3CDTF">2016-02-14T14:51:42Z</dcterms:created>
  <dcterms:modified xsi:type="dcterms:W3CDTF">2016-02-24T08:44:19Z</dcterms:modified>
</cp:coreProperties>
</file>