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0" r:id="rId8"/>
    <p:sldId id="265" r:id="rId9"/>
    <p:sldId id="266" r:id="rId10"/>
    <p:sldId id="267" r:id="rId11"/>
    <p:sldId id="264" r:id="rId12"/>
    <p:sldId id="261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9218D-362C-4999-9EED-CA9121F215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1B19D-C2A4-4A4C-A566-4C48D522EE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015F8-4042-430C-B929-8476893C1E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A5DE2-2AB3-4714-8674-11AF074B1A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B0FBB-6E64-4F0C-AB39-88D382BDB1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58BE9-870B-4D20-B951-DE91E69F7F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39D98-77B8-4AE9-A14E-577041C4FC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E9649-3BB7-4B04-A9B3-F872DACBD2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88B57-2423-4E42-957C-5BB4A576A6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C340C-E167-4209-973F-0768275664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6A598-AE98-4D95-96A6-940916A0CB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chemeClr val="bg1"/>
            </a:gs>
            <a:gs pos="10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0FEAE03-936E-439F-83D0-4FBC1BD8910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68313" y="692150"/>
            <a:ext cx="8135937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3200" b="1">
                <a:latin typeface="Times New Roman" pitchFamily="18" charset="0"/>
              </a:rPr>
              <a:t>Марк Твен (1835-1910)</a:t>
            </a:r>
            <a:endParaRPr lang="ru-RU" sz="3200" b="1">
              <a:latin typeface="Times New Roman" pitchFamily="18" charset="0"/>
            </a:endParaRPr>
          </a:p>
          <a:p>
            <a:pPr algn="ctr"/>
            <a:r>
              <a:rPr lang="uk-UA" sz="3200" b="1">
                <a:latin typeface="Times New Roman" pitchFamily="18" charset="0"/>
              </a:rPr>
              <a:t>«Пригоди Тома Сойєра» (1876)</a:t>
            </a:r>
            <a:endParaRPr lang="ru-RU" sz="3200" b="1">
              <a:latin typeface="Times New Roman" pitchFamily="18" charset="0"/>
            </a:endParaRPr>
          </a:p>
          <a:p>
            <a:pPr algn="ctr"/>
            <a:r>
              <a:rPr lang="uk-UA" sz="3200" b="1">
                <a:latin typeface="Times New Roman" pitchFamily="18" charset="0"/>
              </a:rPr>
              <a:t>Світ дорослих і світ дітей у повісті</a:t>
            </a:r>
            <a:r>
              <a:rPr lang="ru-RU" sz="3200" b="1">
                <a:latin typeface="Times New Roman" pitchFamily="18" charset="0"/>
              </a:rPr>
              <a:t> </a:t>
            </a:r>
          </a:p>
        </p:txBody>
      </p:sp>
      <p:pic>
        <p:nvPicPr>
          <p:cNvPr id="2053" name="Picture 5" descr="Твен (1873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2420938"/>
            <a:ext cx="2614612" cy="4103687"/>
          </a:xfrm>
          <a:prstGeom prst="rect">
            <a:avLst/>
          </a:prstGeom>
          <a:noFill/>
        </p:spPr>
      </p:pic>
      <p:pic>
        <p:nvPicPr>
          <p:cNvPr id="2056" name="Picture 8" descr="Том (забор-марка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2088" y="2349500"/>
            <a:ext cx="2693987" cy="417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11188" y="477838"/>
            <a:ext cx="7921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2800" b="1"/>
              <a:t>Риси характеру Тома Сойєра</a:t>
            </a:r>
            <a:r>
              <a:rPr lang="ru-RU"/>
              <a:t> </a:t>
            </a:r>
          </a:p>
        </p:txBody>
      </p:sp>
      <p:graphicFrame>
        <p:nvGraphicFramePr>
          <p:cNvPr id="14352" name="Group 16"/>
          <p:cNvGraphicFramePr>
            <a:graphicFrameLocks noGrp="1"/>
          </p:cNvGraphicFramePr>
          <p:nvPr/>
        </p:nvGraphicFramePr>
        <p:xfrm>
          <a:off x="1524000" y="1397000"/>
          <a:ext cx="6096000" cy="26797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Позитивні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Негативні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11188" y="552450"/>
            <a:ext cx="792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84213" y="188913"/>
            <a:ext cx="7775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2800" b="1"/>
              <a:t>«Так» чи «ні»?</a:t>
            </a:r>
            <a:r>
              <a:rPr lang="ru-RU" sz="2800"/>
              <a:t>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23850" y="836613"/>
            <a:ext cx="84963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sz="2000"/>
              <a:t>1. Семюел Ленгхорн Клеменс – це справжнє ім’я Марка Твена.</a:t>
            </a:r>
            <a:endParaRPr lang="ru-RU" sz="2000"/>
          </a:p>
          <a:p>
            <a:r>
              <a:rPr lang="uk-UA" sz="2000"/>
              <a:t>2. Марк Твен – це англійський письменник.</a:t>
            </a:r>
            <a:endParaRPr lang="ru-RU" sz="2000"/>
          </a:p>
          <a:p>
            <a:r>
              <a:rPr lang="uk-UA" sz="2000"/>
              <a:t>3. Марк Твен народився у місті Сент-Пітерсберг. </a:t>
            </a:r>
            <a:endParaRPr lang="ru-RU" sz="2000"/>
          </a:p>
          <a:p>
            <a:r>
              <a:rPr lang="uk-UA" sz="2000"/>
              <a:t>4. Лоцман – це провідник морських або річкових суден.</a:t>
            </a:r>
            <a:endParaRPr lang="ru-RU" sz="2000"/>
          </a:p>
          <a:p>
            <a:r>
              <a:rPr lang="uk-UA" sz="2000"/>
              <a:t>5. Твір «Пригоди Тома Сойєра» має автобіографічний характер.</a:t>
            </a:r>
            <a:endParaRPr lang="ru-RU" sz="2000"/>
          </a:p>
          <a:p>
            <a:r>
              <a:rPr lang="uk-UA" sz="2000"/>
              <a:t>6. Події твору «Пригоди Тома Сойєра» відбуваються у середині ХІХ століття.</a:t>
            </a:r>
            <a:endParaRPr lang="ru-RU" sz="2000"/>
          </a:p>
          <a:p>
            <a:r>
              <a:rPr lang="uk-UA" sz="2000"/>
              <a:t>7. Твір «Пригоди Тома Сойєра» – це повість за жанром.</a:t>
            </a:r>
            <a:endParaRPr lang="ru-RU" sz="2000"/>
          </a:p>
          <a:p>
            <a:r>
              <a:rPr lang="uk-UA" sz="2000"/>
              <a:t>8. У творі «Пригоди Тома Сойєра» протиставлені світ дітей і світ дорослих.</a:t>
            </a:r>
            <a:endParaRPr lang="ru-RU" sz="2000"/>
          </a:p>
          <a:p>
            <a:r>
              <a:rPr lang="uk-UA" sz="2000"/>
              <a:t>9. Тітка Поллі не любила Тома Сойєра.</a:t>
            </a:r>
            <a:endParaRPr lang="ru-RU" sz="2000"/>
          </a:p>
          <a:p>
            <a:r>
              <a:rPr lang="uk-UA" sz="2000"/>
              <a:t>10. Беккі Тетчер не сподобалася Тому з першого погляду.</a:t>
            </a:r>
            <a:endParaRPr lang="ru-RU" sz="2000"/>
          </a:p>
          <a:p>
            <a:r>
              <a:rPr lang="uk-UA" sz="2000"/>
              <a:t>11. У школі, де навчався Том Сойєр, не застосовували фізичні покарання.</a:t>
            </a:r>
            <a:endParaRPr lang="ru-RU" sz="2000"/>
          </a:p>
          <a:p>
            <a:r>
              <a:rPr lang="uk-UA" sz="2000"/>
              <a:t>12. Твір «Пригоди Тома Сойєра» може зацікавити лише дітей.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68313" y="333375"/>
            <a:ext cx="806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2800" b="1"/>
              <a:t>Перевірте себе</a:t>
            </a:r>
            <a:r>
              <a:rPr lang="ru-RU" sz="2800" b="1"/>
              <a:t>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067175" y="1125538"/>
            <a:ext cx="976313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uk-UA" sz="2800"/>
              <a:t>1. +</a:t>
            </a:r>
            <a:endParaRPr lang="ru-RU" sz="2800"/>
          </a:p>
          <a:p>
            <a:pPr algn="ctr"/>
            <a:r>
              <a:rPr lang="uk-UA" sz="2800"/>
              <a:t>2. –</a:t>
            </a:r>
            <a:endParaRPr lang="ru-RU" sz="2800"/>
          </a:p>
          <a:p>
            <a:pPr algn="ctr"/>
            <a:r>
              <a:rPr lang="uk-UA" sz="2800"/>
              <a:t>3. –</a:t>
            </a:r>
            <a:endParaRPr lang="ru-RU" sz="2800"/>
          </a:p>
          <a:p>
            <a:pPr algn="ctr"/>
            <a:r>
              <a:rPr lang="uk-UA" sz="2800"/>
              <a:t>4. +</a:t>
            </a:r>
            <a:endParaRPr lang="ru-RU" sz="2800"/>
          </a:p>
          <a:p>
            <a:pPr algn="ctr"/>
            <a:r>
              <a:rPr lang="uk-UA" sz="2800"/>
              <a:t>5. +</a:t>
            </a:r>
            <a:endParaRPr lang="ru-RU" sz="2800"/>
          </a:p>
          <a:p>
            <a:pPr algn="ctr"/>
            <a:r>
              <a:rPr lang="uk-UA" sz="2800"/>
              <a:t>6. +</a:t>
            </a:r>
            <a:endParaRPr lang="ru-RU" sz="2800"/>
          </a:p>
          <a:p>
            <a:pPr algn="ctr"/>
            <a:r>
              <a:rPr lang="uk-UA" sz="2800"/>
              <a:t>7. +</a:t>
            </a:r>
            <a:endParaRPr lang="ru-RU" sz="2800"/>
          </a:p>
          <a:p>
            <a:pPr algn="ctr"/>
            <a:r>
              <a:rPr lang="uk-UA" sz="2800"/>
              <a:t>8. +</a:t>
            </a:r>
            <a:endParaRPr lang="ru-RU" sz="2800"/>
          </a:p>
          <a:p>
            <a:pPr algn="ctr"/>
            <a:r>
              <a:rPr lang="uk-UA" sz="2800"/>
              <a:t>9. –</a:t>
            </a:r>
            <a:endParaRPr lang="ru-RU" sz="2800"/>
          </a:p>
          <a:p>
            <a:pPr algn="ctr"/>
            <a:r>
              <a:rPr lang="uk-UA" sz="2800"/>
              <a:t>10. –</a:t>
            </a:r>
            <a:endParaRPr lang="ru-RU" sz="2800"/>
          </a:p>
          <a:p>
            <a:pPr algn="ctr"/>
            <a:r>
              <a:rPr lang="uk-UA" sz="2800"/>
              <a:t>11. –</a:t>
            </a:r>
            <a:endParaRPr lang="ru-RU" sz="2800"/>
          </a:p>
          <a:p>
            <a:pPr algn="ctr"/>
            <a:r>
              <a:rPr lang="uk-UA" sz="2800"/>
              <a:t>12. 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825" y="658813"/>
            <a:ext cx="864235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sz="2400"/>
              <a:t>1. Які ознаки часу ви помітили у творі? Наведіть приклади.</a:t>
            </a:r>
            <a:endParaRPr lang="ru-RU" sz="2400"/>
          </a:p>
          <a:p>
            <a:r>
              <a:rPr lang="uk-UA" sz="2400"/>
              <a:t>2. Якими у перших розділах змальовано до­рослих? Що б ви їм порадили?</a:t>
            </a:r>
            <a:endParaRPr lang="ru-RU" sz="2400"/>
          </a:p>
          <a:p>
            <a:r>
              <a:rPr lang="uk-UA" sz="2400"/>
              <a:t>3. Чому, на вашу думку, Том бешкетував на уроках? Які з його витівок здаються вам найкумеднішими?</a:t>
            </a:r>
            <a:endParaRPr lang="ru-RU" sz="2400"/>
          </a:p>
          <a:p>
            <a:r>
              <a:rPr lang="uk-UA" sz="2400"/>
              <a:t>4. Чому, на вашу думку, життя Тома Сойєра було насичене пригодами? Які з пригод Тома запам’яталися вам найбільше? Чому?</a:t>
            </a:r>
            <a:endParaRPr lang="ru-RU" sz="2400"/>
          </a:p>
          <a:p>
            <a:r>
              <a:rPr lang="uk-UA" sz="2400"/>
              <a:t>5. Чи можна Тома вважати позитив­ним героєм? Аргументуйте свою точку зору.</a:t>
            </a:r>
          </a:p>
          <a:p>
            <a:r>
              <a:rPr lang="uk-UA" sz="2400"/>
              <a:t>6. Як вам відомо, письменник адресував «Пригоди Тома Сойєра» не лише дітям, а й дорослим. Чим саме, на вашу думку, ця повість може зацікавити дорослих читачів?</a:t>
            </a:r>
            <a:r>
              <a:rPr lang="ru-RU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23850" y="476250"/>
            <a:ext cx="8424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2800" b="1"/>
              <a:t>Пригода на кладовищі – зав’язка сюжету</a:t>
            </a:r>
            <a:r>
              <a:rPr lang="ru-RU"/>
              <a:t> </a:t>
            </a:r>
          </a:p>
        </p:txBody>
      </p:sp>
      <p:pic>
        <p:nvPicPr>
          <p:cNvPr id="16387" name="Picture 3" descr="Рисунок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249363"/>
            <a:ext cx="8135937" cy="520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11188" y="333375"/>
            <a:ext cx="226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uk-UA" sz="2800"/>
              <a:t>ХІХ століття</a:t>
            </a:r>
            <a:r>
              <a:rPr lang="ru-RU"/>
              <a:t> 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164388" y="6021388"/>
            <a:ext cx="1003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uk-UA" sz="2800"/>
              <a:t>США</a:t>
            </a:r>
          </a:p>
        </p:txBody>
      </p:sp>
      <p:pic>
        <p:nvPicPr>
          <p:cNvPr id="9220" name="Picture 4" descr="Пароплав на Місіссіп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9813"/>
            <a:ext cx="8135938" cy="4819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328613"/>
            <a:ext cx="3041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uk-UA" sz="2800"/>
              <a:t>Рабовласництво</a:t>
            </a:r>
            <a:r>
              <a:rPr lang="ru-RU" sz="2800"/>
              <a:t> 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771775" y="5734050"/>
            <a:ext cx="5988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uk-UA" sz="2800"/>
              <a:t>Громадянська війна 1861-1865 рр.</a:t>
            </a:r>
            <a:r>
              <a:rPr lang="ru-RU" sz="2800"/>
              <a:t> </a:t>
            </a:r>
          </a:p>
        </p:txBody>
      </p:sp>
      <p:pic>
        <p:nvPicPr>
          <p:cNvPr id="8196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981075"/>
            <a:ext cx="3887787" cy="2919413"/>
          </a:xfrm>
          <a:prstGeom prst="rect">
            <a:avLst/>
          </a:prstGeom>
          <a:noFill/>
        </p:spPr>
      </p:pic>
      <p:pic>
        <p:nvPicPr>
          <p:cNvPr id="8197" name="Picture 5" descr="Рисунок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08275"/>
            <a:ext cx="4184650" cy="2865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5288" y="333375"/>
            <a:ext cx="82089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2400"/>
              <a:t>Ім’я при народженні: Семюел Ленгхорн Клеменс</a:t>
            </a:r>
            <a:endParaRPr lang="ru-RU" sz="2400"/>
          </a:p>
          <a:p>
            <a:pPr algn="ctr"/>
            <a:r>
              <a:rPr lang="ru-RU" sz="2400"/>
              <a:t>Псевдонім</a:t>
            </a:r>
            <a:r>
              <a:rPr lang="uk-UA" sz="2400"/>
              <a:t>: </a:t>
            </a:r>
            <a:r>
              <a:rPr lang="ru-RU" sz="2400"/>
              <a:t>Марк Твен</a:t>
            </a:r>
          </a:p>
          <a:p>
            <a:pPr algn="ctr"/>
            <a:r>
              <a:rPr lang="ru-RU" sz="2400"/>
              <a:t>Дата народження:</a:t>
            </a:r>
            <a:r>
              <a:rPr lang="uk-UA" sz="2400"/>
              <a:t> </a:t>
            </a:r>
            <a:r>
              <a:rPr lang="ru-RU" sz="2400"/>
              <a:t>30 листопада 1835</a:t>
            </a:r>
          </a:p>
          <a:p>
            <a:pPr algn="ctr"/>
            <a:r>
              <a:rPr lang="ru-RU" sz="2400"/>
              <a:t>Місце народження:</a:t>
            </a:r>
            <a:r>
              <a:rPr lang="uk-UA" sz="2400"/>
              <a:t> </a:t>
            </a:r>
            <a:r>
              <a:rPr lang="ru-RU" sz="2400"/>
              <a:t>Флорида, штат Міссурі, США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364163" y="6092825"/>
            <a:ext cx="352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sz="2400"/>
              <a:t>Ганнібал</a:t>
            </a:r>
            <a:r>
              <a:rPr lang="ru-RU" sz="2400"/>
              <a:t>, штат Міссурі</a:t>
            </a:r>
            <a:r>
              <a:rPr lang="ru-RU"/>
              <a:t> </a:t>
            </a:r>
          </a:p>
        </p:txBody>
      </p:sp>
      <p:pic>
        <p:nvPicPr>
          <p:cNvPr id="7172" name="Picture 4" descr="Рисунок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2420938"/>
            <a:ext cx="4632325" cy="3475037"/>
          </a:xfrm>
          <a:prstGeom prst="rect">
            <a:avLst/>
          </a:prstGeom>
          <a:noFill/>
        </p:spPr>
      </p:pic>
      <p:pic>
        <p:nvPicPr>
          <p:cNvPr id="7173" name="Picture 5" descr="Твен (1867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133600"/>
            <a:ext cx="2744788" cy="3932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331913" y="333375"/>
            <a:ext cx="6480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2800" b="1"/>
              <a:t>«Пригоди Тома Сойєра» (1876)</a:t>
            </a:r>
            <a:r>
              <a:rPr lang="ru-RU"/>
              <a:t> </a:t>
            </a:r>
          </a:p>
        </p:txBody>
      </p:sp>
      <p:pic>
        <p:nvPicPr>
          <p:cNvPr id="3075" name="Picture 3" descr="Том і Гек (фільм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2349500"/>
            <a:ext cx="4946650" cy="2771775"/>
          </a:xfrm>
          <a:prstGeom prst="rect">
            <a:avLst/>
          </a:prstGeom>
          <a:noFill/>
        </p:spPr>
      </p:pic>
      <p:pic>
        <p:nvPicPr>
          <p:cNvPr id="3078" name="Picture 6" descr="Том і Ге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981075"/>
            <a:ext cx="35052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684213" y="2060575"/>
            <a:ext cx="3384550" cy="22320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800" b="1"/>
              <a:t>Світ дорослих</a:t>
            </a:r>
            <a:r>
              <a:rPr lang="ru-RU"/>
              <a:t> 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5076825" y="2133600"/>
            <a:ext cx="3384550" cy="2232025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800" b="1">
                <a:solidFill>
                  <a:schemeClr val="bg1"/>
                </a:solidFill>
              </a:rPr>
              <a:t>Світ дітей</a:t>
            </a:r>
            <a:r>
              <a:rPr lang="ru-RU"/>
              <a:t>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140200" y="2924175"/>
            <a:ext cx="871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uk-UA" sz="2800" b="1"/>
              <a:t>&lt;</a:t>
            </a:r>
            <a:r>
              <a:rPr lang="en-US" sz="2800" b="1"/>
              <a:t>=</a:t>
            </a:r>
            <a:r>
              <a:rPr lang="uk-UA" sz="2800" b="1"/>
              <a:t>&gt;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333375"/>
            <a:ext cx="7921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2800" b="1"/>
              <a:t>Том фарбує паркан</a:t>
            </a:r>
            <a:r>
              <a:rPr lang="ru-RU"/>
              <a:t> </a:t>
            </a:r>
          </a:p>
        </p:txBody>
      </p:sp>
      <p:pic>
        <p:nvPicPr>
          <p:cNvPr id="6147" name="Picture 3" descr="Том (забор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052513"/>
            <a:ext cx="4170362" cy="5545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11188" y="477838"/>
            <a:ext cx="7921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2800" b="1"/>
              <a:t>Зустріч з Геком Фінном</a:t>
            </a:r>
            <a:r>
              <a:rPr lang="ru-RU" sz="2800" b="1"/>
              <a:t> </a:t>
            </a:r>
          </a:p>
        </p:txBody>
      </p:sp>
      <p:pic>
        <p:nvPicPr>
          <p:cNvPr id="12292" name="Picture 4" descr="Рисунок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1613" y="1052513"/>
            <a:ext cx="3630612" cy="5184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11188" y="477838"/>
            <a:ext cx="7921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2800" b="1"/>
              <a:t>Том Сойєр і Беккі Тетчер</a:t>
            </a:r>
            <a:r>
              <a:rPr lang="ru-RU"/>
              <a:t> </a:t>
            </a:r>
          </a:p>
        </p:txBody>
      </p:sp>
      <p:pic>
        <p:nvPicPr>
          <p:cNvPr id="13316" name="Picture 4" descr="Рисунок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052513"/>
            <a:ext cx="7129462" cy="5499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418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Valeria Likhitska</cp:lastModifiedBy>
  <cp:revision>6</cp:revision>
  <dcterms:created xsi:type="dcterms:W3CDTF">2014-01-21T21:36:06Z</dcterms:created>
  <dcterms:modified xsi:type="dcterms:W3CDTF">2016-02-14T21:38:46Z</dcterms:modified>
</cp:coreProperties>
</file>