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1" r:id="rId2"/>
  </p:sldMasterIdLst>
  <p:notesMasterIdLst>
    <p:notesMasterId r:id="rId11"/>
  </p:notesMasterIdLst>
  <p:handoutMasterIdLst>
    <p:handoutMasterId r:id="rId12"/>
  </p:handoutMasterIdLst>
  <p:sldIdLst>
    <p:sldId id="256" r:id="rId3"/>
    <p:sldId id="258" r:id="rId4"/>
    <p:sldId id="259" r:id="rId5"/>
    <p:sldId id="262" r:id="rId6"/>
    <p:sldId id="264" r:id="rId7"/>
    <p:sldId id="261" r:id="rId8"/>
    <p:sldId id="260" r:id="rId9"/>
    <p:sldId id="263"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144">
          <p15:clr>
            <a:srgbClr val="A4A3A4"/>
          </p15:clr>
        </p15:guide>
        <p15:guide id="5" pos="3839">
          <p15:clr>
            <a:srgbClr val="A4A3A4"/>
          </p15:clr>
        </p15:guide>
        <p15:guide id="6" pos="959">
          <p15:clr>
            <a:srgbClr val="A4A3A4"/>
          </p15:clr>
        </p15:guide>
        <p15:guide id="7" pos="6719">
          <p15:clr>
            <a:srgbClr val="A4A3A4"/>
          </p15:clr>
        </p15:guide>
        <p15:guide id="8" pos="6143">
          <p15:clr>
            <a:srgbClr val="A4A3A4"/>
          </p15:clr>
        </p15:guide>
        <p15:guide id="9" pos="4991">
          <p15:clr>
            <a:srgbClr val="A4A3A4"/>
          </p15:clr>
        </p15:guide>
        <p15:guide id="10" pos="55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86069"/>
    <a:srgbClr val="9966FF"/>
    <a:srgbClr val="435B3D"/>
    <a:srgbClr val="ACA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13" autoAdjust="0"/>
  </p:normalViewPr>
  <p:slideViewPr>
    <p:cSldViewPr>
      <p:cViewPr varScale="1">
        <p:scale>
          <a:sx n="99" d="100"/>
          <a:sy n="99" d="100"/>
        </p:scale>
        <p:origin x="84" y="468"/>
      </p:cViewPr>
      <p:guideLst>
        <p:guide orient="horz" pos="2160"/>
        <p:guide orient="horz" pos="1200"/>
        <p:guide orient="horz" pos="3888"/>
        <p:guide orient="horz" pos="144"/>
        <p:guide pos="3839"/>
        <p:guide pos="959"/>
        <p:guide pos="6719"/>
        <p:guide pos="6143"/>
        <p:guide pos="4991"/>
        <p:guide pos="5567"/>
      </p:guideLst>
    </p:cSldViewPr>
  </p:slideViewPr>
  <p:notesTextViewPr>
    <p:cViewPr>
      <p:scale>
        <a:sx n="1" d="1"/>
        <a:sy n="1" d="1"/>
      </p:scale>
      <p:origin x="0" y="0"/>
    </p:cViewPr>
  </p:notesTextViewPr>
  <p:notesViewPr>
    <p:cSldViewPr>
      <p:cViewPr varScale="1">
        <p:scale>
          <a:sx n="101" d="100"/>
          <a:sy n="101" d="100"/>
        </p:scale>
        <p:origin x="-16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53FA4-CE97-45F4-BD44-A898372C814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6E188641-709C-4A2F-ACE1-93DF23A1A3EE}">
      <dgm:prSet phldrT="[Текст]"/>
      <dgm:spPr>
        <a:solidFill>
          <a:srgbClr val="002060"/>
        </a:solidFill>
        <a:ln>
          <a:solidFill>
            <a:srgbClr val="002060"/>
          </a:solidFill>
        </a:ln>
      </dgm:spPr>
      <dgm:t>
        <a:bodyPr/>
        <a:lstStyle/>
        <a:p>
          <a:r>
            <a:rPr lang="uk-UA" b="1" dirty="0" smtClean="0"/>
            <a:t>Романтизм</a:t>
          </a:r>
          <a:endParaRPr lang="en-US" b="1" dirty="0"/>
        </a:p>
      </dgm:t>
    </dgm:pt>
    <dgm:pt modelId="{4CD5C968-F808-4DDA-BA4F-F8CF57F07C22}" type="parTrans" cxnId="{FAF23352-3662-4FDB-9700-5156E5B8A316}">
      <dgm:prSet/>
      <dgm:spPr/>
      <dgm:t>
        <a:bodyPr/>
        <a:lstStyle/>
        <a:p>
          <a:endParaRPr lang="en-US"/>
        </a:p>
      </dgm:t>
    </dgm:pt>
    <dgm:pt modelId="{ED5CDCD6-C685-4FE3-A13A-CF17C19FD2C1}" type="sibTrans" cxnId="{FAF23352-3662-4FDB-9700-5156E5B8A316}">
      <dgm:prSet/>
      <dgm:spPr/>
      <dgm:t>
        <a:bodyPr/>
        <a:lstStyle/>
        <a:p>
          <a:endParaRPr lang="en-US"/>
        </a:p>
      </dgm:t>
    </dgm:pt>
    <dgm:pt modelId="{7CF2B778-0120-4861-9090-269C6FB50CC9}">
      <dgm:prSet phldrT="[Текст]"/>
      <dgm:spPr>
        <a:solidFill>
          <a:srgbClr val="0070C0"/>
        </a:solidFill>
        <a:ln>
          <a:solidFill>
            <a:srgbClr val="002060"/>
          </a:solidFill>
        </a:ln>
      </dgm:spPr>
      <dgm:t>
        <a:bodyPr/>
        <a:lstStyle/>
        <a:p>
          <a:r>
            <a:rPr lang="uk-UA" dirty="0" smtClean="0"/>
            <a:t>Творча сила</a:t>
          </a:r>
        </a:p>
      </dgm:t>
    </dgm:pt>
    <dgm:pt modelId="{131BFAD4-566B-4EF3-BD79-FD7E50C0B388}" type="parTrans" cxnId="{F23068AB-5A3E-449B-B46E-659AA4830B10}">
      <dgm:prSet/>
      <dgm:spPr/>
      <dgm:t>
        <a:bodyPr/>
        <a:lstStyle/>
        <a:p>
          <a:endParaRPr lang="en-US"/>
        </a:p>
      </dgm:t>
    </dgm:pt>
    <dgm:pt modelId="{09689B5A-DCF8-4D8A-9A1E-50B3B20D5299}" type="sibTrans" cxnId="{F23068AB-5A3E-449B-B46E-659AA4830B10}">
      <dgm:prSet/>
      <dgm:spPr/>
      <dgm:t>
        <a:bodyPr/>
        <a:lstStyle/>
        <a:p>
          <a:endParaRPr lang="en-US"/>
        </a:p>
      </dgm:t>
    </dgm:pt>
    <dgm:pt modelId="{3CDD6A42-AB99-49BC-BD37-2904F84B9179}">
      <dgm:prSet phldrT="[Текст]"/>
      <dgm:spPr>
        <a:solidFill>
          <a:srgbClr val="0070C0"/>
        </a:solidFill>
        <a:ln>
          <a:solidFill>
            <a:srgbClr val="002060"/>
          </a:solidFill>
        </a:ln>
      </dgm:spPr>
      <dgm:t>
        <a:bodyPr/>
        <a:lstStyle/>
        <a:p>
          <a:r>
            <a:rPr lang="uk-UA" dirty="0" smtClean="0"/>
            <a:t>Людська цінність</a:t>
          </a:r>
          <a:endParaRPr lang="en-US" dirty="0"/>
        </a:p>
      </dgm:t>
    </dgm:pt>
    <dgm:pt modelId="{7A6A7591-B883-48EC-9B25-A33FBEB4F5EC}" type="parTrans" cxnId="{E9B8FE5F-FD3A-49AC-B843-17D469C94B7E}">
      <dgm:prSet/>
      <dgm:spPr/>
      <dgm:t>
        <a:bodyPr/>
        <a:lstStyle/>
        <a:p>
          <a:endParaRPr lang="en-US"/>
        </a:p>
      </dgm:t>
    </dgm:pt>
    <dgm:pt modelId="{A9FAF108-E8C1-4C28-8C6A-47DA45CF0C2D}" type="sibTrans" cxnId="{E9B8FE5F-FD3A-49AC-B843-17D469C94B7E}">
      <dgm:prSet/>
      <dgm:spPr/>
      <dgm:t>
        <a:bodyPr/>
        <a:lstStyle/>
        <a:p>
          <a:endParaRPr lang="en-US"/>
        </a:p>
      </dgm:t>
    </dgm:pt>
    <dgm:pt modelId="{E55C8A44-9AC8-40B1-B189-BBB01BD784C6}">
      <dgm:prSet phldrT="[Текст]"/>
      <dgm:spPr>
        <a:solidFill>
          <a:srgbClr val="0070C0"/>
        </a:solidFill>
        <a:ln>
          <a:solidFill>
            <a:srgbClr val="002060"/>
          </a:solidFill>
        </a:ln>
      </dgm:spPr>
      <dgm:t>
        <a:bodyPr/>
        <a:lstStyle/>
        <a:p>
          <a:r>
            <a:rPr lang="uk-UA" i="1" dirty="0" smtClean="0"/>
            <a:t>Унікальність</a:t>
          </a:r>
        </a:p>
        <a:p>
          <a:r>
            <a:rPr lang="uk-UA" i="1" dirty="0" smtClean="0"/>
            <a:t>Особистості</a:t>
          </a:r>
          <a:endParaRPr lang="uk-UA" dirty="0" smtClean="0"/>
        </a:p>
      </dgm:t>
    </dgm:pt>
    <dgm:pt modelId="{781BB61D-C6E5-4D55-BB60-C63E0BBB4C7B}" type="parTrans" cxnId="{EB332F8D-4160-495A-A411-6502BDD06529}">
      <dgm:prSet/>
      <dgm:spPr/>
      <dgm:t>
        <a:bodyPr/>
        <a:lstStyle/>
        <a:p>
          <a:endParaRPr lang="en-US"/>
        </a:p>
      </dgm:t>
    </dgm:pt>
    <dgm:pt modelId="{89ACCB8E-307C-4CA4-84E7-F82DDE27602D}" type="sibTrans" cxnId="{EB332F8D-4160-495A-A411-6502BDD06529}">
      <dgm:prSet/>
      <dgm:spPr/>
      <dgm:t>
        <a:bodyPr/>
        <a:lstStyle/>
        <a:p>
          <a:endParaRPr lang="en-US"/>
        </a:p>
      </dgm:t>
    </dgm:pt>
    <dgm:pt modelId="{B0E23CE2-A426-4A2C-83C9-6F0DF78E8FCD}">
      <dgm:prSet phldrT="[Текст]"/>
      <dgm:spPr>
        <a:solidFill>
          <a:srgbClr val="0070C0"/>
        </a:solidFill>
        <a:ln>
          <a:solidFill>
            <a:srgbClr val="002060"/>
          </a:solidFill>
        </a:ln>
      </dgm:spPr>
      <dgm:t>
        <a:bodyPr/>
        <a:lstStyle/>
        <a:p>
          <a:r>
            <a:rPr lang="uk-UA" dirty="0" smtClean="0"/>
            <a:t>Внутрішній світ людини</a:t>
          </a:r>
          <a:endParaRPr lang="en-US" dirty="0"/>
        </a:p>
      </dgm:t>
    </dgm:pt>
    <dgm:pt modelId="{B8163F06-85E2-4681-AD61-7DB1AF879931}" type="parTrans" cxnId="{60A15914-F797-4FD4-9CC2-E0C9C51C1676}">
      <dgm:prSet/>
      <dgm:spPr/>
      <dgm:t>
        <a:bodyPr/>
        <a:lstStyle/>
        <a:p>
          <a:endParaRPr lang="en-US"/>
        </a:p>
      </dgm:t>
    </dgm:pt>
    <dgm:pt modelId="{3F8B3C66-6056-4E9B-A766-FC48F1A6A9F2}" type="sibTrans" cxnId="{60A15914-F797-4FD4-9CC2-E0C9C51C1676}">
      <dgm:prSet/>
      <dgm:spPr/>
      <dgm:t>
        <a:bodyPr/>
        <a:lstStyle/>
        <a:p>
          <a:endParaRPr lang="en-US"/>
        </a:p>
      </dgm:t>
    </dgm:pt>
    <dgm:pt modelId="{7873AF70-9E5C-4E18-86B6-FF29CBB33522}">
      <dgm:prSet phldrT="[Текст]"/>
      <dgm:spPr>
        <a:solidFill>
          <a:srgbClr val="0070C0"/>
        </a:solidFill>
      </dgm:spPr>
      <dgm:t>
        <a:bodyPr/>
        <a:lstStyle/>
        <a:p>
          <a:r>
            <a:rPr lang="uk-UA" dirty="0" smtClean="0"/>
            <a:t>Прагнення до краси</a:t>
          </a:r>
          <a:endParaRPr lang="en-US" dirty="0"/>
        </a:p>
      </dgm:t>
    </dgm:pt>
    <dgm:pt modelId="{2960DD4B-E84C-441D-BABC-E38570C3DEDD}" type="parTrans" cxnId="{F00BDDF6-44FC-454B-955E-EE45A4216166}">
      <dgm:prSet/>
      <dgm:spPr/>
      <dgm:t>
        <a:bodyPr/>
        <a:lstStyle/>
        <a:p>
          <a:endParaRPr lang="en-US"/>
        </a:p>
      </dgm:t>
    </dgm:pt>
    <dgm:pt modelId="{41FAFB59-B39A-4C1D-ADE8-162A77F44167}" type="sibTrans" cxnId="{F00BDDF6-44FC-454B-955E-EE45A4216166}">
      <dgm:prSet/>
      <dgm:spPr/>
      <dgm:t>
        <a:bodyPr/>
        <a:lstStyle/>
        <a:p>
          <a:endParaRPr lang="en-US"/>
        </a:p>
      </dgm:t>
    </dgm:pt>
    <dgm:pt modelId="{D6463087-7341-47CC-8597-9298B88BD37D}">
      <dgm:prSet phldrT="[Текст]"/>
      <dgm:spPr>
        <a:solidFill>
          <a:srgbClr val="0070C0"/>
        </a:solidFill>
        <a:ln>
          <a:solidFill>
            <a:srgbClr val="002060"/>
          </a:solidFill>
        </a:ln>
      </dgm:spPr>
      <dgm:t>
        <a:bodyPr/>
        <a:lstStyle/>
        <a:p>
          <a:r>
            <a:rPr lang="uk-UA" dirty="0" smtClean="0"/>
            <a:t>Незалежність від дійсності</a:t>
          </a:r>
        </a:p>
      </dgm:t>
    </dgm:pt>
    <dgm:pt modelId="{26459FDB-AE8D-47E9-B013-6631E0DE5F00}" type="parTrans" cxnId="{279D398F-C8F1-4E28-B90C-8DE7DA3DD030}">
      <dgm:prSet/>
      <dgm:spPr/>
      <dgm:t>
        <a:bodyPr/>
        <a:lstStyle/>
        <a:p>
          <a:endParaRPr lang="en-US"/>
        </a:p>
      </dgm:t>
    </dgm:pt>
    <dgm:pt modelId="{553980EF-6BC9-4ABF-8EB5-A58E6C2D295A}" type="sibTrans" cxnId="{279D398F-C8F1-4E28-B90C-8DE7DA3DD030}">
      <dgm:prSet/>
      <dgm:spPr/>
      <dgm:t>
        <a:bodyPr/>
        <a:lstStyle/>
        <a:p>
          <a:endParaRPr lang="en-US"/>
        </a:p>
      </dgm:t>
    </dgm:pt>
    <dgm:pt modelId="{E9C947E8-6E96-479F-9AEC-1B7033F57F92}" type="pres">
      <dgm:prSet presAssocID="{EFB53FA4-CE97-45F4-BD44-A898372C8140}" presName="cycle" presStyleCnt="0">
        <dgm:presLayoutVars>
          <dgm:chMax val="1"/>
          <dgm:dir/>
          <dgm:animLvl val="ctr"/>
          <dgm:resizeHandles val="exact"/>
        </dgm:presLayoutVars>
      </dgm:prSet>
      <dgm:spPr/>
    </dgm:pt>
    <dgm:pt modelId="{C7713046-FFC3-457B-A27A-03B3FC0521A8}" type="pres">
      <dgm:prSet presAssocID="{6E188641-709C-4A2F-ACE1-93DF23A1A3EE}" presName="centerShape" presStyleLbl="node0" presStyleIdx="0" presStyleCnt="1" custScaleX="102327" custLinFactNeighborX="175" custLinFactNeighborY="-325"/>
      <dgm:spPr/>
    </dgm:pt>
    <dgm:pt modelId="{FE6ECF5A-CD7B-4A5F-8099-34058E8FCA37}" type="pres">
      <dgm:prSet presAssocID="{131BFAD4-566B-4EF3-BD79-FD7E50C0B388}" presName="Name9" presStyleLbl="parChTrans1D2" presStyleIdx="0" presStyleCnt="6"/>
      <dgm:spPr/>
    </dgm:pt>
    <dgm:pt modelId="{0F113D6A-5858-4635-A465-F0E860D99112}" type="pres">
      <dgm:prSet presAssocID="{131BFAD4-566B-4EF3-BD79-FD7E50C0B388}" presName="connTx" presStyleLbl="parChTrans1D2" presStyleIdx="0" presStyleCnt="6"/>
      <dgm:spPr/>
    </dgm:pt>
    <dgm:pt modelId="{C9F46F27-31B1-4CE1-805B-885B7A9CE217}" type="pres">
      <dgm:prSet presAssocID="{7CF2B778-0120-4861-9090-269C6FB50CC9}" presName="node" presStyleLbl="node1" presStyleIdx="0" presStyleCnt="6" custRadScaleRad="101109" custRadScaleInc="-685">
        <dgm:presLayoutVars>
          <dgm:bulletEnabled val="1"/>
        </dgm:presLayoutVars>
      </dgm:prSet>
      <dgm:spPr/>
      <dgm:t>
        <a:bodyPr/>
        <a:lstStyle/>
        <a:p>
          <a:endParaRPr lang="en-US"/>
        </a:p>
      </dgm:t>
    </dgm:pt>
    <dgm:pt modelId="{CD0DF25A-5AD9-43E7-AE7A-B54AFC4BBCC2}" type="pres">
      <dgm:prSet presAssocID="{7A6A7591-B883-48EC-9B25-A33FBEB4F5EC}" presName="Name9" presStyleLbl="parChTrans1D2" presStyleIdx="1" presStyleCnt="6"/>
      <dgm:spPr/>
    </dgm:pt>
    <dgm:pt modelId="{D82AFA9B-861D-43E0-BD1B-C4B8D600856D}" type="pres">
      <dgm:prSet presAssocID="{7A6A7591-B883-48EC-9B25-A33FBEB4F5EC}" presName="connTx" presStyleLbl="parChTrans1D2" presStyleIdx="1" presStyleCnt="6"/>
      <dgm:spPr/>
    </dgm:pt>
    <dgm:pt modelId="{A445D388-24EA-4E5D-A364-12448E4DEC56}" type="pres">
      <dgm:prSet presAssocID="{3CDD6A42-AB99-49BC-BD37-2904F84B9179}" presName="node" presStyleLbl="node1" presStyleIdx="1" presStyleCnt="6">
        <dgm:presLayoutVars>
          <dgm:bulletEnabled val="1"/>
        </dgm:presLayoutVars>
      </dgm:prSet>
      <dgm:spPr/>
    </dgm:pt>
    <dgm:pt modelId="{98E6A988-E5E5-47F1-8291-D3949457D294}" type="pres">
      <dgm:prSet presAssocID="{2960DD4B-E84C-441D-BABC-E38570C3DEDD}" presName="Name9" presStyleLbl="parChTrans1D2" presStyleIdx="2" presStyleCnt="6"/>
      <dgm:spPr/>
    </dgm:pt>
    <dgm:pt modelId="{49681534-687E-40B0-B78F-8C5E49513F11}" type="pres">
      <dgm:prSet presAssocID="{2960DD4B-E84C-441D-BABC-E38570C3DEDD}" presName="connTx" presStyleLbl="parChTrans1D2" presStyleIdx="2" presStyleCnt="6"/>
      <dgm:spPr/>
    </dgm:pt>
    <dgm:pt modelId="{371A1E6C-DB36-41AC-8F43-67F6315FE969}" type="pres">
      <dgm:prSet presAssocID="{7873AF70-9E5C-4E18-86B6-FF29CBB33522}" presName="node" presStyleLbl="node1" presStyleIdx="2" presStyleCnt="6">
        <dgm:presLayoutVars>
          <dgm:bulletEnabled val="1"/>
        </dgm:presLayoutVars>
      </dgm:prSet>
      <dgm:spPr/>
      <dgm:t>
        <a:bodyPr/>
        <a:lstStyle/>
        <a:p>
          <a:endParaRPr lang="en-US"/>
        </a:p>
      </dgm:t>
    </dgm:pt>
    <dgm:pt modelId="{906D3B40-1DF5-4D99-B600-814A756C1E66}" type="pres">
      <dgm:prSet presAssocID="{B8163F06-85E2-4681-AD61-7DB1AF879931}" presName="Name9" presStyleLbl="parChTrans1D2" presStyleIdx="3" presStyleCnt="6"/>
      <dgm:spPr/>
    </dgm:pt>
    <dgm:pt modelId="{0FE1B4B1-0DD3-4112-809A-60C800A229D6}" type="pres">
      <dgm:prSet presAssocID="{B8163F06-85E2-4681-AD61-7DB1AF879931}" presName="connTx" presStyleLbl="parChTrans1D2" presStyleIdx="3" presStyleCnt="6"/>
      <dgm:spPr/>
    </dgm:pt>
    <dgm:pt modelId="{FC5DD172-0A29-431C-83FD-43225F2D8DF6}" type="pres">
      <dgm:prSet presAssocID="{B0E23CE2-A426-4A2C-83C9-6F0DF78E8FCD}" presName="node" presStyleLbl="node1" presStyleIdx="3" presStyleCnt="6">
        <dgm:presLayoutVars>
          <dgm:bulletEnabled val="1"/>
        </dgm:presLayoutVars>
      </dgm:prSet>
      <dgm:spPr/>
    </dgm:pt>
    <dgm:pt modelId="{92A885F8-D152-4FDA-8A35-4CF2EAF50F10}" type="pres">
      <dgm:prSet presAssocID="{781BB61D-C6E5-4D55-BB60-C63E0BBB4C7B}" presName="Name9" presStyleLbl="parChTrans1D2" presStyleIdx="4" presStyleCnt="6"/>
      <dgm:spPr/>
    </dgm:pt>
    <dgm:pt modelId="{C770CCE2-0CE2-4D56-93A4-54B98526E299}" type="pres">
      <dgm:prSet presAssocID="{781BB61D-C6E5-4D55-BB60-C63E0BBB4C7B}" presName="connTx" presStyleLbl="parChTrans1D2" presStyleIdx="4" presStyleCnt="6"/>
      <dgm:spPr/>
    </dgm:pt>
    <dgm:pt modelId="{66985896-B269-4097-A35F-A7E1450B7AC8}" type="pres">
      <dgm:prSet presAssocID="{E55C8A44-9AC8-40B1-B189-BBB01BD784C6}" presName="node" presStyleLbl="node1" presStyleIdx="4" presStyleCnt="6">
        <dgm:presLayoutVars>
          <dgm:bulletEnabled val="1"/>
        </dgm:presLayoutVars>
      </dgm:prSet>
      <dgm:spPr/>
      <dgm:t>
        <a:bodyPr/>
        <a:lstStyle/>
        <a:p>
          <a:endParaRPr lang="en-US"/>
        </a:p>
      </dgm:t>
    </dgm:pt>
    <dgm:pt modelId="{9699742B-F74B-440B-96F8-56B369CEBEF6}" type="pres">
      <dgm:prSet presAssocID="{26459FDB-AE8D-47E9-B013-6631E0DE5F00}" presName="Name9" presStyleLbl="parChTrans1D2" presStyleIdx="5" presStyleCnt="6"/>
      <dgm:spPr/>
    </dgm:pt>
    <dgm:pt modelId="{9040FBD6-A072-430E-8FDC-2EA9CED128B9}" type="pres">
      <dgm:prSet presAssocID="{26459FDB-AE8D-47E9-B013-6631E0DE5F00}" presName="connTx" presStyleLbl="parChTrans1D2" presStyleIdx="5" presStyleCnt="6"/>
      <dgm:spPr/>
    </dgm:pt>
    <dgm:pt modelId="{3ADD532E-3B96-4B25-8063-FD55627E41BC}" type="pres">
      <dgm:prSet presAssocID="{D6463087-7341-47CC-8597-9298B88BD37D}" presName="node" presStyleLbl="node1" presStyleIdx="5" presStyleCnt="6">
        <dgm:presLayoutVars>
          <dgm:bulletEnabled val="1"/>
        </dgm:presLayoutVars>
      </dgm:prSet>
      <dgm:spPr/>
      <dgm:t>
        <a:bodyPr/>
        <a:lstStyle/>
        <a:p>
          <a:endParaRPr lang="en-US"/>
        </a:p>
      </dgm:t>
    </dgm:pt>
  </dgm:ptLst>
  <dgm:cxnLst>
    <dgm:cxn modelId="{F00BDDF6-44FC-454B-955E-EE45A4216166}" srcId="{6E188641-709C-4A2F-ACE1-93DF23A1A3EE}" destId="{7873AF70-9E5C-4E18-86B6-FF29CBB33522}" srcOrd="2" destOrd="0" parTransId="{2960DD4B-E84C-441D-BABC-E38570C3DEDD}" sibTransId="{41FAFB59-B39A-4C1D-ADE8-162A77F44167}"/>
    <dgm:cxn modelId="{279D398F-C8F1-4E28-B90C-8DE7DA3DD030}" srcId="{6E188641-709C-4A2F-ACE1-93DF23A1A3EE}" destId="{D6463087-7341-47CC-8597-9298B88BD37D}" srcOrd="5" destOrd="0" parTransId="{26459FDB-AE8D-47E9-B013-6631E0DE5F00}" sibTransId="{553980EF-6BC9-4ABF-8EB5-A58E6C2D295A}"/>
    <dgm:cxn modelId="{B50AF615-6F51-48BF-AEE9-2525BBB12029}" type="presOf" srcId="{781BB61D-C6E5-4D55-BB60-C63E0BBB4C7B}" destId="{C770CCE2-0CE2-4D56-93A4-54B98526E299}" srcOrd="1" destOrd="0" presId="urn:microsoft.com/office/officeart/2005/8/layout/radial1"/>
    <dgm:cxn modelId="{C2FC92DC-4916-4141-B97F-3D057BD85A0C}" type="presOf" srcId="{B0E23CE2-A426-4A2C-83C9-6F0DF78E8FCD}" destId="{FC5DD172-0A29-431C-83FD-43225F2D8DF6}" srcOrd="0" destOrd="0" presId="urn:microsoft.com/office/officeart/2005/8/layout/radial1"/>
    <dgm:cxn modelId="{19048AEF-2A74-4063-8593-291A44800996}" type="presOf" srcId="{B8163F06-85E2-4681-AD61-7DB1AF879931}" destId="{906D3B40-1DF5-4D99-B600-814A756C1E66}" srcOrd="0" destOrd="0" presId="urn:microsoft.com/office/officeart/2005/8/layout/radial1"/>
    <dgm:cxn modelId="{56EE0DD2-5768-4F95-B43F-7E4ED6B889EC}" type="presOf" srcId="{EFB53FA4-CE97-45F4-BD44-A898372C8140}" destId="{E9C947E8-6E96-479F-9AEC-1B7033F57F92}" srcOrd="0" destOrd="0" presId="urn:microsoft.com/office/officeart/2005/8/layout/radial1"/>
    <dgm:cxn modelId="{2821B8AE-9E4C-49E5-9E83-37B4FB80266F}" type="presOf" srcId="{E55C8A44-9AC8-40B1-B189-BBB01BD784C6}" destId="{66985896-B269-4097-A35F-A7E1450B7AC8}" srcOrd="0" destOrd="0" presId="urn:microsoft.com/office/officeart/2005/8/layout/radial1"/>
    <dgm:cxn modelId="{6AA70F12-443E-4A4E-80EA-E4A5FAA6961F}" type="presOf" srcId="{2960DD4B-E84C-441D-BABC-E38570C3DEDD}" destId="{98E6A988-E5E5-47F1-8291-D3949457D294}" srcOrd="0" destOrd="0" presId="urn:microsoft.com/office/officeart/2005/8/layout/radial1"/>
    <dgm:cxn modelId="{1470BA64-9DBD-4196-9BBD-32D0A855CCA8}" type="presOf" srcId="{3CDD6A42-AB99-49BC-BD37-2904F84B9179}" destId="{A445D388-24EA-4E5D-A364-12448E4DEC56}" srcOrd="0" destOrd="0" presId="urn:microsoft.com/office/officeart/2005/8/layout/radial1"/>
    <dgm:cxn modelId="{A3407265-7793-4299-B6E9-F496EBFDC153}" type="presOf" srcId="{7CF2B778-0120-4861-9090-269C6FB50CC9}" destId="{C9F46F27-31B1-4CE1-805B-885B7A9CE217}" srcOrd="0" destOrd="0" presId="urn:microsoft.com/office/officeart/2005/8/layout/radial1"/>
    <dgm:cxn modelId="{0ABBB328-E1E0-4A11-B7A7-8B418DAF208A}" type="presOf" srcId="{D6463087-7341-47CC-8597-9298B88BD37D}" destId="{3ADD532E-3B96-4B25-8063-FD55627E41BC}" srcOrd="0" destOrd="0" presId="urn:microsoft.com/office/officeart/2005/8/layout/radial1"/>
    <dgm:cxn modelId="{60A15914-F797-4FD4-9CC2-E0C9C51C1676}" srcId="{6E188641-709C-4A2F-ACE1-93DF23A1A3EE}" destId="{B0E23CE2-A426-4A2C-83C9-6F0DF78E8FCD}" srcOrd="3" destOrd="0" parTransId="{B8163F06-85E2-4681-AD61-7DB1AF879931}" sibTransId="{3F8B3C66-6056-4E9B-A766-FC48F1A6A9F2}"/>
    <dgm:cxn modelId="{544D5A40-82DF-4B87-B4A5-941D425C851A}" type="presOf" srcId="{2960DD4B-E84C-441D-BABC-E38570C3DEDD}" destId="{49681534-687E-40B0-B78F-8C5E49513F11}" srcOrd="1" destOrd="0" presId="urn:microsoft.com/office/officeart/2005/8/layout/radial1"/>
    <dgm:cxn modelId="{F391B1BB-AD30-4EE2-A533-CF12DD5D7C92}" type="presOf" srcId="{B8163F06-85E2-4681-AD61-7DB1AF879931}" destId="{0FE1B4B1-0DD3-4112-809A-60C800A229D6}" srcOrd="1" destOrd="0" presId="urn:microsoft.com/office/officeart/2005/8/layout/radial1"/>
    <dgm:cxn modelId="{EB332F8D-4160-495A-A411-6502BDD06529}" srcId="{6E188641-709C-4A2F-ACE1-93DF23A1A3EE}" destId="{E55C8A44-9AC8-40B1-B189-BBB01BD784C6}" srcOrd="4" destOrd="0" parTransId="{781BB61D-C6E5-4D55-BB60-C63E0BBB4C7B}" sibTransId="{89ACCB8E-307C-4CA4-84E7-F82DDE27602D}"/>
    <dgm:cxn modelId="{1138BA95-F38D-4F9F-B2F7-81C036CA980D}" type="presOf" srcId="{7A6A7591-B883-48EC-9B25-A33FBEB4F5EC}" destId="{D82AFA9B-861D-43E0-BD1B-C4B8D600856D}" srcOrd="1" destOrd="0" presId="urn:microsoft.com/office/officeart/2005/8/layout/radial1"/>
    <dgm:cxn modelId="{F31CADA5-76AC-4B91-9A88-24526B1DA74B}" type="presOf" srcId="{6E188641-709C-4A2F-ACE1-93DF23A1A3EE}" destId="{C7713046-FFC3-457B-A27A-03B3FC0521A8}" srcOrd="0" destOrd="0" presId="urn:microsoft.com/office/officeart/2005/8/layout/radial1"/>
    <dgm:cxn modelId="{6788CE42-B5FC-4B38-90FF-ED1616F82C2C}" type="presOf" srcId="{131BFAD4-566B-4EF3-BD79-FD7E50C0B388}" destId="{0F113D6A-5858-4635-A465-F0E860D99112}" srcOrd="1" destOrd="0" presId="urn:microsoft.com/office/officeart/2005/8/layout/radial1"/>
    <dgm:cxn modelId="{42E26E08-71F6-48F5-8472-2240A67CF4DA}" type="presOf" srcId="{781BB61D-C6E5-4D55-BB60-C63E0BBB4C7B}" destId="{92A885F8-D152-4FDA-8A35-4CF2EAF50F10}" srcOrd="0" destOrd="0" presId="urn:microsoft.com/office/officeart/2005/8/layout/radial1"/>
    <dgm:cxn modelId="{8690545A-39DB-4564-B743-987324059BB6}" type="presOf" srcId="{7873AF70-9E5C-4E18-86B6-FF29CBB33522}" destId="{371A1E6C-DB36-41AC-8F43-67F6315FE969}" srcOrd="0" destOrd="0" presId="urn:microsoft.com/office/officeart/2005/8/layout/radial1"/>
    <dgm:cxn modelId="{F23068AB-5A3E-449B-B46E-659AA4830B10}" srcId="{6E188641-709C-4A2F-ACE1-93DF23A1A3EE}" destId="{7CF2B778-0120-4861-9090-269C6FB50CC9}" srcOrd="0" destOrd="0" parTransId="{131BFAD4-566B-4EF3-BD79-FD7E50C0B388}" sibTransId="{09689B5A-DCF8-4D8A-9A1E-50B3B20D5299}"/>
    <dgm:cxn modelId="{9BA1AD90-9CD3-4330-B0DF-BE6B82594053}" type="presOf" srcId="{131BFAD4-566B-4EF3-BD79-FD7E50C0B388}" destId="{FE6ECF5A-CD7B-4A5F-8099-34058E8FCA37}" srcOrd="0" destOrd="0" presId="urn:microsoft.com/office/officeart/2005/8/layout/radial1"/>
    <dgm:cxn modelId="{E9B8FE5F-FD3A-49AC-B843-17D469C94B7E}" srcId="{6E188641-709C-4A2F-ACE1-93DF23A1A3EE}" destId="{3CDD6A42-AB99-49BC-BD37-2904F84B9179}" srcOrd="1" destOrd="0" parTransId="{7A6A7591-B883-48EC-9B25-A33FBEB4F5EC}" sibTransId="{A9FAF108-E8C1-4C28-8C6A-47DA45CF0C2D}"/>
    <dgm:cxn modelId="{3A87E7D2-295C-4ED7-9EE3-26493E2A4A37}" type="presOf" srcId="{7A6A7591-B883-48EC-9B25-A33FBEB4F5EC}" destId="{CD0DF25A-5AD9-43E7-AE7A-B54AFC4BBCC2}" srcOrd="0" destOrd="0" presId="urn:microsoft.com/office/officeart/2005/8/layout/radial1"/>
    <dgm:cxn modelId="{9E4CA593-E74D-4B3A-B603-298761DCA00B}" type="presOf" srcId="{26459FDB-AE8D-47E9-B013-6631E0DE5F00}" destId="{9040FBD6-A072-430E-8FDC-2EA9CED128B9}" srcOrd="1" destOrd="0" presId="urn:microsoft.com/office/officeart/2005/8/layout/radial1"/>
    <dgm:cxn modelId="{FAF23352-3662-4FDB-9700-5156E5B8A316}" srcId="{EFB53FA4-CE97-45F4-BD44-A898372C8140}" destId="{6E188641-709C-4A2F-ACE1-93DF23A1A3EE}" srcOrd="0" destOrd="0" parTransId="{4CD5C968-F808-4DDA-BA4F-F8CF57F07C22}" sibTransId="{ED5CDCD6-C685-4FE3-A13A-CF17C19FD2C1}"/>
    <dgm:cxn modelId="{F7117A39-786A-4C70-B076-81CDBA36DDB2}" type="presOf" srcId="{26459FDB-AE8D-47E9-B013-6631E0DE5F00}" destId="{9699742B-F74B-440B-96F8-56B369CEBEF6}" srcOrd="0" destOrd="0" presId="urn:microsoft.com/office/officeart/2005/8/layout/radial1"/>
    <dgm:cxn modelId="{3ECAAC74-2D76-46D3-9F5B-E67CB2A6647F}" type="presParOf" srcId="{E9C947E8-6E96-479F-9AEC-1B7033F57F92}" destId="{C7713046-FFC3-457B-A27A-03B3FC0521A8}" srcOrd="0" destOrd="0" presId="urn:microsoft.com/office/officeart/2005/8/layout/radial1"/>
    <dgm:cxn modelId="{F9D3D9D6-1C9A-49A3-AD4C-4BC4EF5935E7}" type="presParOf" srcId="{E9C947E8-6E96-479F-9AEC-1B7033F57F92}" destId="{FE6ECF5A-CD7B-4A5F-8099-34058E8FCA37}" srcOrd="1" destOrd="0" presId="urn:microsoft.com/office/officeart/2005/8/layout/radial1"/>
    <dgm:cxn modelId="{7C613CE6-01F7-437B-B2A7-CB97F45813E4}" type="presParOf" srcId="{FE6ECF5A-CD7B-4A5F-8099-34058E8FCA37}" destId="{0F113D6A-5858-4635-A465-F0E860D99112}" srcOrd="0" destOrd="0" presId="urn:microsoft.com/office/officeart/2005/8/layout/radial1"/>
    <dgm:cxn modelId="{D31FE00B-1554-4622-8E49-A30139F0D0BA}" type="presParOf" srcId="{E9C947E8-6E96-479F-9AEC-1B7033F57F92}" destId="{C9F46F27-31B1-4CE1-805B-885B7A9CE217}" srcOrd="2" destOrd="0" presId="urn:microsoft.com/office/officeart/2005/8/layout/radial1"/>
    <dgm:cxn modelId="{892498E9-581F-4A42-9D3A-DD253C88E4B5}" type="presParOf" srcId="{E9C947E8-6E96-479F-9AEC-1B7033F57F92}" destId="{CD0DF25A-5AD9-43E7-AE7A-B54AFC4BBCC2}" srcOrd="3" destOrd="0" presId="urn:microsoft.com/office/officeart/2005/8/layout/radial1"/>
    <dgm:cxn modelId="{5D7081C8-B137-461D-8321-311FFC2C05BF}" type="presParOf" srcId="{CD0DF25A-5AD9-43E7-AE7A-B54AFC4BBCC2}" destId="{D82AFA9B-861D-43E0-BD1B-C4B8D600856D}" srcOrd="0" destOrd="0" presId="urn:microsoft.com/office/officeart/2005/8/layout/radial1"/>
    <dgm:cxn modelId="{D2CD2CC2-CC04-4CB5-B859-A7B258B03AF4}" type="presParOf" srcId="{E9C947E8-6E96-479F-9AEC-1B7033F57F92}" destId="{A445D388-24EA-4E5D-A364-12448E4DEC56}" srcOrd="4" destOrd="0" presId="urn:microsoft.com/office/officeart/2005/8/layout/radial1"/>
    <dgm:cxn modelId="{9A0C0253-9C47-4386-97F8-6AD26B6D1D60}" type="presParOf" srcId="{E9C947E8-6E96-479F-9AEC-1B7033F57F92}" destId="{98E6A988-E5E5-47F1-8291-D3949457D294}" srcOrd="5" destOrd="0" presId="urn:microsoft.com/office/officeart/2005/8/layout/radial1"/>
    <dgm:cxn modelId="{ABB14D11-A1C0-4EF7-9102-06534796F4C7}" type="presParOf" srcId="{98E6A988-E5E5-47F1-8291-D3949457D294}" destId="{49681534-687E-40B0-B78F-8C5E49513F11}" srcOrd="0" destOrd="0" presId="urn:microsoft.com/office/officeart/2005/8/layout/radial1"/>
    <dgm:cxn modelId="{81B880D9-0BC1-457A-8412-82DB992871F2}" type="presParOf" srcId="{E9C947E8-6E96-479F-9AEC-1B7033F57F92}" destId="{371A1E6C-DB36-41AC-8F43-67F6315FE969}" srcOrd="6" destOrd="0" presId="urn:microsoft.com/office/officeart/2005/8/layout/radial1"/>
    <dgm:cxn modelId="{089DDFFE-3196-4251-ADCD-A907AE321FD9}" type="presParOf" srcId="{E9C947E8-6E96-479F-9AEC-1B7033F57F92}" destId="{906D3B40-1DF5-4D99-B600-814A756C1E66}" srcOrd="7" destOrd="0" presId="urn:microsoft.com/office/officeart/2005/8/layout/radial1"/>
    <dgm:cxn modelId="{B9F4B279-FA30-460B-A774-5F05468DF820}" type="presParOf" srcId="{906D3B40-1DF5-4D99-B600-814A756C1E66}" destId="{0FE1B4B1-0DD3-4112-809A-60C800A229D6}" srcOrd="0" destOrd="0" presId="urn:microsoft.com/office/officeart/2005/8/layout/radial1"/>
    <dgm:cxn modelId="{8FB3D195-3165-4BD7-8DAD-49349579AF73}" type="presParOf" srcId="{E9C947E8-6E96-479F-9AEC-1B7033F57F92}" destId="{FC5DD172-0A29-431C-83FD-43225F2D8DF6}" srcOrd="8" destOrd="0" presId="urn:microsoft.com/office/officeart/2005/8/layout/radial1"/>
    <dgm:cxn modelId="{67E0D7E6-C905-4931-8B65-75E30AF27D2F}" type="presParOf" srcId="{E9C947E8-6E96-479F-9AEC-1B7033F57F92}" destId="{92A885F8-D152-4FDA-8A35-4CF2EAF50F10}" srcOrd="9" destOrd="0" presId="urn:microsoft.com/office/officeart/2005/8/layout/radial1"/>
    <dgm:cxn modelId="{32BDD7C9-EA99-422F-940D-C918A6C24481}" type="presParOf" srcId="{92A885F8-D152-4FDA-8A35-4CF2EAF50F10}" destId="{C770CCE2-0CE2-4D56-93A4-54B98526E299}" srcOrd="0" destOrd="0" presId="urn:microsoft.com/office/officeart/2005/8/layout/radial1"/>
    <dgm:cxn modelId="{CDB65778-AF3C-40DA-8B15-03AF70AAB464}" type="presParOf" srcId="{E9C947E8-6E96-479F-9AEC-1B7033F57F92}" destId="{66985896-B269-4097-A35F-A7E1450B7AC8}" srcOrd="10" destOrd="0" presId="urn:microsoft.com/office/officeart/2005/8/layout/radial1"/>
    <dgm:cxn modelId="{320D334A-8C2E-4245-AF97-52CC6AC9E0A2}" type="presParOf" srcId="{E9C947E8-6E96-479F-9AEC-1B7033F57F92}" destId="{9699742B-F74B-440B-96F8-56B369CEBEF6}" srcOrd="11" destOrd="0" presId="urn:microsoft.com/office/officeart/2005/8/layout/radial1"/>
    <dgm:cxn modelId="{B0462F2B-DF0C-4097-B530-D00E70BBCA07}" type="presParOf" srcId="{9699742B-F74B-440B-96F8-56B369CEBEF6}" destId="{9040FBD6-A072-430E-8FDC-2EA9CED128B9}" srcOrd="0" destOrd="0" presId="urn:microsoft.com/office/officeart/2005/8/layout/radial1"/>
    <dgm:cxn modelId="{558E0F8C-B3DC-4EAC-844D-586F8A4DB0E9}" type="presParOf" srcId="{E9C947E8-6E96-479F-9AEC-1B7033F57F92}" destId="{3ADD532E-3B96-4B25-8063-FD55627E41BC}" srcOrd="12"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13046-FFC3-457B-A27A-03B3FC0521A8}">
      <dsp:nvSpPr>
        <dsp:cNvPr id="0" name=""/>
        <dsp:cNvSpPr/>
      </dsp:nvSpPr>
      <dsp:spPr>
        <a:xfrm>
          <a:off x="1927411" y="1887313"/>
          <a:ext cx="1492455" cy="1458515"/>
        </a:xfrm>
        <a:prstGeom prst="ellipse">
          <a:avLst/>
        </a:prstGeom>
        <a:solidFill>
          <a:srgbClr val="002060"/>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t>Романтизм</a:t>
          </a:r>
          <a:endParaRPr lang="en-US" sz="1600" b="1" kern="1200" dirty="0"/>
        </a:p>
      </dsp:txBody>
      <dsp:txXfrm>
        <a:off x="2145976" y="2100908"/>
        <a:ext cx="1055325" cy="1031325"/>
      </dsp:txXfrm>
    </dsp:sp>
    <dsp:sp modelId="{FE6ECF5A-CD7B-4A5F-8099-34058E8FCA37}">
      <dsp:nvSpPr>
        <dsp:cNvPr id="0" name=""/>
        <dsp:cNvSpPr/>
      </dsp:nvSpPr>
      <dsp:spPr>
        <a:xfrm rot="16175379">
          <a:off x="2452457" y="1648304"/>
          <a:ext cx="428844" cy="49218"/>
        </a:xfrm>
        <a:custGeom>
          <a:avLst/>
          <a:gdLst/>
          <a:ahLst/>
          <a:cxnLst/>
          <a:rect l="0" t="0" r="0" b="0"/>
          <a:pathLst>
            <a:path>
              <a:moveTo>
                <a:pt x="0" y="24609"/>
              </a:moveTo>
              <a:lnTo>
                <a:pt x="428844" y="246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56158" y="1662192"/>
        <a:ext cx="21442" cy="21442"/>
      </dsp:txXfrm>
    </dsp:sp>
    <dsp:sp modelId="{C9F46F27-31B1-4CE1-805B-885B7A9CE217}">
      <dsp:nvSpPr>
        <dsp:cNvPr id="0" name=""/>
        <dsp:cNvSpPr/>
      </dsp:nvSpPr>
      <dsp:spPr>
        <a:xfrm>
          <a:off x="1930863" y="0"/>
          <a:ext cx="1458515" cy="1458515"/>
        </a:xfrm>
        <a:prstGeom prst="ellipse">
          <a:avLst/>
        </a:prstGeom>
        <a:solidFill>
          <a:srgbClr val="0070C0"/>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uk-UA" sz="1300" kern="1200" dirty="0" smtClean="0"/>
            <a:t>Творча сила</a:t>
          </a:r>
        </a:p>
      </dsp:txBody>
      <dsp:txXfrm>
        <a:off x="2144458" y="213595"/>
        <a:ext cx="1031325" cy="1031325"/>
      </dsp:txXfrm>
    </dsp:sp>
    <dsp:sp modelId="{CD0DF25A-5AD9-43E7-AE7A-B54AFC4BBCC2}">
      <dsp:nvSpPr>
        <dsp:cNvPr id="0" name=""/>
        <dsp:cNvSpPr/>
      </dsp:nvSpPr>
      <dsp:spPr>
        <a:xfrm rot="19813420">
          <a:off x="3290303" y="2120780"/>
          <a:ext cx="413705" cy="49218"/>
        </a:xfrm>
        <a:custGeom>
          <a:avLst/>
          <a:gdLst/>
          <a:ahLst/>
          <a:cxnLst/>
          <a:rect l="0" t="0" r="0" b="0"/>
          <a:pathLst>
            <a:path>
              <a:moveTo>
                <a:pt x="0" y="24609"/>
              </a:moveTo>
              <a:lnTo>
                <a:pt x="413705" y="246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6813" y="2135046"/>
        <a:ext cx="20685" cy="20685"/>
      </dsp:txXfrm>
    </dsp:sp>
    <dsp:sp modelId="{A445D388-24EA-4E5D-A364-12448E4DEC56}">
      <dsp:nvSpPr>
        <dsp:cNvPr id="0" name=""/>
        <dsp:cNvSpPr/>
      </dsp:nvSpPr>
      <dsp:spPr>
        <a:xfrm>
          <a:off x="3580414" y="951244"/>
          <a:ext cx="1458515" cy="1458515"/>
        </a:xfrm>
        <a:prstGeom prst="ellipse">
          <a:avLst/>
        </a:prstGeom>
        <a:solidFill>
          <a:srgbClr val="0070C0"/>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uk-UA" sz="1300" kern="1200" dirty="0" smtClean="0"/>
            <a:t>Людська цінність</a:t>
          </a:r>
          <a:endParaRPr lang="en-US" sz="1300" kern="1200" dirty="0"/>
        </a:p>
      </dsp:txBody>
      <dsp:txXfrm>
        <a:off x="3794009" y="1164839"/>
        <a:ext cx="1031325" cy="1031325"/>
      </dsp:txXfrm>
    </dsp:sp>
    <dsp:sp modelId="{98E6A988-E5E5-47F1-8291-D3949457D294}">
      <dsp:nvSpPr>
        <dsp:cNvPr id="0" name=""/>
        <dsp:cNvSpPr/>
      </dsp:nvSpPr>
      <dsp:spPr>
        <a:xfrm rot="1825362">
          <a:off x="3283927" y="3075491"/>
          <a:ext cx="426240" cy="49218"/>
        </a:xfrm>
        <a:custGeom>
          <a:avLst/>
          <a:gdLst/>
          <a:ahLst/>
          <a:cxnLst/>
          <a:rect l="0" t="0" r="0" b="0"/>
          <a:pathLst>
            <a:path>
              <a:moveTo>
                <a:pt x="0" y="24609"/>
              </a:moveTo>
              <a:lnTo>
                <a:pt x="426240" y="246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6391" y="3089444"/>
        <a:ext cx="21312" cy="21312"/>
      </dsp:txXfrm>
    </dsp:sp>
    <dsp:sp modelId="{371A1E6C-DB36-41AC-8F43-67F6315FE969}">
      <dsp:nvSpPr>
        <dsp:cNvPr id="0" name=""/>
        <dsp:cNvSpPr/>
      </dsp:nvSpPr>
      <dsp:spPr>
        <a:xfrm>
          <a:off x="3580414" y="2848039"/>
          <a:ext cx="1458515" cy="1458515"/>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uk-UA" sz="1300" kern="1200" dirty="0" smtClean="0"/>
            <a:t>Прагнення до краси</a:t>
          </a:r>
          <a:endParaRPr lang="en-US" sz="1300" kern="1200" dirty="0"/>
        </a:p>
      </dsp:txBody>
      <dsp:txXfrm>
        <a:off x="3794009" y="3061634"/>
        <a:ext cx="1031325" cy="1031325"/>
      </dsp:txXfrm>
    </dsp:sp>
    <dsp:sp modelId="{906D3B40-1DF5-4D99-B600-814A756C1E66}">
      <dsp:nvSpPr>
        <dsp:cNvPr id="0" name=""/>
        <dsp:cNvSpPr/>
      </dsp:nvSpPr>
      <dsp:spPr>
        <a:xfrm rot="5411954">
          <a:off x="2445009" y="3546523"/>
          <a:ext cx="450619" cy="49218"/>
        </a:xfrm>
        <a:custGeom>
          <a:avLst/>
          <a:gdLst/>
          <a:ahLst/>
          <a:cxnLst/>
          <a:rect l="0" t="0" r="0" b="0"/>
          <a:pathLst>
            <a:path>
              <a:moveTo>
                <a:pt x="0" y="24609"/>
              </a:moveTo>
              <a:lnTo>
                <a:pt x="450619" y="246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59053" y="3559867"/>
        <a:ext cx="22530" cy="22530"/>
      </dsp:txXfrm>
    </dsp:sp>
    <dsp:sp modelId="{FC5DD172-0A29-431C-83FD-43225F2D8DF6}">
      <dsp:nvSpPr>
        <dsp:cNvPr id="0" name=""/>
        <dsp:cNvSpPr/>
      </dsp:nvSpPr>
      <dsp:spPr>
        <a:xfrm>
          <a:off x="1937742" y="3796437"/>
          <a:ext cx="1458515" cy="1458515"/>
        </a:xfrm>
        <a:prstGeom prst="ellipse">
          <a:avLst/>
        </a:prstGeom>
        <a:solidFill>
          <a:srgbClr val="0070C0"/>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uk-UA" sz="1300" kern="1200" dirty="0" smtClean="0"/>
            <a:t>Внутрішній світ людини</a:t>
          </a:r>
          <a:endParaRPr lang="en-US" sz="1300" kern="1200" dirty="0"/>
        </a:p>
      </dsp:txBody>
      <dsp:txXfrm>
        <a:off x="2151337" y="4010032"/>
        <a:ext cx="1031325" cy="1031325"/>
      </dsp:txXfrm>
    </dsp:sp>
    <dsp:sp modelId="{92A885F8-D152-4FDA-8A35-4CF2EAF50F10}">
      <dsp:nvSpPr>
        <dsp:cNvPr id="0" name=""/>
        <dsp:cNvSpPr/>
      </dsp:nvSpPr>
      <dsp:spPr>
        <a:xfrm rot="8986748">
          <a:off x="1624732" y="3075485"/>
          <a:ext cx="437648" cy="49218"/>
        </a:xfrm>
        <a:custGeom>
          <a:avLst/>
          <a:gdLst/>
          <a:ahLst/>
          <a:cxnLst/>
          <a:rect l="0" t="0" r="0" b="0"/>
          <a:pathLst>
            <a:path>
              <a:moveTo>
                <a:pt x="0" y="24609"/>
              </a:moveTo>
              <a:lnTo>
                <a:pt x="437648" y="246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32615" y="3089153"/>
        <a:ext cx="21882" cy="21882"/>
      </dsp:txXfrm>
    </dsp:sp>
    <dsp:sp modelId="{66985896-B269-4097-A35F-A7E1450B7AC8}">
      <dsp:nvSpPr>
        <dsp:cNvPr id="0" name=""/>
        <dsp:cNvSpPr/>
      </dsp:nvSpPr>
      <dsp:spPr>
        <a:xfrm>
          <a:off x="295069" y="2848039"/>
          <a:ext cx="1458515" cy="1458515"/>
        </a:xfrm>
        <a:prstGeom prst="ellipse">
          <a:avLst/>
        </a:prstGeom>
        <a:solidFill>
          <a:srgbClr val="0070C0"/>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uk-UA" sz="1300" i="1" kern="1200" dirty="0" smtClean="0"/>
            <a:t>Унікальність</a:t>
          </a:r>
        </a:p>
        <a:p>
          <a:pPr lvl="0" algn="ctr" defTabSz="577850">
            <a:lnSpc>
              <a:spcPct val="90000"/>
            </a:lnSpc>
            <a:spcBef>
              <a:spcPct val="0"/>
            </a:spcBef>
            <a:spcAft>
              <a:spcPct val="35000"/>
            </a:spcAft>
          </a:pPr>
          <a:r>
            <a:rPr lang="uk-UA" sz="1300" i="1" kern="1200" dirty="0" smtClean="0"/>
            <a:t>Особистості</a:t>
          </a:r>
          <a:endParaRPr lang="uk-UA" sz="1300" kern="1200" dirty="0" smtClean="0"/>
        </a:p>
      </dsp:txBody>
      <dsp:txXfrm>
        <a:off x="508664" y="3061634"/>
        <a:ext cx="1031325" cy="1031325"/>
      </dsp:txXfrm>
    </dsp:sp>
    <dsp:sp modelId="{9699742B-F74B-440B-96F8-56B369CEBEF6}">
      <dsp:nvSpPr>
        <dsp:cNvPr id="0" name=""/>
        <dsp:cNvSpPr/>
      </dsp:nvSpPr>
      <dsp:spPr>
        <a:xfrm rot="12574627">
          <a:off x="1630854" y="2120786"/>
          <a:ext cx="425189" cy="49218"/>
        </a:xfrm>
        <a:custGeom>
          <a:avLst/>
          <a:gdLst/>
          <a:ahLst/>
          <a:cxnLst/>
          <a:rect l="0" t="0" r="0" b="0"/>
          <a:pathLst>
            <a:path>
              <a:moveTo>
                <a:pt x="0" y="24609"/>
              </a:moveTo>
              <a:lnTo>
                <a:pt x="425189" y="246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32819" y="2134766"/>
        <a:ext cx="21259" cy="21259"/>
      </dsp:txXfrm>
    </dsp:sp>
    <dsp:sp modelId="{3ADD532E-3B96-4B25-8063-FD55627E41BC}">
      <dsp:nvSpPr>
        <dsp:cNvPr id="0" name=""/>
        <dsp:cNvSpPr/>
      </dsp:nvSpPr>
      <dsp:spPr>
        <a:xfrm>
          <a:off x="295069" y="951244"/>
          <a:ext cx="1458515" cy="1458515"/>
        </a:xfrm>
        <a:prstGeom prst="ellipse">
          <a:avLst/>
        </a:prstGeom>
        <a:solidFill>
          <a:srgbClr val="0070C0"/>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uk-UA" sz="1300" kern="1200" dirty="0" smtClean="0"/>
            <a:t>Незалежність від дійсності</a:t>
          </a:r>
        </a:p>
      </dsp:txBody>
      <dsp:txXfrm>
        <a:off x="508664" y="1164839"/>
        <a:ext cx="1031325" cy="103132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ru-RU"/>
              <a:t>14.02.2016</a:t>
            </a:fld>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ru-RU"/>
              <a:t>14.02.2016</a:t>
            </a:fld>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Образец текста</a:t>
            </a:r>
          </a:p>
          <a:p>
            <a:pPr lvl="1"/>
            <a:r>
              <a:rPr/>
              <a:t>Второй уровень</a:t>
            </a:r>
          </a:p>
          <a:p>
            <a:pPr lvl="2"/>
            <a:r>
              <a:rPr/>
              <a:t>Третий уровень</a:t>
            </a:r>
          </a:p>
          <a:p>
            <a:pPr lvl="3"/>
            <a:r>
              <a:rPr/>
              <a:t>Четвертый уровень</a:t>
            </a:r>
          </a:p>
          <a:p>
            <a:pPr lvl="4"/>
            <a:r>
              <a:rPr/>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ru-RU" smtClean="0"/>
              <a:t>Образец заголовка</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5668" y="5410202"/>
            <a:ext cx="2742486" cy="365125"/>
          </a:xfrm>
        </p:spPr>
        <p:txBody>
          <a:bodyPr/>
          <a:lstStyle/>
          <a:p>
            <a:fld id="{52466975-C014-42E5-BFA6-B8D5FDD3B81F}" type="datetimeFigureOut">
              <a:rPr lang="ru-RU" noProof="0" smtClean="0"/>
              <a:t>14.02.2016</a:t>
            </a:fld>
            <a:endParaRPr lang="ru-RU" noProof="0" dirty="0"/>
          </a:p>
        </p:txBody>
      </p:sp>
      <p:sp>
        <p:nvSpPr>
          <p:cNvPr id="5" name="Footer Placeholder 4"/>
          <p:cNvSpPr>
            <a:spLocks noGrp="1"/>
          </p:cNvSpPr>
          <p:nvPr>
            <p:ph type="ftr" sz="quarter" idx="11"/>
          </p:nvPr>
        </p:nvSpPr>
        <p:spPr>
          <a:xfrm>
            <a:off x="1875936" y="5410202"/>
            <a:ext cx="5123551" cy="365125"/>
          </a:xfrm>
        </p:spPr>
        <p:txBody>
          <a:bodyPr/>
          <a:lstStyle/>
          <a:p>
            <a:endParaRPr lang="ru-RU" noProof="0" dirty="0"/>
          </a:p>
        </p:txBody>
      </p:sp>
      <p:sp>
        <p:nvSpPr>
          <p:cNvPr id="6" name="Slide Number Placeholder 5"/>
          <p:cNvSpPr>
            <a:spLocks noGrp="1"/>
          </p:cNvSpPr>
          <p:nvPr>
            <p:ph type="sldNum" sz="quarter" idx="12"/>
          </p:nvPr>
        </p:nvSpPr>
        <p:spPr>
          <a:xfrm>
            <a:off x="9894334" y="5410200"/>
            <a:ext cx="770888" cy="365125"/>
          </a:xfrm>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226584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6" name="Footer Placeholder 5"/>
          <p:cNvSpPr>
            <a:spLocks noGrp="1"/>
          </p:cNvSpPr>
          <p:nvPr>
            <p:ph type="ftr" sz="quarter" idx="11"/>
          </p:nvPr>
        </p:nvSpPr>
        <p:spPr/>
        <p:txBody>
          <a:bodyPr/>
          <a:lstStyle/>
          <a:p>
            <a:endParaRPr lang="ru-RU" noProof="0" dirty="0"/>
          </a:p>
        </p:txBody>
      </p:sp>
      <p:sp>
        <p:nvSpPr>
          <p:cNvPr id="7" name="Slide Number Placeholder 6"/>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30185362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6" name="Footer Placeholder 5"/>
          <p:cNvSpPr>
            <a:spLocks noGrp="1"/>
          </p:cNvSpPr>
          <p:nvPr>
            <p:ph type="ftr" sz="quarter" idx="11"/>
          </p:nvPr>
        </p:nvSpPr>
        <p:spPr/>
        <p:txBody>
          <a:bodyPr/>
          <a:lstStyle/>
          <a:p>
            <a:endParaRPr lang="ru-RU" noProof="0" dirty="0"/>
          </a:p>
        </p:txBody>
      </p:sp>
      <p:sp>
        <p:nvSpPr>
          <p:cNvPr id="7" name="Slide Number Placeholder 6"/>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11960487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6" name="Footer Placeholder 5"/>
          <p:cNvSpPr>
            <a:spLocks noGrp="1"/>
          </p:cNvSpPr>
          <p:nvPr>
            <p:ph type="ftr" sz="quarter" idx="11"/>
          </p:nvPr>
        </p:nvSpPr>
        <p:spPr/>
        <p:txBody>
          <a:bodyPr/>
          <a:lstStyle/>
          <a:p>
            <a:endParaRPr lang="ru-RU" noProof="0" dirty="0"/>
          </a:p>
        </p:txBody>
      </p:sp>
      <p:sp>
        <p:nvSpPr>
          <p:cNvPr id="7" name="Slide Number Placeholder 6"/>
          <p:cNvSpPr>
            <a:spLocks noGrp="1"/>
          </p:cNvSpPr>
          <p:nvPr>
            <p:ph type="sldNum" sz="quarter" idx="12"/>
          </p:nvPr>
        </p:nvSpPr>
        <p:spPr/>
        <p:txBody>
          <a:bodyPr/>
          <a:lstStyle/>
          <a:p>
            <a:fld id="{693B167E-EA96-4147-81DE-549160052C22}" type="slidenum">
              <a:rPr lang="ru-RU" noProof="0" smtClean="0"/>
              <a:t>‹#›</a:t>
            </a:fld>
            <a:endParaRPr lang="ru-RU" noProof="0" dirty="0"/>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55984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6" name="Footer Placeholder 5"/>
          <p:cNvSpPr>
            <a:spLocks noGrp="1"/>
          </p:cNvSpPr>
          <p:nvPr>
            <p:ph type="ftr" sz="quarter" idx="11"/>
          </p:nvPr>
        </p:nvSpPr>
        <p:spPr/>
        <p:txBody>
          <a:bodyPr/>
          <a:lstStyle/>
          <a:p>
            <a:endParaRPr lang="ru-RU" noProof="0" dirty="0"/>
          </a:p>
        </p:txBody>
      </p:sp>
      <p:sp>
        <p:nvSpPr>
          <p:cNvPr id="7" name="Slide Number Placeholder 6"/>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13975745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4" name="Footer Placeholder 3"/>
          <p:cNvSpPr>
            <a:spLocks noGrp="1"/>
          </p:cNvSpPr>
          <p:nvPr>
            <p:ph type="ftr" sz="quarter" idx="11"/>
          </p:nvPr>
        </p:nvSpPr>
        <p:spPr/>
        <p:txBody>
          <a:bodyPr/>
          <a:lstStyle/>
          <a:p>
            <a:endParaRPr lang="ru-RU" noProof="0" dirty="0"/>
          </a:p>
        </p:txBody>
      </p:sp>
      <p:sp>
        <p:nvSpPr>
          <p:cNvPr id="5" name="Slide Number Placeholder 4"/>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30764653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4" name="Footer Placeholder 3"/>
          <p:cNvSpPr>
            <a:spLocks noGrp="1"/>
          </p:cNvSpPr>
          <p:nvPr>
            <p:ph type="ftr" sz="quarter" idx="11"/>
          </p:nvPr>
        </p:nvSpPr>
        <p:spPr/>
        <p:txBody>
          <a:bodyPr/>
          <a:lstStyle/>
          <a:p>
            <a:endParaRPr lang="ru-RU" noProof="0" dirty="0"/>
          </a:p>
        </p:txBody>
      </p:sp>
      <p:sp>
        <p:nvSpPr>
          <p:cNvPr id="5" name="Slide Number Placeholder 4"/>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10269909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5" name="Footer Placeholder 4"/>
          <p:cNvSpPr>
            <a:spLocks noGrp="1"/>
          </p:cNvSpPr>
          <p:nvPr>
            <p:ph type="ftr" sz="quarter" idx="11"/>
          </p:nvPr>
        </p:nvSpPr>
        <p:spPr/>
        <p:txBody>
          <a:bodyPr/>
          <a:lstStyle/>
          <a:p>
            <a:endParaRPr lang="ru-RU" noProof="0" dirty="0"/>
          </a:p>
        </p:txBody>
      </p:sp>
      <p:sp>
        <p:nvSpPr>
          <p:cNvPr id="6" name="Slide Number Placeholder 5"/>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172061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5" name="Footer Placeholder 4"/>
          <p:cNvSpPr>
            <a:spLocks noGrp="1"/>
          </p:cNvSpPr>
          <p:nvPr>
            <p:ph type="ftr" sz="quarter" idx="11"/>
          </p:nvPr>
        </p:nvSpPr>
        <p:spPr/>
        <p:txBody>
          <a:bodyPr/>
          <a:lstStyle/>
          <a:p>
            <a:endParaRPr lang="ru-RU" noProof="0" dirty="0"/>
          </a:p>
        </p:txBody>
      </p:sp>
      <p:sp>
        <p:nvSpPr>
          <p:cNvPr id="6" name="Slide Number Placeholder 5"/>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329917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5" name="Footer Placeholder 4"/>
          <p:cNvSpPr>
            <a:spLocks noGrp="1"/>
          </p:cNvSpPr>
          <p:nvPr>
            <p:ph type="ftr" sz="quarter" idx="11"/>
          </p:nvPr>
        </p:nvSpPr>
        <p:spPr/>
        <p:txBody>
          <a:bodyPr/>
          <a:lstStyle/>
          <a:p>
            <a:endParaRPr lang="ru-RU" noProof="0" dirty="0"/>
          </a:p>
        </p:txBody>
      </p:sp>
      <p:sp>
        <p:nvSpPr>
          <p:cNvPr id="6" name="Slide Number Placeholder 5"/>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33317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ru-RU" smtClean="0"/>
              <a:t>Образец заголовка</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5" name="Footer Placeholder 4"/>
          <p:cNvSpPr>
            <a:spLocks noGrp="1"/>
          </p:cNvSpPr>
          <p:nvPr>
            <p:ph type="ftr" sz="quarter" idx="11"/>
          </p:nvPr>
        </p:nvSpPr>
        <p:spPr/>
        <p:txBody>
          <a:bodyPr/>
          <a:lstStyle/>
          <a:p>
            <a:endParaRPr lang="ru-RU" noProof="0" dirty="0"/>
          </a:p>
        </p:txBody>
      </p:sp>
      <p:sp>
        <p:nvSpPr>
          <p:cNvPr id="6" name="Slide Number Placeholder 5"/>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408654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6" name="Footer Placeholder 5"/>
          <p:cNvSpPr>
            <a:spLocks noGrp="1"/>
          </p:cNvSpPr>
          <p:nvPr>
            <p:ph type="ftr" sz="quarter" idx="11"/>
          </p:nvPr>
        </p:nvSpPr>
        <p:spPr/>
        <p:txBody>
          <a:bodyPr/>
          <a:lstStyle/>
          <a:p>
            <a:endParaRPr lang="ru-RU" noProof="0" dirty="0"/>
          </a:p>
        </p:txBody>
      </p:sp>
      <p:sp>
        <p:nvSpPr>
          <p:cNvPr id="7" name="Slide Number Placeholder 6"/>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307136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113" y="3073398"/>
            <a:ext cx="487712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593" y="3073398"/>
            <a:ext cx="487394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8" name="Footer Placeholder 7"/>
          <p:cNvSpPr>
            <a:spLocks noGrp="1"/>
          </p:cNvSpPr>
          <p:nvPr>
            <p:ph type="ftr" sz="quarter" idx="11"/>
          </p:nvPr>
        </p:nvSpPr>
        <p:spPr/>
        <p:txBody>
          <a:bodyPr/>
          <a:lstStyle/>
          <a:p>
            <a:endParaRPr lang="ru-RU" noProof="0" dirty="0"/>
          </a:p>
        </p:txBody>
      </p:sp>
      <p:sp>
        <p:nvSpPr>
          <p:cNvPr id="9" name="Slide Number Placeholder 8"/>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352734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4" name="Footer Placeholder 3"/>
          <p:cNvSpPr>
            <a:spLocks noGrp="1"/>
          </p:cNvSpPr>
          <p:nvPr>
            <p:ph type="ftr" sz="quarter" idx="11"/>
          </p:nvPr>
        </p:nvSpPr>
        <p:spPr/>
        <p:txBody>
          <a:bodyPr/>
          <a:lstStyle/>
          <a:p>
            <a:endParaRPr lang="ru-RU" noProof="0" dirty="0"/>
          </a:p>
        </p:txBody>
      </p:sp>
      <p:sp>
        <p:nvSpPr>
          <p:cNvPr id="5" name="Slide Number Placeholder 4"/>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351704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3" name="Footer Placeholder 2"/>
          <p:cNvSpPr>
            <a:spLocks noGrp="1"/>
          </p:cNvSpPr>
          <p:nvPr>
            <p:ph type="ftr" sz="quarter" idx="11"/>
          </p:nvPr>
        </p:nvSpPr>
        <p:spPr/>
        <p:txBody>
          <a:bodyPr/>
          <a:lstStyle/>
          <a:p>
            <a:endParaRPr lang="ru-RU" noProof="0" dirty="0"/>
          </a:p>
        </p:txBody>
      </p:sp>
      <p:sp>
        <p:nvSpPr>
          <p:cNvPr id="4" name="Slide Number Placeholder 3"/>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416974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ru-RU" smtClean="0"/>
              <a:t>Образец заголовка</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6" name="Footer Placeholder 5"/>
          <p:cNvSpPr>
            <a:spLocks noGrp="1"/>
          </p:cNvSpPr>
          <p:nvPr>
            <p:ph type="ftr" sz="quarter" idx="11"/>
          </p:nvPr>
        </p:nvSpPr>
        <p:spPr/>
        <p:txBody>
          <a:bodyPr/>
          <a:lstStyle/>
          <a:p>
            <a:endParaRPr lang="ru-RU" noProof="0" dirty="0"/>
          </a:p>
        </p:txBody>
      </p:sp>
      <p:sp>
        <p:nvSpPr>
          <p:cNvPr id="7" name="Slide Number Placeholder 6"/>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405974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ru-RU" smtClean="0"/>
              <a:t>Вставка рисунка</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466975-C014-42E5-BFA6-B8D5FDD3B81F}" type="datetimeFigureOut">
              <a:rPr lang="ru-RU" noProof="0" smtClean="0"/>
              <a:t>14.02.2016</a:t>
            </a:fld>
            <a:endParaRPr lang="ru-RU" noProof="0" dirty="0"/>
          </a:p>
        </p:txBody>
      </p:sp>
      <p:sp>
        <p:nvSpPr>
          <p:cNvPr id="6" name="Footer Placeholder 5"/>
          <p:cNvSpPr>
            <a:spLocks noGrp="1"/>
          </p:cNvSpPr>
          <p:nvPr>
            <p:ph type="ftr" sz="quarter" idx="11"/>
          </p:nvPr>
        </p:nvSpPr>
        <p:spPr/>
        <p:txBody>
          <a:bodyPr/>
          <a:lstStyle/>
          <a:p>
            <a:endParaRPr lang="ru-RU" noProof="0" dirty="0"/>
          </a:p>
        </p:txBody>
      </p:sp>
      <p:sp>
        <p:nvSpPr>
          <p:cNvPr id="7" name="Slide Number Placeholder 6"/>
          <p:cNvSpPr>
            <a:spLocks noGrp="1"/>
          </p:cNvSpPr>
          <p:nvPr>
            <p:ph type="sldNum" sz="quarter" idx="12"/>
          </p:nvPr>
        </p:nvSpPr>
        <p:spPr/>
        <p:txBody>
          <a:body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419064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2466975-C014-42E5-BFA6-B8D5FDD3B81F}" type="datetimeFigureOut">
              <a:rPr lang="ru-RU" noProof="0" smtClean="0"/>
              <a:t>14.02.2016</a:t>
            </a:fld>
            <a:endParaRPr lang="ru-RU" noProof="0" dirty="0"/>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noProof="0" dirty="0"/>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3B167E-EA96-4147-81DE-549160052C22}" type="slidenum">
              <a:rPr lang="ru-RU" noProof="0" smtClean="0"/>
              <a:t>‹#›</a:t>
            </a:fld>
            <a:endParaRPr lang="ru-RU" noProof="0" dirty="0"/>
          </a:p>
        </p:txBody>
      </p:sp>
    </p:spTree>
    <p:extLst>
      <p:ext uri="{BB962C8B-B14F-4D97-AF65-F5344CB8AC3E}">
        <p14:creationId xmlns:p14="http://schemas.microsoft.com/office/powerpoint/2010/main" val="3147424443"/>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613" y="609600"/>
            <a:ext cx="3124199" cy="3581400"/>
          </a:xfrm>
        </p:spPr>
        <p:txBody>
          <a:bodyPr>
            <a:normAutofit/>
          </a:bodyPr>
          <a:lstStyle/>
          <a:p>
            <a:pPr defTabSz="914400">
              <a:lnSpc>
                <a:spcPct val="80000"/>
              </a:lnSpc>
              <a:spcBef>
                <a:spcPts val="0"/>
              </a:spcBef>
            </a:pPr>
            <a:r>
              <a:rPr lang="ru-RU" sz="4500" dirty="0" smtClean="0">
                <a:solidFill>
                  <a:srgbClr val="652825"/>
                </a:solidFill>
                <a:latin typeface="Gabriola" panose="04040605051002020D02" pitchFamily="82" charset="0"/>
              </a:rPr>
              <a:t>«</a:t>
            </a:r>
            <a:r>
              <a:rPr lang="ru-RU" sz="4500" b="0" i="0" dirty="0" err="1" smtClean="0">
                <a:solidFill>
                  <a:srgbClr val="652825"/>
                </a:solidFill>
                <a:latin typeface="Gabriola" panose="04040605051002020D02" pitchFamily="82" charset="0"/>
              </a:rPr>
              <a:t>Крихітка</a:t>
            </a:r>
            <a:r>
              <a:rPr lang="ru-RU" sz="4500" b="0" i="0" dirty="0" smtClean="0">
                <a:solidFill>
                  <a:srgbClr val="652825"/>
                </a:solidFill>
                <a:latin typeface="Gabriola" panose="04040605051002020D02" pitchFamily="82" charset="0"/>
              </a:rPr>
              <a:t> Цахес на </a:t>
            </a:r>
            <a:r>
              <a:rPr lang="ru-RU" sz="4500" b="0" i="0" dirty="0" err="1" smtClean="0">
                <a:solidFill>
                  <a:srgbClr val="652825"/>
                </a:solidFill>
                <a:latin typeface="Gabriola" panose="04040605051002020D02" pitchFamily="82" charset="0"/>
              </a:rPr>
              <a:t>прізвисько</a:t>
            </a:r>
            <a:r>
              <a:rPr lang="ru-RU" sz="4500" b="0" i="0" dirty="0" smtClean="0">
                <a:solidFill>
                  <a:srgbClr val="652825"/>
                </a:solidFill>
                <a:latin typeface="Gabriola" panose="04040605051002020D02" pitchFamily="82" charset="0"/>
              </a:rPr>
              <a:t> </a:t>
            </a:r>
            <a:r>
              <a:rPr lang="ru-RU" sz="4500" b="0" i="0" dirty="0" err="1" smtClean="0">
                <a:solidFill>
                  <a:srgbClr val="652825"/>
                </a:solidFill>
                <a:latin typeface="Gabriola" panose="04040605051002020D02" pitchFamily="82" charset="0"/>
              </a:rPr>
              <a:t>Цинобер</a:t>
            </a:r>
            <a:r>
              <a:rPr lang="ru-RU" sz="4500" dirty="0">
                <a:solidFill>
                  <a:srgbClr val="652825"/>
                </a:solidFill>
                <a:latin typeface="Gabriola" panose="04040605051002020D02" pitchFamily="82" charset="0"/>
              </a:rPr>
              <a:t>»</a:t>
            </a:r>
            <a:br>
              <a:rPr lang="ru-RU" sz="4500" dirty="0">
                <a:solidFill>
                  <a:srgbClr val="652825"/>
                </a:solidFill>
                <a:latin typeface="Gabriola" panose="04040605051002020D02" pitchFamily="82" charset="0"/>
              </a:rPr>
            </a:br>
            <a:r>
              <a:rPr lang="ru-RU" sz="4500" dirty="0" smtClean="0">
                <a:solidFill>
                  <a:srgbClr val="652825"/>
                </a:solidFill>
                <a:latin typeface="Gabriola" panose="04040605051002020D02" pitchFamily="82" charset="0"/>
              </a:rPr>
              <a:t/>
            </a:r>
            <a:br>
              <a:rPr lang="ru-RU" sz="4500" dirty="0" smtClean="0">
                <a:solidFill>
                  <a:srgbClr val="652825"/>
                </a:solidFill>
                <a:latin typeface="Gabriola" panose="04040605051002020D02" pitchFamily="82" charset="0"/>
              </a:rPr>
            </a:br>
            <a:r>
              <a:rPr lang="ru-RU" sz="4500" dirty="0" err="1" smtClean="0">
                <a:solidFill>
                  <a:srgbClr val="652825"/>
                </a:solidFill>
                <a:latin typeface="Gabriola" panose="04040605051002020D02" pitchFamily="82" charset="0"/>
              </a:rPr>
              <a:t>Е.Т.Гофман</a:t>
            </a:r>
            <a:endParaRPr lang="ru-RU" sz="4500" b="0" i="0" dirty="0">
              <a:solidFill>
                <a:srgbClr val="652825"/>
              </a:solidFill>
              <a:latin typeface="Gabriola" panose="04040605051002020D02" pitchFamily="82" charset="0"/>
            </a:endParaRPr>
          </a:p>
        </p:txBody>
      </p:sp>
      <p:sp>
        <p:nvSpPr>
          <p:cNvPr id="3" name="Подзаголовок 2"/>
          <p:cNvSpPr>
            <a:spLocks noGrp="1"/>
          </p:cNvSpPr>
          <p:nvPr>
            <p:ph type="subTitle" idx="1"/>
          </p:nvPr>
        </p:nvSpPr>
        <p:spPr>
          <a:xfrm>
            <a:off x="1598612" y="5181600"/>
            <a:ext cx="3733800" cy="762000"/>
          </a:xfrm>
        </p:spPr>
        <p:txBody>
          <a:bodyPr/>
          <a:lstStyle/>
          <a:p>
            <a:pPr marL="0" indent="0" algn="l">
              <a:spcBef>
                <a:spcPts val="0"/>
              </a:spcBef>
              <a:buNone/>
            </a:pPr>
            <a:endParaRPr lang="ru-RU" dirty="0" smtClean="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412" y="914400"/>
            <a:ext cx="3200400" cy="4896612"/>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114" y="990600"/>
            <a:ext cx="4648498" cy="4808538"/>
          </a:xfrm>
        </p:spPr>
        <p:txBody>
          <a:bodyPr/>
          <a:lstStyle/>
          <a:p>
            <a:endParaRPr lang="ru-RU" dirty="0"/>
          </a:p>
        </p:txBody>
      </p:sp>
      <p:sp>
        <p:nvSpPr>
          <p:cNvPr id="3" name="Текст 2"/>
          <p:cNvSpPr>
            <a:spLocks noGrp="1"/>
          </p:cNvSpPr>
          <p:nvPr>
            <p:ph type="body" idx="1"/>
          </p:nvPr>
        </p:nvSpPr>
        <p:spPr>
          <a:xfrm>
            <a:off x="8075612" y="914400"/>
            <a:ext cx="3048000" cy="4884738"/>
          </a:xfrm>
        </p:spPr>
        <p:txBody>
          <a:bodyPr>
            <a:noAutofit/>
          </a:bodyPr>
          <a:lstStyle/>
          <a:p>
            <a:r>
              <a:rPr lang="ru-RU" sz="2000" b="1" i="1" u="sng" dirty="0" err="1" smtClean="0">
                <a:solidFill>
                  <a:srgbClr val="002060"/>
                </a:solidFill>
                <a:latin typeface="Mistral" panose="03090702030407020403" pitchFamily="66" charset="0"/>
              </a:rPr>
              <a:t>Ернст</a:t>
            </a:r>
            <a:r>
              <a:rPr lang="ru-RU" sz="2000" b="1" i="1" u="sng" dirty="0" smtClean="0">
                <a:solidFill>
                  <a:srgbClr val="002060"/>
                </a:solidFill>
                <a:latin typeface="Mistral" panose="03090702030407020403" pitchFamily="66" charset="0"/>
              </a:rPr>
              <a:t>  Теодор Гофман</a:t>
            </a:r>
            <a:endParaRPr lang="ru-RU" sz="2000" dirty="0">
              <a:solidFill>
                <a:srgbClr val="002060"/>
              </a:solidFill>
              <a:latin typeface="Mistral" panose="03090702030407020403" pitchFamily="66" charset="0"/>
            </a:endParaRPr>
          </a:p>
          <a:p>
            <a:pPr algn="r"/>
            <a:r>
              <a:rPr lang="ru-RU" sz="2000" dirty="0" err="1" smtClean="0">
                <a:solidFill>
                  <a:srgbClr val="002060"/>
                </a:solidFill>
                <a:latin typeface="Mistral" panose="03090702030407020403" pitchFamily="66" charset="0"/>
              </a:rPr>
              <a:t>Видатний</a:t>
            </a:r>
            <a:r>
              <a:rPr lang="ru-RU" sz="2000" dirty="0" smtClean="0">
                <a:solidFill>
                  <a:srgbClr val="002060"/>
                </a:solidFill>
                <a:latin typeface="Mistral" panose="03090702030407020403" pitchFamily="66" charset="0"/>
              </a:rPr>
              <a:t> </a:t>
            </a:r>
            <a:r>
              <a:rPr lang="ru-RU" sz="2000" dirty="0" err="1">
                <a:solidFill>
                  <a:srgbClr val="002060"/>
                </a:solidFill>
                <a:latin typeface="Mistral" panose="03090702030407020403" pitchFamily="66" charset="0"/>
              </a:rPr>
              <a:t>німецький</a:t>
            </a:r>
            <a:r>
              <a:rPr lang="ru-RU" sz="2000" dirty="0">
                <a:solidFill>
                  <a:srgbClr val="002060"/>
                </a:solidFill>
                <a:latin typeface="Mistral" panose="03090702030407020403" pitchFamily="66" charset="0"/>
              </a:rPr>
              <a:t> </a:t>
            </a:r>
            <a:r>
              <a:rPr lang="ru-RU" sz="2000" dirty="0" err="1">
                <a:solidFill>
                  <a:srgbClr val="002060"/>
                </a:solidFill>
                <a:latin typeface="Mistral" panose="03090702030407020403" pitchFamily="66" charset="0"/>
              </a:rPr>
              <a:t>письменник</a:t>
            </a:r>
            <a:r>
              <a:rPr lang="ru-RU" sz="2000" dirty="0">
                <a:solidFill>
                  <a:srgbClr val="002060"/>
                </a:solidFill>
                <a:latin typeface="Mistral" panose="03090702030407020403" pitchFamily="66" charset="0"/>
              </a:rPr>
              <a:t> — романтик, художник, </a:t>
            </a:r>
            <a:r>
              <a:rPr lang="ru-RU" sz="2000" dirty="0" err="1">
                <a:solidFill>
                  <a:srgbClr val="002060"/>
                </a:solidFill>
                <a:latin typeface="Mistral" panose="03090702030407020403" pitchFamily="66" charset="0"/>
              </a:rPr>
              <a:t>музикант</a:t>
            </a:r>
            <a:r>
              <a:rPr lang="ru-RU" sz="2000" dirty="0">
                <a:solidFill>
                  <a:srgbClr val="002060"/>
                </a:solidFill>
                <a:latin typeface="Mistral" panose="03090702030407020403" pitchFamily="66" charset="0"/>
              </a:rPr>
              <a:t> </a:t>
            </a:r>
            <a:r>
              <a:rPr lang="ru-RU" sz="2000" dirty="0" err="1">
                <a:solidFill>
                  <a:srgbClr val="002060"/>
                </a:solidFill>
                <a:latin typeface="Mistral" panose="03090702030407020403" pitchFamily="66" charset="0"/>
              </a:rPr>
              <a:t>Ернст</a:t>
            </a:r>
            <a:r>
              <a:rPr lang="ru-RU" sz="2000" dirty="0">
                <a:solidFill>
                  <a:srgbClr val="002060"/>
                </a:solidFill>
                <a:latin typeface="Mistral" panose="03090702030407020403" pitchFamily="66" charset="0"/>
              </a:rPr>
              <a:t> Теодор Амадей Гофман створив </a:t>
            </a:r>
            <a:r>
              <a:rPr lang="ru-RU" sz="2000" dirty="0" err="1">
                <a:solidFill>
                  <a:srgbClr val="002060"/>
                </a:solidFill>
                <a:latin typeface="Mistral" panose="03090702030407020403" pitchFamily="66" charset="0"/>
              </a:rPr>
              <a:t>чимало</a:t>
            </a:r>
            <a:r>
              <a:rPr lang="ru-RU" sz="2000" dirty="0">
                <a:solidFill>
                  <a:srgbClr val="002060"/>
                </a:solidFill>
                <a:latin typeface="Mistral" panose="03090702030407020403" pitchFamily="66" charset="0"/>
              </a:rPr>
              <a:t> </a:t>
            </a:r>
            <a:r>
              <a:rPr lang="ru-RU" sz="2000" dirty="0" err="1">
                <a:solidFill>
                  <a:srgbClr val="002060"/>
                </a:solidFill>
                <a:latin typeface="Mistral" panose="03090702030407020403" pitchFamily="66" charset="0"/>
              </a:rPr>
              <a:t>оповідань</a:t>
            </a:r>
            <a:r>
              <a:rPr lang="ru-RU" sz="2000" dirty="0">
                <a:solidFill>
                  <a:srgbClr val="002060"/>
                </a:solidFill>
                <a:latin typeface="Mistral" panose="03090702030407020403" pitchFamily="66" charset="0"/>
              </a:rPr>
              <a:t> і </a:t>
            </a:r>
            <a:r>
              <a:rPr lang="ru-RU" sz="2000" dirty="0" err="1">
                <a:solidFill>
                  <a:srgbClr val="002060"/>
                </a:solidFill>
                <a:latin typeface="Mistral" panose="03090702030407020403" pitchFamily="66" charset="0"/>
              </a:rPr>
              <a:t>повістей</a:t>
            </a:r>
            <a:r>
              <a:rPr lang="ru-RU" sz="2000" dirty="0">
                <a:solidFill>
                  <a:srgbClr val="002060"/>
                </a:solidFill>
                <a:latin typeface="Mistral" panose="03090702030407020403" pitchFamily="66" charset="0"/>
              </a:rPr>
              <a:t>. </a:t>
            </a:r>
            <a:r>
              <a:rPr lang="ru-RU" sz="2000" dirty="0" err="1">
                <a:solidFill>
                  <a:srgbClr val="002060"/>
                </a:solidFill>
                <a:latin typeface="Mistral" panose="03090702030407020403" pitchFamily="66" charset="0"/>
              </a:rPr>
              <a:t>Живописність</a:t>
            </a:r>
            <a:r>
              <a:rPr lang="ru-RU" sz="2000" dirty="0">
                <a:solidFill>
                  <a:srgbClr val="002060"/>
                </a:solidFill>
                <a:latin typeface="Mistral" panose="03090702030407020403" pitchFamily="66" charset="0"/>
              </a:rPr>
              <a:t> і </a:t>
            </a:r>
            <a:r>
              <a:rPr lang="ru-RU" sz="2000" dirty="0" err="1">
                <a:solidFill>
                  <a:srgbClr val="002060"/>
                </a:solidFill>
                <a:latin typeface="Mistral" panose="03090702030407020403" pitchFamily="66" charset="0"/>
              </a:rPr>
              <a:t>музикальність</a:t>
            </a:r>
            <a:r>
              <a:rPr lang="ru-RU" sz="2000" dirty="0">
                <a:solidFill>
                  <a:srgbClr val="002060"/>
                </a:solidFill>
                <a:latin typeface="Mistral" panose="03090702030407020403" pitchFamily="66" charset="0"/>
              </a:rPr>
              <a:t> </a:t>
            </a:r>
            <a:r>
              <a:rPr lang="ru-RU" sz="2000" dirty="0" err="1">
                <a:solidFill>
                  <a:srgbClr val="002060"/>
                </a:solidFill>
                <a:latin typeface="Mistral" panose="03090702030407020403" pitchFamily="66" charset="0"/>
              </a:rPr>
              <a:t>його</a:t>
            </a:r>
            <a:r>
              <a:rPr lang="ru-RU" sz="2000" dirty="0">
                <a:solidFill>
                  <a:srgbClr val="002060"/>
                </a:solidFill>
                <a:latin typeface="Mistral" panose="03090702030407020403" pitchFamily="66" charset="0"/>
              </a:rPr>
              <a:t> </a:t>
            </a:r>
            <a:r>
              <a:rPr lang="ru-RU" sz="2000" dirty="0" err="1">
                <a:solidFill>
                  <a:srgbClr val="002060"/>
                </a:solidFill>
                <a:latin typeface="Mistral" panose="03090702030407020403" pitchFamily="66" charset="0"/>
              </a:rPr>
              <a:t>прози</a:t>
            </a:r>
            <a:r>
              <a:rPr lang="ru-RU" sz="2000" dirty="0">
                <a:solidFill>
                  <a:srgbClr val="002060"/>
                </a:solidFill>
                <a:latin typeface="Mistral" panose="03090702030407020403" pitchFamily="66" charset="0"/>
              </a:rPr>
              <a:t>, романтична </a:t>
            </a:r>
            <a:r>
              <a:rPr lang="ru-RU" sz="2000" dirty="0" err="1">
                <a:solidFill>
                  <a:srgbClr val="002060"/>
                </a:solidFill>
                <a:latin typeface="Mistral" panose="03090702030407020403" pitchFamily="66" charset="0"/>
              </a:rPr>
              <a:t>іронія</a:t>
            </a:r>
            <a:r>
              <a:rPr lang="ru-RU" sz="2000" dirty="0">
                <a:solidFill>
                  <a:srgbClr val="002060"/>
                </a:solidFill>
                <a:latin typeface="Mistral" panose="03090702030407020403" pitchFamily="66" charset="0"/>
              </a:rPr>
              <a:t>, химерна </a:t>
            </a:r>
            <a:r>
              <a:rPr lang="ru-RU" sz="2000" dirty="0" err="1">
                <a:solidFill>
                  <a:srgbClr val="002060"/>
                </a:solidFill>
                <a:latin typeface="Mistral" panose="03090702030407020403" pitchFamily="66" charset="0"/>
              </a:rPr>
              <a:t>вигадка</a:t>
            </a:r>
            <a:r>
              <a:rPr lang="ru-RU" sz="2000" dirty="0">
                <a:solidFill>
                  <a:srgbClr val="002060"/>
                </a:solidFill>
                <a:latin typeface="Mistral" panose="03090702030407020403" pitchFamily="66" charset="0"/>
              </a:rPr>
              <a:t> і </a:t>
            </a:r>
            <a:r>
              <a:rPr lang="ru-RU" sz="2000" dirty="0" err="1">
                <a:solidFill>
                  <a:srgbClr val="002060"/>
                </a:solidFill>
                <a:latin typeface="Mistral" panose="03090702030407020403" pitchFamily="66" charset="0"/>
              </a:rPr>
              <a:t>переконливо</a:t>
            </a:r>
            <a:r>
              <a:rPr lang="ru-RU" sz="2000" dirty="0">
                <a:solidFill>
                  <a:srgbClr val="002060"/>
                </a:solidFill>
                <a:latin typeface="Mistral" panose="03090702030407020403" pitchFamily="66" charset="0"/>
              </a:rPr>
              <a:t> </a:t>
            </a:r>
            <a:r>
              <a:rPr lang="ru-RU" sz="2000" dirty="0" err="1">
                <a:solidFill>
                  <a:srgbClr val="002060"/>
                </a:solidFill>
                <a:latin typeface="Mistral" panose="03090702030407020403" pitchFamily="66" charset="0"/>
              </a:rPr>
              <a:t>реальне</a:t>
            </a:r>
            <a:r>
              <a:rPr lang="ru-RU" sz="2000" dirty="0">
                <a:solidFill>
                  <a:srgbClr val="002060"/>
                </a:solidFill>
                <a:latin typeface="Mistral" panose="03090702030407020403" pitchFamily="66" charset="0"/>
              </a:rPr>
              <a:t> в </a:t>
            </a:r>
            <a:r>
              <a:rPr lang="ru-RU" sz="2000" dirty="0" err="1">
                <a:solidFill>
                  <a:srgbClr val="002060"/>
                </a:solidFill>
                <a:latin typeface="Mistral" panose="03090702030407020403" pitchFamily="66" charset="0"/>
              </a:rPr>
              <a:t>описах</a:t>
            </a:r>
            <a:r>
              <a:rPr lang="ru-RU" sz="2000" dirty="0">
                <a:solidFill>
                  <a:srgbClr val="002060"/>
                </a:solidFill>
                <a:latin typeface="Mistral" panose="03090702030407020403" pitchFamily="66" charset="0"/>
              </a:rPr>
              <a:t> </a:t>
            </a:r>
            <a:r>
              <a:rPr lang="ru-RU" sz="2000" dirty="0" err="1">
                <a:solidFill>
                  <a:srgbClr val="002060"/>
                </a:solidFill>
                <a:latin typeface="Mistral" panose="03090702030407020403" pitchFamily="66" charset="0"/>
              </a:rPr>
              <a:t>його</a:t>
            </a:r>
            <a:r>
              <a:rPr lang="ru-RU" sz="2000" dirty="0">
                <a:solidFill>
                  <a:srgbClr val="002060"/>
                </a:solidFill>
                <a:latin typeface="Mistral" panose="03090702030407020403" pitchFamily="66" charset="0"/>
              </a:rPr>
              <a:t> </a:t>
            </a:r>
            <a:r>
              <a:rPr lang="ru-RU" sz="2000" dirty="0" err="1">
                <a:solidFill>
                  <a:srgbClr val="002060"/>
                </a:solidFill>
                <a:latin typeface="Mistral" panose="03090702030407020403" pitchFamily="66" charset="0"/>
              </a:rPr>
              <a:t>фантазій</a:t>
            </a:r>
            <a:r>
              <a:rPr lang="ru-RU" sz="2000" dirty="0">
                <a:solidFill>
                  <a:srgbClr val="002060"/>
                </a:solidFill>
                <a:latin typeface="Mistral" panose="03090702030407020403" pitchFamily="66" charset="0"/>
              </a:rPr>
              <a:t> </a:t>
            </a:r>
            <a:r>
              <a:rPr lang="ru-RU" sz="2000" dirty="0" err="1">
                <a:solidFill>
                  <a:srgbClr val="002060"/>
                </a:solidFill>
                <a:latin typeface="Mistral" panose="03090702030407020403" pitchFamily="66" charset="0"/>
              </a:rPr>
              <a:t>беруть</a:t>
            </a:r>
            <a:r>
              <a:rPr lang="ru-RU" sz="2000" dirty="0">
                <a:solidFill>
                  <a:srgbClr val="002060"/>
                </a:solidFill>
                <a:latin typeface="Mistral" panose="03090702030407020403" pitchFamily="66" charset="0"/>
              </a:rPr>
              <a:t> за душу </a:t>
            </a:r>
            <a:r>
              <a:rPr lang="ru-RU" sz="2000" dirty="0" err="1" smtClean="0">
                <a:solidFill>
                  <a:srgbClr val="002060"/>
                </a:solidFill>
                <a:latin typeface="Mistral" panose="03090702030407020403" pitchFamily="66" charset="0"/>
              </a:rPr>
              <a:t>сучасного</a:t>
            </a:r>
            <a:r>
              <a:rPr lang="ru-RU" sz="2000" dirty="0" smtClean="0">
                <a:solidFill>
                  <a:srgbClr val="002060"/>
                </a:solidFill>
                <a:latin typeface="Mistral" panose="03090702030407020403" pitchFamily="66" charset="0"/>
              </a:rPr>
              <a:t> </a:t>
            </a:r>
            <a:r>
              <a:rPr lang="ru-RU" sz="2000" dirty="0" err="1">
                <a:solidFill>
                  <a:srgbClr val="002060"/>
                </a:solidFill>
                <a:latin typeface="Mistral" panose="03090702030407020403" pitchFamily="66" charset="0"/>
              </a:rPr>
              <a:t>читача</a:t>
            </a:r>
            <a:r>
              <a:rPr lang="ru-RU" sz="2000" dirty="0">
                <a:solidFill>
                  <a:srgbClr val="002060"/>
                </a:solidFill>
                <a:latin typeface="Mistral" panose="03090702030407020403" pitchFamily="66" charset="0"/>
              </a:rPr>
              <a:t>.</a:t>
            </a:r>
            <a:endParaRPr lang="ru-RU" sz="2000" dirty="0">
              <a:solidFill>
                <a:srgbClr val="002060"/>
              </a:solidFill>
              <a:latin typeface="Mistral" panose="03090702030407020403" pitchFamily="66"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963" y="1143000"/>
            <a:ext cx="3352800" cy="4436013"/>
          </a:xfrm>
          <a:prstGeom prst="rect">
            <a:avLst/>
          </a:prstGeom>
        </p:spPr>
      </p:pic>
    </p:spTree>
    <p:extLst>
      <p:ext uri="{BB962C8B-B14F-4D97-AF65-F5344CB8AC3E}">
        <p14:creationId xmlns:p14="http://schemas.microsoft.com/office/powerpoint/2010/main" val="15720310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2600" y="838200"/>
            <a:ext cx="5181600" cy="5489840"/>
          </a:xfrm>
          <a:effectLst>
            <a:outerShdw blurRad="50800" dist="50800" dir="5400000" algn="ctr" rotWithShape="0">
              <a:srgbClr val="000000">
                <a:alpha val="82000"/>
              </a:srgbClr>
            </a:outerShdw>
          </a:effectLst>
        </p:spPr>
        <p:txBody>
          <a:bodyPr>
            <a:noAutofit/>
          </a:bodyPr>
          <a:lstStyle/>
          <a:p>
            <a:pPr algn="ctr"/>
            <a:r>
              <a:rPr lang="ru-RU" sz="1600" dirty="0">
                <a:solidFill>
                  <a:srgbClr val="FFFF99"/>
                </a:solidFill>
                <a:latin typeface="Arial Narrow" panose="020B0606020202030204" pitchFamily="34" charset="0"/>
                <a:cs typeface="Arial" panose="020B0604020202020204" pitchFamily="34" charset="0"/>
              </a:rPr>
              <a:t>У </a:t>
            </a:r>
            <a:r>
              <a:rPr lang="ru-RU" sz="1600" dirty="0" err="1">
                <a:solidFill>
                  <a:srgbClr val="FFFF99"/>
                </a:solidFill>
                <a:latin typeface="Arial Narrow" panose="020B0606020202030204" pitchFamily="34" charset="0"/>
                <a:cs typeface="Arial" panose="020B0604020202020204" pitchFamily="34" charset="0"/>
              </a:rPr>
              <a:t>маленькій</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державі</a:t>
            </a:r>
            <a:r>
              <a:rPr lang="ru-RU" sz="1600" dirty="0">
                <a:solidFill>
                  <a:srgbClr val="FFFF99"/>
                </a:solidFill>
                <a:latin typeface="Arial Narrow" panose="020B0606020202030204" pitchFamily="34" charset="0"/>
                <a:cs typeface="Arial" panose="020B0604020202020204" pitchFamily="34" charset="0"/>
              </a:rPr>
              <a:t>, де правив князь </a:t>
            </a:r>
            <a:r>
              <a:rPr lang="ru-RU" sz="1600" dirty="0" err="1">
                <a:solidFill>
                  <a:srgbClr val="FFFF99"/>
                </a:solidFill>
                <a:latin typeface="Arial Narrow" panose="020B0606020202030204" pitchFamily="34" charset="0"/>
                <a:cs typeface="Arial" panose="020B0604020202020204" pitchFamily="34" charset="0"/>
              </a:rPr>
              <a:t>Деметрій</a:t>
            </a:r>
            <a:r>
              <a:rPr lang="ru-RU" sz="1600" dirty="0">
                <a:solidFill>
                  <a:srgbClr val="FFFF99"/>
                </a:solidFill>
                <a:latin typeface="Arial Narrow" panose="020B0606020202030204" pitchFamily="34" charset="0"/>
                <a:cs typeface="Arial" panose="020B0604020202020204" pitchFamily="34" charset="0"/>
              </a:rPr>
              <a:t>, кожному жителю </a:t>
            </a:r>
            <a:r>
              <a:rPr lang="ru-RU" sz="1600" dirty="0" err="1">
                <a:solidFill>
                  <a:srgbClr val="FFFF99"/>
                </a:solidFill>
                <a:latin typeface="Arial Narrow" panose="020B0606020202030204" pitchFamily="34" charset="0"/>
                <a:cs typeface="Arial" panose="020B0604020202020204" pitchFamily="34" charset="0"/>
              </a:rPr>
              <a:t>надавалася</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повна</a:t>
            </a:r>
            <a:r>
              <a:rPr lang="ru-RU" sz="1600" dirty="0">
                <a:solidFill>
                  <a:srgbClr val="FFFF99"/>
                </a:solidFill>
                <a:latin typeface="Arial Narrow" panose="020B0606020202030204" pitchFamily="34" charset="0"/>
                <a:cs typeface="Arial" panose="020B0604020202020204" pitchFamily="34" charset="0"/>
              </a:rPr>
              <a:t> свобода в </a:t>
            </a:r>
            <a:r>
              <a:rPr lang="ru-RU" sz="1600" dirty="0" err="1">
                <a:solidFill>
                  <a:srgbClr val="FFFF99"/>
                </a:solidFill>
                <a:latin typeface="Arial Narrow" panose="020B0606020202030204" pitchFamily="34" charset="0"/>
                <a:cs typeface="Arial" panose="020B0604020202020204" pitchFamily="34" charset="0"/>
              </a:rPr>
              <a:t>його</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починанні</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Однак</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після</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смерті</a:t>
            </a:r>
            <a:r>
              <a:rPr lang="ru-RU" sz="1600" dirty="0">
                <a:solidFill>
                  <a:srgbClr val="FFFF99"/>
                </a:solidFill>
                <a:latin typeface="Arial Narrow" panose="020B0606020202030204" pitchFamily="34" charset="0"/>
                <a:cs typeface="Arial" panose="020B0604020202020204" pitchFamily="34" charset="0"/>
              </a:rPr>
              <a:t> князя  </a:t>
            </a:r>
            <a:r>
              <a:rPr lang="ru-RU" sz="1600" dirty="0" err="1">
                <a:solidFill>
                  <a:srgbClr val="FFFF99"/>
                </a:solidFill>
                <a:latin typeface="Arial Narrow" panose="020B0606020202030204" pitchFamily="34" charset="0"/>
                <a:cs typeface="Arial" panose="020B0604020202020204" pitchFamily="34" charset="0"/>
              </a:rPr>
              <a:t>Деметрія</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його</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спадкоємець</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Пафнутій</a:t>
            </a:r>
            <a:r>
              <a:rPr lang="ru-RU" sz="1600" dirty="0">
                <a:solidFill>
                  <a:srgbClr val="FFFF99"/>
                </a:solidFill>
                <a:latin typeface="Arial Narrow" panose="020B0606020202030204" pitchFamily="34" charset="0"/>
                <a:cs typeface="Arial" panose="020B0604020202020204" pitchFamily="34" charset="0"/>
              </a:rPr>
              <a:t> задумав ввести в </a:t>
            </a:r>
            <a:r>
              <a:rPr lang="ru-RU" sz="1600" dirty="0" err="1">
                <a:solidFill>
                  <a:srgbClr val="FFFF99"/>
                </a:solidFill>
                <a:latin typeface="Arial Narrow" panose="020B0606020202030204" pitchFamily="34" charset="0"/>
                <a:cs typeface="Arial" panose="020B0604020202020204" pitchFamily="34" charset="0"/>
              </a:rPr>
              <a:t>своїй</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вітчизні</a:t>
            </a:r>
            <a:r>
              <a:rPr lang="ru-RU" sz="1600" dirty="0">
                <a:solidFill>
                  <a:srgbClr val="FFFF99"/>
                </a:solidFill>
                <a:latin typeface="Arial Narrow" panose="020B0606020202030204" pitchFamily="34" charset="0"/>
                <a:cs typeface="Arial" panose="020B0604020202020204" pitchFamily="34" charset="0"/>
              </a:rPr>
              <a:t> </a:t>
            </a:r>
            <a:r>
              <a:rPr lang="ru-RU" sz="1600" dirty="0" err="1" smtClean="0">
                <a:solidFill>
                  <a:srgbClr val="FFFF99"/>
                </a:solidFill>
                <a:latin typeface="Arial Narrow" panose="020B0606020202030204" pitchFamily="34" charset="0"/>
                <a:cs typeface="Arial" panose="020B0604020202020204" pitchFamily="34" charset="0"/>
              </a:rPr>
              <a:t>просвітництво.Добра</a:t>
            </a:r>
            <a:r>
              <a:rPr lang="ru-RU" sz="1600" dirty="0" smtClean="0">
                <a:solidFill>
                  <a:srgbClr val="FFFF99"/>
                </a:solidFill>
                <a:latin typeface="Arial Narrow" panose="020B0606020202030204" pitchFamily="34" charset="0"/>
                <a:cs typeface="Arial" panose="020B0604020202020204" pitchFamily="34" charset="0"/>
              </a:rPr>
              <a:t> </a:t>
            </a:r>
            <a:r>
              <a:rPr lang="ru-RU" sz="1600" dirty="0">
                <a:solidFill>
                  <a:srgbClr val="FFFF99"/>
                </a:solidFill>
                <a:latin typeface="Arial Narrow" panose="020B0606020202030204" pitchFamily="34" charset="0"/>
                <a:cs typeface="Arial" panose="020B0604020202020204" pitchFamily="34" charset="0"/>
              </a:rPr>
              <a:t>фея, </a:t>
            </a:r>
            <a:r>
              <a:rPr lang="ru-RU" sz="1600" dirty="0" err="1">
                <a:solidFill>
                  <a:srgbClr val="FFFF99"/>
                </a:solidFill>
                <a:latin typeface="Arial Narrow" panose="020B0606020202030204" pitchFamily="34" charset="0"/>
                <a:cs typeface="Arial" panose="020B0604020202020204" pitchFamily="34" charset="0"/>
              </a:rPr>
              <a:t>повелителька</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квітів</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побачила</a:t>
            </a:r>
            <a:r>
              <a:rPr lang="ru-RU" sz="1600" dirty="0">
                <a:solidFill>
                  <a:srgbClr val="FFFF99"/>
                </a:solidFill>
                <a:latin typeface="Arial Narrow" panose="020B0606020202030204" pitchFamily="34" charset="0"/>
                <a:cs typeface="Arial" panose="020B0604020202020204" pitchFamily="34" charset="0"/>
              </a:rPr>
              <a:t> одного разу </a:t>
            </a:r>
            <a:r>
              <a:rPr lang="ru-RU" sz="1600" dirty="0" smtClean="0">
                <a:solidFill>
                  <a:srgbClr val="FFFF99"/>
                </a:solidFill>
                <a:latin typeface="Arial Narrow" panose="020B0606020202030204" pitchFamily="34" charset="0"/>
                <a:cs typeface="Arial" panose="020B0604020202020204" pitchFamily="34" charset="0"/>
              </a:rPr>
              <a:t>на </a:t>
            </a:r>
            <a:r>
              <a:rPr lang="ru-RU" sz="1600" dirty="0" err="1">
                <a:solidFill>
                  <a:srgbClr val="FFFF99"/>
                </a:solidFill>
                <a:latin typeface="Arial Narrow" panose="020B0606020202030204" pitchFamily="34" charset="0"/>
                <a:cs typeface="Arial" panose="020B0604020202020204" pitchFamily="34" charset="0"/>
              </a:rPr>
              <a:t>узбіччі</a:t>
            </a:r>
            <a:r>
              <a:rPr lang="ru-RU" sz="1600" dirty="0">
                <a:solidFill>
                  <a:srgbClr val="FFFF99"/>
                </a:solidFill>
                <a:latin typeface="Arial Narrow" panose="020B0606020202030204" pitchFamily="34" charset="0"/>
                <a:cs typeface="Arial" panose="020B0604020202020204" pitchFamily="34" charset="0"/>
              </a:rPr>
              <a:t> селянку </a:t>
            </a:r>
            <a:r>
              <a:rPr lang="ru-RU" sz="1600" dirty="0" err="1">
                <a:solidFill>
                  <a:srgbClr val="FFFF99"/>
                </a:solidFill>
                <a:latin typeface="Arial Narrow" panose="020B0606020202030204" pitchFamily="34" charset="0"/>
                <a:cs typeface="Arial" panose="020B0604020202020204" pitchFamily="34" charset="0"/>
              </a:rPr>
              <a:t>Лізу</a:t>
            </a:r>
            <a:r>
              <a:rPr lang="ru-RU" sz="1600" dirty="0">
                <a:solidFill>
                  <a:srgbClr val="FFFF99"/>
                </a:solidFill>
                <a:latin typeface="Arial Narrow" panose="020B0606020202030204" pitchFamily="34" charset="0"/>
                <a:cs typeface="Arial" panose="020B0604020202020204" pitchFamily="34" charset="0"/>
              </a:rPr>
              <a:t>. </a:t>
            </a:r>
            <a:r>
              <a:rPr lang="ru-RU" sz="1600" dirty="0" smtClean="0">
                <a:solidFill>
                  <a:srgbClr val="FFFF99"/>
                </a:solidFill>
                <a:latin typeface="Arial Narrow" panose="020B0606020202030204" pitchFamily="34" charset="0"/>
                <a:cs typeface="Arial" panose="020B0604020202020204" pitchFamily="34" charset="0"/>
              </a:rPr>
              <a:t>Вона </a:t>
            </a:r>
            <a:r>
              <a:rPr lang="ru-RU" sz="1600" dirty="0" err="1">
                <a:solidFill>
                  <a:srgbClr val="FFFF99"/>
                </a:solidFill>
                <a:latin typeface="Arial Narrow" panose="020B0606020202030204" pitchFamily="34" charset="0"/>
                <a:cs typeface="Arial" panose="020B0604020202020204" pitchFamily="34" charset="0"/>
              </a:rPr>
              <a:t>поверталася</a:t>
            </a:r>
            <a:r>
              <a:rPr lang="ru-RU" sz="1600" dirty="0">
                <a:solidFill>
                  <a:srgbClr val="FFFF99"/>
                </a:solidFill>
                <a:latin typeface="Arial Narrow" panose="020B0606020202030204" pitchFamily="34" charset="0"/>
                <a:cs typeface="Arial" panose="020B0604020202020204" pitchFamily="34" charset="0"/>
              </a:rPr>
              <a:t> з </a:t>
            </a:r>
            <a:r>
              <a:rPr lang="ru-RU" sz="1600" dirty="0" err="1">
                <a:solidFill>
                  <a:srgbClr val="FFFF99"/>
                </a:solidFill>
                <a:latin typeface="Arial Narrow" panose="020B0606020202030204" pitchFamily="34" charset="0"/>
                <a:cs typeface="Arial" panose="020B0604020202020204" pitchFamily="34" charset="0"/>
              </a:rPr>
              <a:t>лісу</a:t>
            </a:r>
            <a:r>
              <a:rPr lang="ru-RU" sz="1600" dirty="0">
                <a:solidFill>
                  <a:srgbClr val="FFFF99"/>
                </a:solidFill>
                <a:latin typeface="Arial Narrow" panose="020B0606020202030204" pitchFamily="34" charset="0"/>
                <a:cs typeface="Arial" panose="020B0604020202020204" pitchFamily="34" charset="0"/>
              </a:rPr>
              <a:t> з </a:t>
            </a:r>
            <a:r>
              <a:rPr lang="ru-RU" sz="1600" dirty="0" err="1">
                <a:solidFill>
                  <a:srgbClr val="FFFF99"/>
                </a:solidFill>
                <a:latin typeface="Arial Narrow" panose="020B0606020202030204" pitchFamily="34" charset="0"/>
                <a:cs typeface="Arial" panose="020B0604020202020204" pitchFamily="34" charset="0"/>
              </a:rPr>
              <a:t>кошиком</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хмизу</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несучи</a:t>
            </a:r>
            <a:r>
              <a:rPr lang="ru-RU" sz="1600" dirty="0">
                <a:solidFill>
                  <a:srgbClr val="FFFF99"/>
                </a:solidFill>
                <a:latin typeface="Arial Narrow" panose="020B0606020202030204" pitchFamily="34" charset="0"/>
                <a:cs typeface="Arial" panose="020B0604020202020204" pitchFamily="34" charset="0"/>
              </a:rPr>
              <a:t> в тому же </a:t>
            </a:r>
            <a:r>
              <a:rPr lang="ru-RU" sz="1600" dirty="0" err="1">
                <a:solidFill>
                  <a:srgbClr val="FFFF99"/>
                </a:solidFill>
                <a:latin typeface="Arial Narrow" panose="020B0606020202030204" pitchFamily="34" charset="0"/>
                <a:cs typeface="Arial" panose="020B0604020202020204" pitchFamily="34" charset="0"/>
              </a:rPr>
              <a:t>кошику</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свого</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виродка</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сина</a:t>
            </a:r>
            <a:r>
              <a:rPr lang="ru-RU" sz="1600" dirty="0">
                <a:solidFill>
                  <a:srgbClr val="FFFF99"/>
                </a:solidFill>
                <a:latin typeface="Arial Narrow" panose="020B0606020202030204" pitchFamily="34" charset="0"/>
                <a:cs typeface="Arial" panose="020B0604020202020204" pitchFamily="34" charset="0"/>
              </a:rPr>
              <a:t> на </a:t>
            </a:r>
            <a:r>
              <a:rPr lang="ru-RU" sz="1600" dirty="0" err="1">
                <a:solidFill>
                  <a:srgbClr val="FFFF99"/>
                </a:solidFill>
                <a:latin typeface="Arial Narrow" panose="020B0606020202030204" pitchFamily="34" charset="0"/>
                <a:cs typeface="Arial" panose="020B0604020202020204" pitchFamily="34" charset="0"/>
              </a:rPr>
              <a:t>прізвисько</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крихітка</a:t>
            </a:r>
            <a:r>
              <a:rPr lang="ru-RU" sz="1600" dirty="0">
                <a:solidFill>
                  <a:srgbClr val="FFFF99"/>
                </a:solidFill>
                <a:latin typeface="Arial Narrow" panose="020B0606020202030204" pitchFamily="34" charset="0"/>
                <a:cs typeface="Arial" panose="020B0604020202020204" pitchFamily="34" charset="0"/>
              </a:rPr>
              <a:t> Цахес. У карлика </a:t>
            </a:r>
            <a:r>
              <a:rPr lang="ru-RU" sz="1600" dirty="0" err="1">
                <a:solidFill>
                  <a:srgbClr val="FFFF99"/>
                </a:solidFill>
                <a:latin typeface="Arial Narrow" panose="020B0606020202030204" pitchFamily="34" charset="0"/>
                <a:cs typeface="Arial" panose="020B0604020202020204" pitchFamily="34" charset="0"/>
              </a:rPr>
              <a:t>огидна</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стареча</a:t>
            </a:r>
            <a:r>
              <a:rPr lang="ru-RU" sz="1600" dirty="0">
                <a:solidFill>
                  <a:srgbClr val="FFFF99"/>
                </a:solidFill>
                <a:latin typeface="Arial Narrow" panose="020B0606020202030204" pitchFamily="34" charset="0"/>
                <a:cs typeface="Arial" panose="020B0604020202020204" pitchFamily="34" charset="0"/>
              </a:rPr>
              <a:t> мордочка, </a:t>
            </a:r>
            <a:r>
              <a:rPr lang="ru-RU" sz="1600" dirty="0" err="1">
                <a:solidFill>
                  <a:srgbClr val="FFFF99"/>
                </a:solidFill>
                <a:latin typeface="Arial Narrow" panose="020B0606020202030204" pitchFamily="34" charset="0"/>
                <a:cs typeface="Arial" panose="020B0604020202020204" pitchFamily="34" charset="0"/>
              </a:rPr>
              <a:t>ніжки</a:t>
            </a:r>
            <a:r>
              <a:rPr lang="ru-RU" sz="1600" dirty="0">
                <a:solidFill>
                  <a:srgbClr val="FFFF99"/>
                </a:solidFill>
                <a:latin typeface="Arial Narrow" panose="020B0606020202030204" pitchFamily="34" charset="0"/>
                <a:cs typeface="Arial" panose="020B0604020202020204" pitchFamily="34" charset="0"/>
              </a:rPr>
              <a:t>-прутики і </a:t>
            </a:r>
            <a:r>
              <a:rPr lang="ru-RU" sz="1600" dirty="0" err="1">
                <a:solidFill>
                  <a:srgbClr val="FFFF99"/>
                </a:solidFill>
                <a:latin typeface="Arial Narrow" panose="020B0606020202030204" pitchFamily="34" charset="0"/>
                <a:cs typeface="Arial" panose="020B0604020202020204" pitchFamily="34" charset="0"/>
              </a:rPr>
              <a:t>павукові</a:t>
            </a:r>
            <a:r>
              <a:rPr lang="ru-RU" sz="1600" dirty="0">
                <a:solidFill>
                  <a:srgbClr val="FFFF99"/>
                </a:solidFill>
                <a:latin typeface="Arial Narrow" panose="020B0606020202030204" pitchFamily="34" charset="0"/>
                <a:cs typeface="Arial" panose="020B0604020202020204" pitchFamily="34" charset="0"/>
              </a:rPr>
              <a:t> ручки. </a:t>
            </a:r>
            <a:r>
              <a:rPr lang="ru-RU" sz="1600" dirty="0" err="1">
                <a:solidFill>
                  <a:srgbClr val="FFFF99"/>
                </a:solidFill>
                <a:latin typeface="Arial Narrow" panose="020B0606020202030204" pitchFamily="34" charset="0"/>
                <a:cs typeface="Arial" panose="020B0604020202020204" pitchFamily="34" charset="0"/>
              </a:rPr>
              <a:t>Пошкодувавши</a:t>
            </a:r>
            <a:r>
              <a:rPr lang="ru-RU" sz="1600" dirty="0">
                <a:solidFill>
                  <a:srgbClr val="FFFF99"/>
                </a:solidFill>
                <a:latin typeface="Arial Narrow" panose="020B0606020202030204" pitchFamily="34" charset="0"/>
                <a:cs typeface="Arial" panose="020B0604020202020204" pitchFamily="34" charset="0"/>
              </a:rPr>
              <a:t> злобного </a:t>
            </a:r>
            <a:r>
              <a:rPr lang="ru-RU" sz="1600" dirty="0" err="1">
                <a:solidFill>
                  <a:srgbClr val="FFFF99"/>
                </a:solidFill>
                <a:latin typeface="Arial Narrow" panose="020B0606020202030204" pitchFamily="34" charset="0"/>
                <a:cs typeface="Arial" panose="020B0604020202020204" pitchFamily="34" charset="0"/>
              </a:rPr>
              <a:t>виродка</a:t>
            </a:r>
            <a:r>
              <a:rPr lang="ru-RU" sz="1600" dirty="0">
                <a:solidFill>
                  <a:srgbClr val="FFFF99"/>
                </a:solidFill>
                <a:latin typeface="Arial Narrow" panose="020B0606020202030204" pitchFamily="34" charset="0"/>
                <a:cs typeface="Arial" panose="020B0604020202020204" pitchFamily="34" charset="0"/>
              </a:rPr>
              <a:t>, фея </a:t>
            </a:r>
            <a:r>
              <a:rPr lang="ru-RU" sz="1600" dirty="0" err="1">
                <a:solidFill>
                  <a:srgbClr val="FFFF99"/>
                </a:solidFill>
                <a:latin typeface="Arial Narrow" panose="020B0606020202030204" pitchFamily="34" charset="0"/>
                <a:cs typeface="Arial" panose="020B0604020202020204" pitchFamily="34" charset="0"/>
              </a:rPr>
              <a:t>довго</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розчісувала</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його</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заплутане</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волосся</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Варто</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було</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Лізі</a:t>
            </a:r>
            <a:r>
              <a:rPr lang="ru-RU" sz="1600" dirty="0">
                <a:solidFill>
                  <a:srgbClr val="FFFF99"/>
                </a:solidFill>
                <a:latin typeface="Arial Narrow" panose="020B0606020202030204" pitchFamily="34" charset="0"/>
                <a:cs typeface="Arial" panose="020B0604020202020204" pitchFamily="34" charset="0"/>
              </a:rPr>
              <a:t> </a:t>
            </a:r>
            <a:r>
              <a:rPr lang="ru-RU" sz="1600" dirty="0" err="1" smtClean="0">
                <a:solidFill>
                  <a:srgbClr val="FFFF99"/>
                </a:solidFill>
                <a:latin typeface="Arial Narrow" panose="020B0606020202030204" pitchFamily="34" charset="0"/>
                <a:cs typeface="Arial" panose="020B0604020202020204" pitchFamily="34" charset="0"/>
              </a:rPr>
              <a:t>знову</a:t>
            </a:r>
            <a:r>
              <a:rPr lang="ru-RU" sz="1600" dirty="0" smtClean="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рушити</a:t>
            </a:r>
            <a:r>
              <a:rPr lang="ru-RU" sz="1600" dirty="0">
                <a:solidFill>
                  <a:srgbClr val="FFFF99"/>
                </a:solidFill>
                <a:latin typeface="Arial Narrow" panose="020B0606020202030204" pitchFamily="34" charset="0"/>
                <a:cs typeface="Arial" panose="020B0604020202020204" pitchFamily="34" charset="0"/>
              </a:rPr>
              <a:t> в дорогу, </a:t>
            </a:r>
            <a:r>
              <a:rPr lang="ru-RU" sz="1600" dirty="0" err="1">
                <a:solidFill>
                  <a:srgbClr val="FFFF99"/>
                </a:solidFill>
                <a:latin typeface="Arial Narrow" panose="020B0606020202030204" pitchFamily="34" charset="0"/>
                <a:cs typeface="Arial" panose="020B0604020202020204" pitchFamily="34" charset="0"/>
              </a:rPr>
              <a:t>їй</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зустрівся</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місцевий</a:t>
            </a:r>
            <a:r>
              <a:rPr lang="ru-RU" sz="1600" dirty="0">
                <a:solidFill>
                  <a:srgbClr val="FFFF99"/>
                </a:solidFill>
                <a:latin typeface="Arial Narrow" panose="020B0606020202030204" pitchFamily="34" charset="0"/>
                <a:cs typeface="Arial" panose="020B0604020202020204" pitchFamily="34" charset="0"/>
              </a:rPr>
              <a:t> пастор. </a:t>
            </a:r>
            <a:r>
              <a:rPr lang="ru-RU" sz="1600" dirty="0" err="1">
                <a:solidFill>
                  <a:srgbClr val="FFFF99"/>
                </a:solidFill>
                <a:latin typeface="Arial Narrow" panose="020B0606020202030204" pitchFamily="34" charset="0"/>
                <a:cs typeface="Arial" panose="020B0604020202020204" pitchFamily="34" charset="0"/>
              </a:rPr>
              <a:t>Він</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чомусь</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полонився</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потворним</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крихіткою</a:t>
            </a:r>
            <a:r>
              <a:rPr lang="ru-RU" sz="1600" dirty="0">
                <a:solidFill>
                  <a:srgbClr val="FFFF99"/>
                </a:solidFill>
                <a:latin typeface="Arial Narrow" panose="020B0606020202030204" pitchFamily="34" charset="0"/>
                <a:cs typeface="Arial" panose="020B0604020202020204" pitchFamily="34" charset="0"/>
              </a:rPr>
              <a:t> і, </a:t>
            </a:r>
            <a:r>
              <a:rPr lang="ru-RU" sz="1600" dirty="0" err="1">
                <a:solidFill>
                  <a:srgbClr val="FFFF99"/>
                </a:solidFill>
                <a:latin typeface="Arial Narrow" panose="020B0606020202030204" pitchFamily="34" charset="0"/>
                <a:cs typeface="Arial" panose="020B0604020202020204" pitchFamily="34" charset="0"/>
              </a:rPr>
              <a:t>повторюючи</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що</a:t>
            </a:r>
            <a:r>
              <a:rPr lang="ru-RU" sz="1600" dirty="0">
                <a:solidFill>
                  <a:srgbClr val="FFFF99"/>
                </a:solidFill>
                <a:latin typeface="Arial Narrow" panose="020B0606020202030204" pitchFamily="34" charset="0"/>
                <a:cs typeface="Arial" panose="020B0604020202020204" pitchFamily="34" charset="0"/>
              </a:rPr>
              <a:t> хлопчик диво як хороший собою, </a:t>
            </a:r>
            <a:r>
              <a:rPr lang="ru-RU" sz="1600" dirty="0" err="1">
                <a:solidFill>
                  <a:srgbClr val="FFFF99"/>
                </a:solidFill>
                <a:latin typeface="Arial Narrow" panose="020B0606020202030204" pitchFamily="34" charset="0"/>
                <a:cs typeface="Arial" panose="020B0604020202020204" pitchFamily="34" charset="0"/>
              </a:rPr>
              <a:t>вирішив</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взяти</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його</a:t>
            </a:r>
            <a:r>
              <a:rPr lang="ru-RU" sz="1600" dirty="0">
                <a:solidFill>
                  <a:srgbClr val="FFFF99"/>
                </a:solidFill>
                <a:latin typeface="Arial Narrow" panose="020B0606020202030204" pitchFamily="34" charset="0"/>
                <a:cs typeface="Arial" panose="020B0604020202020204" pitchFamily="34" charset="0"/>
              </a:rPr>
              <a:t> на </a:t>
            </a:r>
            <a:r>
              <a:rPr lang="ru-RU" sz="1600" dirty="0" err="1">
                <a:solidFill>
                  <a:srgbClr val="FFFF99"/>
                </a:solidFill>
                <a:latin typeface="Arial Narrow" panose="020B0606020202030204" pitchFamily="34" charset="0"/>
                <a:cs typeface="Arial" panose="020B0604020202020204" pitchFamily="34" charset="0"/>
              </a:rPr>
              <a:t>виховання</a:t>
            </a:r>
            <a:r>
              <a:rPr lang="ru-RU" sz="1600" dirty="0">
                <a:solidFill>
                  <a:srgbClr val="FFFF99"/>
                </a:solidFill>
                <a:latin typeface="Arial Narrow" panose="020B0606020202030204" pitchFamily="34" charset="0"/>
                <a:cs typeface="Arial" panose="020B0604020202020204" pitchFamily="34" charset="0"/>
              </a:rPr>
              <a:t>. </a:t>
            </a:r>
            <a:r>
              <a:rPr lang="ru-RU" sz="1600" dirty="0" err="1" smtClean="0">
                <a:solidFill>
                  <a:srgbClr val="FFFF99"/>
                </a:solidFill>
                <a:latin typeface="Arial Narrow" panose="020B0606020202030204" pitchFamily="34" charset="0"/>
                <a:cs typeface="Arial" panose="020B0604020202020204" pitchFamily="34" charset="0"/>
              </a:rPr>
              <a:t>Ліза</a:t>
            </a:r>
            <a:r>
              <a:rPr lang="ru-RU" sz="1600" dirty="0" smtClean="0">
                <a:solidFill>
                  <a:srgbClr val="FFFF99"/>
                </a:solidFill>
                <a:latin typeface="Arial Narrow" panose="020B0606020202030204" pitchFamily="34" charset="0"/>
                <a:cs typeface="Arial" panose="020B0604020202020204" pitchFamily="34" charset="0"/>
              </a:rPr>
              <a:t> рада </a:t>
            </a:r>
            <a:r>
              <a:rPr lang="ru-RU" sz="1600" dirty="0" err="1">
                <a:solidFill>
                  <a:srgbClr val="FFFF99"/>
                </a:solidFill>
                <a:latin typeface="Arial Narrow" panose="020B0606020202030204" pitchFamily="34" charset="0"/>
                <a:cs typeface="Arial" panose="020B0604020202020204" pitchFamily="34" charset="0"/>
              </a:rPr>
              <a:t>була</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позбутися</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тягаря</a:t>
            </a:r>
            <a:r>
              <a:rPr lang="ru-RU" sz="1600" dirty="0">
                <a:solidFill>
                  <a:srgbClr val="FFFF99"/>
                </a:solidFill>
                <a:latin typeface="Arial Narrow" panose="020B0606020202030204" pitchFamily="34" charset="0"/>
                <a:cs typeface="Arial" panose="020B0604020202020204" pitchFamily="34" charset="0"/>
              </a:rPr>
              <a:t>, не </a:t>
            </a:r>
            <a:r>
              <a:rPr lang="ru-RU" sz="1600" dirty="0" err="1" smtClean="0">
                <a:solidFill>
                  <a:srgbClr val="FFFF99"/>
                </a:solidFill>
                <a:latin typeface="Arial Narrow" panose="020B0606020202030204" pitchFamily="34" charset="0"/>
                <a:cs typeface="Arial" panose="020B0604020202020204" pitchFamily="34" charset="0"/>
              </a:rPr>
              <a:t>розуміючи</a:t>
            </a:r>
            <a:r>
              <a:rPr lang="ru-RU" sz="1600" dirty="0" smtClean="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чим</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її</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виродок</a:t>
            </a:r>
            <a:r>
              <a:rPr lang="ru-RU" sz="1600" dirty="0">
                <a:solidFill>
                  <a:srgbClr val="FFFF99"/>
                </a:solidFill>
                <a:latin typeface="Arial Narrow" panose="020B0606020202030204" pitchFamily="34" charset="0"/>
                <a:cs typeface="Arial" panose="020B0604020202020204" pitchFamily="34" charset="0"/>
              </a:rPr>
              <a:t> став </a:t>
            </a:r>
            <a:r>
              <a:rPr lang="ru-RU" sz="1600" dirty="0" err="1">
                <a:solidFill>
                  <a:srgbClr val="FFFF99"/>
                </a:solidFill>
                <a:latin typeface="Arial Narrow" panose="020B0606020202030204" pitchFamily="34" charset="0"/>
                <a:cs typeface="Arial" panose="020B0604020202020204" pitchFamily="34" charset="0"/>
              </a:rPr>
              <a:t>подобатись</a:t>
            </a:r>
            <a:r>
              <a:rPr lang="ru-RU" sz="1600" dirty="0">
                <a:solidFill>
                  <a:srgbClr val="FFFF99"/>
                </a:solidFill>
                <a:latin typeface="Arial Narrow" panose="020B0606020202030204" pitchFamily="34" charset="0"/>
                <a:cs typeface="Arial" panose="020B0604020202020204" pitchFamily="34" charset="0"/>
              </a:rPr>
              <a:t> людям. Тим часом у </a:t>
            </a:r>
            <a:r>
              <a:rPr lang="ru-RU" sz="1600" dirty="0" err="1">
                <a:solidFill>
                  <a:srgbClr val="FFFF99"/>
                </a:solidFill>
                <a:latin typeface="Arial Narrow" panose="020B0606020202030204" pitchFamily="34" charset="0"/>
                <a:cs typeface="Arial" panose="020B0604020202020204" pitchFamily="34" charset="0"/>
              </a:rPr>
              <a:t>Керепеському</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університеті</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навчається</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молодий</a:t>
            </a:r>
            <a:r>
              <a:rPr lang="ru-RU" sz="1600" dirty="0">
                <a:solidFill>
                  <a:srgbClr val="FFFF99"/>
                </a:solidFill>
                <a:latin typeface="Arial Narrow" panose="020B0606020202030204" pitchFamily="34" charset="0"/>
                <a:cs typeface="Arial" panose="020B0604020202020204" pitchFamily="34" charset="0"/>
              </a:rPr>
              <a:t> </a:t>
            </a:r>
            <a:r>
              <a:rPr lang="ru-RU" sz="1600" dirty="0" err="1" smtClean="0">
                <a:solidFill>
                  <a:srgbClr val="FFFF99"/>
                </a:solidFill>
                <a:latin typeface="Arial Narrow" panose="020B0606020202030204" pitchFamily="34" charset="0"/>
                <a:cs typeface="Arial" panose="020B0604020202020204" pitchFamily="34" charset="0"/>
              </a:rPr>
              <a:t>Бальтазар</a:t>
            </a:r>
            <a:r>
              <a:rPr lang="ru-RU" sz="1600" dirty="0" smtClean="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закоханий</a:t>
            </a:r>
            <a:r>
              <a:rPr lang="ru-RU" sz="1600" dirty="0">
                <a:solidFill>
                  <a:srgbClr val="FFFF99"/>
                </a:solidFill>
                <a:latin typeface="Arial Narrow" panose="020B0606020202030204" pitchFamily="34" charset="0"/>
                <a:cs typeface="Arial" panose="020B0604020202020204" pitchFamily="34" charset="0"/>
              </a:rPr>
              <a:t> в дочку </a:t>
            </a:r>
            <a:r>
              <a:rPr lang="ru-RU" sz="1600" dirty="0" err="1" smtClean="0">
                <a:solidFill>
                  <a:srgbClr val="FFFF99"/>
                </a:solidFill>
                <a:latin typeface="Arial Narrow" panose="020B0606020202030204" pitchFamily="34" charset="0"/>
                <a:cs typeface="Arial" panose="020B0604020202020204" pitchFamily="34" charset="0"/>
              </a:rPr>
              <a:t>професора</a:t>
            </a:r>
            <a:r>
              <a:rPr lang="ru-RU" sz="1600" dirty="0" smtClean="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Моша</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Терпіна</a:t>
            </a:r>
            <a:r>
              <a:rPr lang="ru-RU" sz="1600" dirty="0">
                <a:solidFill>
                  <a:srgbClr val="FFFF99"/>
                </a:solidFill>
                <a:latin typeface="Arial Narrow" panose="020B0606020202030204" pitchFamily="34" charset="0"/>
                <a:cs typeface="Arial" panose="020B0604020202020204" pitchFamily="34" charset="0"/>
              </a:rPr>
              <a:t> </a:t>
            </a:r>
            <a:r>
              <a:rPr lang="ru-RU" sz="1600" dirty="0" smtClean="0">
                <a:solidFill>
                  <a:srgbClr val="FFFF99"/>
                </a:solidFill>
                <a:latin typeface="Arial Narrow" panose="020B0606020202030204" pitchFamily="34" charset="0"/>
                <a:cs typeface="Arial" panose="020B0604020202020204" pitchFamily="34" charset="0"/>
              </a:rPr>
              <a:t>— </a:t>
            </a:r>
            <a:r>
              <a:rPr lang="ru-RU" sz="1600" dirty="0" err="1" smtClean="0">
                <a:solidFill>
                  <a:srgbClr val="FFFF99"/>
                </a:solidFill>
                <a:latin typeface="Arial Narrow" panose="020B0606020202030204" pitchFamily="34" charset="0"/>
                <a:cs typeface="Arial" panose="020B0604020202020204" pitchFamily="34" charset="0"/>
              </a:rPr>
              <a:t>чарівну</a:t>
            </a:r>
            <a:r>
              <a:rPr lang="ru-RU" sz="1600" dirty="0" smtClean="0">
                <a:solidFill>
                  <a:srgbClr val="FFFF99"/>
                </a:solidFill>
                <a:latin typeface="Arial Narrow" panose="020B0606020202030204" pitchFamily="34" charset="0"/>
                <a:cs typeface="Arial" panose="020B0604020202020204" pitchFamily="34" charset="0"/>
              </a:rPr>
              <a:t> </a:t>
            </a:r>
            <a:r>
              <a:rPr lang="ru-RU" sz="1600" dirty="0" err="1" smtClean="0">
                <a:solidFill>
                  <a:srgbClr val="FFFF99"/>
                </a:solidFill>
                <a:latin typeface="Arial Narrow" panose="020B0606020202030204" pitchFamily="34" charset="0"/>
                <a:cs typeface="Arial" panose="020B0604020202020204" pitchFamily="34" charset="0"/>
              </a:rPr>
              <a:t>Кандиду</a:t>
            </a:r>
            <a:r>
              <a:rPr lang="ru-RU" sz="1600" dirty="0" smtClean="0">
                <a:solidFill>
                  <a:srgbClr val="FFFF99"/>
                </a:solidFill>
                <a:latin typeface="Arial Narrow" panose="020B0606020202030204" pitchFamily="34" charset="0"/>
                <a:cs typeface="Arial" panose="020B0604020202020204" pitchFamily="34" charset="0"/>
              </a:rPr>
              <a:t>. </a:t>
            </a:r>
            <a:r>
              <a:rPr lang="ru-RU" sz="1600" dirty="0">
                <a:solidFill>
                  <a:srgbClr val="FFFF99"/>
                </a:solidFill>
                <a:latin typeface="Arial Narrow" panose="020B0606020202030204" pitchFamily="34" charset="0"/>
                <a:cs typeface="Arial" panose="020B0604020202020204" pitchFamily="34" charset="0"/>
              </a:rPr>
              <a:t>Тим часом в </a:t>
            </a:r>
            <a:r>
              <a:rPr lang="ru-RU" sz="1600" dirty="0" err="1" smtClean="0">
                <a:solidFill>
                  <a:srgbClr val="FFFF99"/>
                </a:solidFill>
                <a:latin typeface="Arial Narrow" panose="020B0606020202030204" pitchFamily="34" charset="0"/>
                <a:cs typeface="Arial" panose="020B0604020202020204" pitchFamily="34" charset="0"/>
              </a:rPr>
              <a:t>університетський</a:t>
            </a:r>
            <a:r>
              <a:rPr lang="ru-RU" sz="1600" dirty="0" smtClean="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заповідник</a:t>
            </a:r>
            <a:r>
              <a:rPr lang="ru-RU" sz="1600" dirty="0">
                <a:solidFill>
                  <a:srgbClr val="FFFF99"/>
                </a:solidFill>
                <a:latin typeface="Arial Narrow" panose="020B0606020202030204" pitchFamily="34" charset="0"/>
                <a:cs typeface="Arial" panose="020B0604020202020204" pitchFamily="34" charset="0"/>
              </a:rPr>
              <a:t>, </a:t>
            </a:r>
            <a:r>
              <a:rPr lang="ru-RU" sz="1600" dirty="0" err="1" smtClean="0">
                <a:solidFill>
                  <a:srgbClr val="FFFF99"/>
                </a:solidFill>
                <a:latin typeface="Arial Narrow" panose="020B0606020202030204" pitchFamily="34" charset="0"/>
                <a:cs typeface="Arial" panose="020B0604020202020204" pitchFamily="34" charset="0"/>
              </a:rPr>
              <a:t>вторгається</a:t>
            </a:r>
            <a:r>
              <a:rPr lang="ru-RU" sz="1600" dirty="0" smtClean="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нове</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обличчя</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крихітка</a:t>
            </a:r>
            <a:r>
              <a:rPr lang="ru-RU" sz="1600" dirty="0">
                <a:solidFill>
                  <a:srgbClr val="FFFF99"/>
                </a:solidFill>
                <a:latin typeface="Arial Narrow" panose="020B0606020202030204" pitchFamily="34" charset="0"/>
                <a:cs typeface="Arial" panose="020B0604020202020204" pitchFamily="34" charset="0"/>
              </a:rPr>
              <a:t> Цахес, </a:t>
            </a:r>
            <a:r>
              <a:rPr lang="ru-RU" sz="1600" dirty="0" err="1">
                <a:solidFill>
                  <a:srgbClr val="FFFF99"/>
                </a:solidFill>
                <a:latin typeface="Arial Narrow" panose="020B0606020202030204" pitchFamily="34" charset="0"/>
                <a:cs typeface="Arial" panose="020B0604020202020204" pitchFamily="34" charset="0"/>
              </a:rPr>
              <a:t>наділений</a:t>
            </a:r>
            <a:r>
              <a:rPr lang="ru-RU" sz="1600" dirty="0">
                <a:solidFill>
                  <a:srgbClr val="FFFF99"/>
                </a:solidFill>
                <a:latin typeface="Arial Narrow" panose="020B0606020202030204" pitchFamily="34" charset="0"/>
                <a:cs typeface="Arial" panose="020B0604020202020204" pitchFamily="34" charset="0"/>
              </a:rPr>
              <a:t> </a:t>
            </a:r>
            <a:r>
              <a:rPr lang="ru-RU" sz="1600" dirty="0" err="1">
                <a:solidFill>
                  <a:srgbClr val="FFFF99"/>
                </a:solidFill>
                <a:latin typeface="Arial Narrow" panose="020B0606020202030204" pitchFamily="34" charset="0"/>
                <a:cs typeface="Arial" panose="020B0604020202020204" pitchFamily="34" charset="0"/>
              </a:rPr>
              <a:t>чарівним</a:t>
            </a:r>
            <a:r>
              <a:rPr lang="ru-RU" sz="1600" dirty="0">
                <a:solidFill>
                  <a:srgbClr val="FFFF99"/>
                </a:solidFill>
                <a:latin typeface="Arial Narrow" panose="020B0606020202030204" pitchFamily="34" charset="0"/>
                <a:cs typeface="Arial" panose="020B0604020202020204" pitchFamily="34" charset="0"/>
              </a:rPr>
              <a:t> даром </a:t>
            </a:r>
            <a:r>
              <a:rPr lang="ru-RU" sz="1600" dirty="0" err="1">
                <a:solidFill>
                  <a:srgbClr val="FFFF99"/>
                </a:solidFill>
                <a:latin typeface="Arial Narrow" panose="020B0606020202030204" pitchFamily="34" charset="0"/>
                <a:cs typeface="Arial" panose="020B0604020202020204" pitchFamily="34" charset="0"/>
              </a:rPr>
              <a:t>приваблювати</a:t>
            </a:r>
            <a:r>
              <a:rPr lang="ru-RU" sz="1600" dirty="0">
                <a:solidFill>
                  <a:srgbClr val="FFFF99"/>
                </a:solidFill>
                <a:latin typeface="Arial Narrow" panose="020B0606020202030204" pitchFamily="34" charset="0"/>
                <a:cs typeface="Arial" panose="020B0604020202020204" pitchFamily="34" charset="0"/>
              </a:rPr>
              <a:t> до себе людей. </a:t>
            </a:r>
            <a:endParaRPr lang="en-US" sz="1600" dirty="0">
              <a:solidFill>
                <a:srgbClr val="FFFF99"/>
              </a:solidFill>
              <a:latin typeface="Arial Narrow" panose="020B0606020202030204" pitchFamily="34" charset="0"/>
              <a:cs typeface="Arial" panose="020B0604020202020204" pitchFamily="34" charset="0"/>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75812" y="3429000"/>
            <a:ext cx="2209800" cy="2532221"/>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212" y="609600"/>
            <a:ext cx="1981199" cy="2411896"/>
          </a:xfrm>
          <a:prstGeom prst="rect">
            <a:avLst/>
          </a:prstGeom>
        </p:spPr>
      </p:pic>
    </p:spTree>
    <p:extLst>
      <p:ext uri="{BB962C8B-B14F-4D97-AF65-F5344CB8AC3E}">
        <p14:creationId xmlns:p14="http://schemas.microsoft.com/office/powerpoint/2010/main" val="349866958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duotone>
              <a:prstClr val="black"/>
              <a:schemeClr val="accent1">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6012" y="304800"/>
            <a:ext cx="5486400" cy="5867400"/>
          </a:xfrm>
        </p:spPr>
        <p:txBody>
          <a:bodyPr>
            <a:noAutofit/>
          </a:bodyPr>
          <a:lstStyle/>
          <a:p>
            <a:r>
              <a:rPr lang="ru-RU" sz="1200" dirty="0" smtClean="0">
                <a:solidFill>
                  <a:srgbClr val="002060"/>
                </a:solidFill>
              </a:rPr>
              <a:t> </a:t>
            </a:r>
            <a:r>
              <a:rPr lang="ru-RU" sz="1400" b="1" dirty="0" err="1" smtClean="0">
                <a:solidFill>
                  <a:schemeClr val="tx2">
                    <a:lumMod val="50000"/>
                  </a:schemeClr>
                </a:solidFill>
              </a:rPr>
              <a:t>Увійшовши</a:t>
            </a:r>
            <a:r>
              <a:rPr lang="ru-RU" sz="1400" b="1" dirty="0" smtClean="0">
                <a:solidFill>
                  <a:schemeClr val="tx2">
                    <a:lumMod val="50000"/>
                  </a:schemeClr>
                </a:solidFill>
              </a:rPr>
              <a:t> в </a:t>
            </a:r>
            <a:r>
              <a:rPr lang="ru-RU" sz="1400" b="1" dirty="0" err="1" smtClean="0">
                <a:solidFill>
                  <a:schemeClr val="tx2">
                    <a:lumMod val="50000"/>
                  </a:schemeClr>
                </a:solidFill>
              </a:rPr>
              <a:t>будинок</a:t>
            </a:r>
            <a:r>
              <a:rPr lang="ru-RU" sz="1400" b="1" dirty="0" smtClean="0">
                <a:solidFill>
                  <a:schemeClr val="tx2">
                    <a:lumMod val="50000"/>
                  </a:schemeClr>
                </a:solidFill>
              </a:rPr>
              <a:t> </a:t>
            </a:r>
            <a:r>
              <a:rPr lang="ru-RU" sz="1400" b="1" dirty="0" err="1" smtClean="0">
                <a:solidFill>
                  <a:schemeClr val="tx2">
                    <a:lumMod val="50000"/>
                  </a:schemeClr>
                </a:solidFill>
              </a:rPr>
              <a:t>Моша</a:t>
            </a:r>
            <a:r>
              <a:rPr lang="ru-RU" sz="1400" b="1" dirty="0" smtClean="0">
                <a:solidFill>
                  <a:schemeClr val="tx2">
                    <a:lumMod val="50000"/>
                  </a:schemeClr>
                </a:solidFill>
              </a:rPr>
              <a:t> </a:t>
            </a:r>
            <a:r>
              <a:rPr lang="ru-RU" sz="1400" b="1" dirty="0" err="1" smtClean="0">
                <a:solidFill>
                  <a:schemeClr val="tx2">
                    <a:lumMod val="50000"/>
                  </a:schemeClr>
                </a:solidFill>
              </a:rPr>
              <a:t>Терпіна</a:t>
            </a:r>
            <a:r>
              <a:rPr lang="ru-RU" sz="1400" b="1" dirty="0" smtClean="0">
                <a:solidFill>
                  <a:schemeClr val="tx2">
                    <a:lumMod val="50000"/>
                  </a:schemeClr>
                </a:solidFill>
              </a:rPr>
              <a:t>, </a:t>
            </a:r>
            <a:r>
              <a:rPr lang="ru-RU" sz="1400" b="1" dirty="0" err="1" smtClean="0">
                <a:solidFill>
                  <a:schemeClr val="tx2">
                    <a:lumMod val="50000"/>
                  </a:schemeClr>
                </a:solidFill>
              </a:rPr>
              <a:t>він</a:t>
            </a:r>
            <a:r>
              <a:rPr lang="ru-RU" sz="1400" b="1" dirty="0" smtClean="0">
                <a:solidFill>
                  <a:schemeClr val="tx2">
                    <a:lumMod val="50000"/>
                  </a:schemeClr>
                </a:solidFill>
              </a:rPr>
              <a:t> </a:t>
            </a:r>
            <a:r>
              <a:rPr lang="ru-RU" sz="1400" b="1" dirty="0" err="1" smtClean="0">
                <a:solidFill>
                  <a:schemeClr val="tx2">
                    <a:lumMod val="50000"/>
                  </a:schemeClr>
                </a:solidFill>
              </a:rPr>
              <a:t>зовсім</a:t>
            </a:r>
            <a:r>
              <a:rPr lang="ru-RU" sz="1400" b="1" dirty="0" smtClean="0">
                <a:solidFill>
                  <a:schemeClr val="tx2">
                    <a:lumMod val="50000"/>
                  </a:schemeClr>
                </a:solidFill>
              </a:rPr>
              <a:t> </a:t>
            </a:r>
            <a:r>
              <a:rPr lang="ru-RU" sz="1400" b="1" dirty="0" err="1" smtClean="0">
                <a:solidFill>
                  <a:schemeClr val="tx2">
                    <a:lumMod val="50000"/>
                  </a:schemeClr>
                </a:solidFill>
              </a:rPr>
              <a:t>зачаровує</a:t>
            </a:r>
            <a:r>
              <a:rPr lang="ru-RU" sz="1400" b="1" dirty="0" smtClean="0">
                <a:solidFill>
                  <a:schemeClr val="tx2">
                    <a:lumMod val="50000"/>
                  </a:schemeClr>
                </a:solidFill>
              </a:rPr>
              <a:t> і </a:t>
            </a:r>
            <a:r>
              <a:rPr lang="ru-RU" sz="1400" b="1" dirty="0" err="1" smtClean="0">
                <a:solidFill>
                  <a:schemeClr val="tx2">
                    <a:lumMod val="50000"/>
                  </a:schemeClr>
                </a:solidFill>
              </a:rPr>
              <a:t>його</a:t>
            </a:r>
            <a:r>
              <a:rPr lang="ru-RU" sz="1400" b="1" dirty="0" smtClean="0">
                <a:solidFill>
                  <a:schemeClr val="tx2">
                    <a:lumMod val="50000"/>
                  </a:schemeClr>
                </a:solidFill>
              </a:rPr>
              <a:t>, і </a:t>
            </a:r>
            <a:r>
              <a:rPr lang="ru-RU" sz="1400" b="1" dirty="0" err="1" smtClean="0">
                <a:solidFill>
                  <a:schemeClr val="tx2">
                    <a:lumMod val="50000"/>
                  </a:schemeClr>
                </a:solidFill>
              </a:rPr>
              <a:t>Кандиду</a:t>
            </a:r>
            <a:r>
              <a:rPr lang="ru-RU" sz="1400" b="1" dirty="0" smtClean="0">
                <a:solidFill>
                  <a:schemeClr val="tx2">
                    <a:lumMod val="50000"/>
                  </a:schemeClr>
                </a:solidFill>
              </a:rPr>
              <a:t>. </a:t>
            </a:r>
            <a:r>
              <a:rPr lang="ru-RU" sz="1400" b="1" dirty="0" err="1" smtClean="0">
                <a:solidFill>
                  <a:schemeClr val="tx2">
                    <a:lumMod val="50000"/>
                  </a:schemeClr>
                </a:solidFill>
              </a:rPr>
              <a:t>Тепер</a:t>
            </a:r>
            <a:r>
              <a:rPr lang="ru-RU" sz="1400" b="1" dirty="0" smtClean="0">
                <a:solidFill>
                  <a:schemeClr val="tx2">
                    <a:lumMod val="50000"/>
                  </a:schemeClr>
                </a:solidFill>
              </a:rPr>
              <a:t> </a:t>
            </a:r>
            <a:r>
              <a:rPr lang="ru-RU" sz="1400" b="1" dirty="0" err="1" smtClean="0">
                <a:solidFill>
                  <a:schemeClr val="tx2">
                    <a:lumMod val="50000"/>
                  </a:schemeClr>
                </a:solidFill>
              </a:rPr>
              <a:t>його</a:t>
            </a:r>
            <a:r>
              <a:rPr lang="ru-RU" sz="1400" b="1" dirty="0" smtClean="0">
                <a:solidFill>
                  <a:schemeClr val="tx2">
                    <a:lumMod val="50000"/>
                  </a:schemeClr>
                </a:solidFill>
              </a:rPr>
              <a:t> </a:t>
            </a:r>
            <a:r>
              <a:rPr lang="ru-RU" sz="1400" b="1" dirty="0" err="1" smtClean="0">
                <a:solidFill>
                  <a:schemeClr val="tx2">
                    <a:lumMod val="50000"/>
                  </a:schemeClr>
                </a:solidFill>
              </a:rPr>
              <a:t>звуть</a:t>
            </a:r>
            <a:r>
              <a:rPr lang="ru-RU" sz="1400" b="1" dirty="0" smtClean="0">
                <a:solidFill>
                  <a:schemeClr val="tx2">
                    <a:lumMod val="50000"/>
                  </a:schemeClr>
                </a:solidFill>
              </a:rPr>
              <a:t> </a:t>
            </a:r>
            <a:r>
              <a:rPr lang="ru-RU" sz="1400" b="1" dirty="0" err="1" smtClean="0">
                <a:solidFill>
                  <a:schemeClr val="tx2">
                    <a:lumMod val="50000"/>
                  </a:schemeClr>
                </a:solidFill>
              </a:rPr>
              <a:t>Цинобер</a:t>
            </a:r>
            <a:r>
              <a:rPr lang="ru-RU" sz="1400" b="1" dirty="0" smtClean="0">
                <a:solidFill>
                  <a:schemeClr val="tx2">
                    <a:lumMod val="50000"/>
                  </a:schemeClr>
                </a:solidFill>
              </a:rPr>
              <a:t>. </a:t>
            </a:r>
            <a:r>
              <a:rPr lang="ru-RU" sz="1400" b="1" dirty="0" err="1" smtClean="0">
                <a:solidFill>
                  <a:schemeClr val="tx2">
                    <a:lumMod val="50000"/>
                  </a:schemeClr>
                </a:solidFill>
              </a:rPr>
              <a:t>Варто</a:t>
            </a:r>
            <a:r>
              <a:rPr lang="ru-RU" sz="1400" b="1" dirty="0" smtClean="0">
                <a:solidFill>
                  <a:schemeClr val="tx2">
                    <a:lumMod val="50000"/>
                  </a:schemeClr>
                </a:solidFill>
              </a:rPr>
              <a:t> </a:t>
            </a:r>
            <a:r>
              <a:rPr lang="ru-RU" sz="1400" b="1" dirty="0" err="1" smtClean="0">
                <a:solidFill>
                  <a:schemeClr val="tx2">
                    <a:lumMod val="50000"/>
                  </a:schemeClr>
                </a:solidFill>
              </a:rPr>
              <a:t>комусь</a:t>
            </a:r>
            <a:r>
              <a:rPr lang="ru-RU" sz="1400" b="1" dirty="0" smtClean="0">
                <a:solidFill>
                  <a:schemeClr val="tx2">
                    <a:lumMod val="50000"/>
                  </a:schemeClr>
                </a:solidFill>
              </a:rPr>
              <a:t> у </a:t>
            </a:r>
            <a:r>
              <a:rPr lang="ru-RU" sz="1400" b="1" dirty="0" err="1" smtClean="0">
                <a:solidFill>
                  <a:schemeClr val="tx2">
                    <a:lumMod val="50000"/>
                  </a:schemeClr>
                </a:solidFill>
              </a:rPr>
              <a:t>його</a:t>
            </a:r>
            <a:r>
              <a:rPr lang="ru-RU" sz="1400" b="1" dirty="0" smtClean="0">
                <a:solidFill>
                  <a:schemeClr val="tx2">
                    <a:lumMod val="50000"/>
                  </a:schemeClr>
                </a:solidFill>
              </a:rPr>
              <a:t> </a:t>
            </a:r>
            <a:r>
              <a:rPr lang="ru-RU" sz="1400" b="1" dirty="0" err="1" smtClean="0">
                <a:solidFill>
                  <a:schemeClr val="tx2">
                    <a:lumMod val="50000"/>
                  </a:schemeClr>
                </a:solidFill>
              </a:rPr>
              <a:t>присутності</a:t>
            </a:r>
            <a:r>
              <a:rPr lang="ru-RU" sz="1400" b="1" dirty="0" smtClean="0">
                <a:solidFill>
                  <a:schemeClr val="tx2">
                    <a:lumMod val="50000"/>
                  </a:schemeClr>
                </a:solidFill>
              </a:rPr>
              <a:t> </a:t>
            </a:r>
            <a:r>
              <a:rPr lang="ru-RU" sz="1400" b="1" dirty="0" err="1" smtClean="0">
                <a:solidFill>
                  <a:schemeClr val="tx2">
                    <a:lumMod val="50000"/>
                  </a:schemeClr>
                </a:solidFill>
              </a:rPr>
              <a:t>прочитати</a:t>
            </a:r>
            <a:r>
              <a:rPr lang="ru-RU" sz="1400" b="1" dirty="0" smtClean="0">
                <a:solidFill>
                  <a:schemeClr val="tx2">
                    <a:lumMod val="50000"/>
                  </a:schemeClr>
                </a:solidFill>
              </a:rPr>
              <a:t> </a:t>
            </a:r>
            <a:r>
              <a:rPr lang="ru-RU" sz="1400" b="1" dirty="0" err="1" smtClean="0">
                <a:solidFill>
                  <a:schemeClr val="tx2">
                    <a:lumMod val="50000"/>
                  </a:schemeClr>
                </a:solidFill>
              </a:rPr>
              <a:t>вірші</a:t>
            </a:r>
            <a:r>
              <a:rPr lang="ru-RU" sz="1400" b="1" dirty="0" smtClean="0">
                <a:solidFill>
                  <a:schemeClr val="tx2">
                    <a:lumMod val="50000"/>
                  </a:schemeClr>
                </a:solidFill>
              </a:rPr>
              <a:t> </a:t>
            </a:r>
            <a:r>
              <a:rPr lang="ru-RU" sz="1400" b="1" dirty="0" err="1" smtClean="0">
                <a:solidFill>
                  <a:schemeClr val="tx2">
                    <a:lumMod val="50000"/>
                  </a:schemeClr>
                </a:solidFill>
              </a:rPr>
              <a:t>або</a:t>
            </a:r>
            <a:r>
              <a:rPr lang="ru-RU" sz="1400" b="1" dirty="0" smtClean="0">
                <a:solidFill>
                  <a:schemeClr val="tx2">
                    <a:lumMod val="50000"/>
                  </a:schemeClr>
                </a:solidFill>
              </a:rPr>
              <a:t> </a:t>
            </a:r>
            <a:r>
              <a:rPr lang="ru-RU" sz="1400" b="1" dirty="0" err="1" smtClean="0">
                <a:solidFill>
                  <a:schemeClr val="tx2">
                    <a:lumMod val="50000"/>
                  </a:schemeClr>
                </a:solidFill>
              </a:rPr>
              <a:t>дотепно</a:t>
            </a:r>
            <a:r>
              <a:rPr lang="ru-RU" sz="1400" b="1" dirty="0" smtClean="0">
                <a:solidFill>
                  <a:schemeClr val="tx2">
                    <a:lumMod val="50000"/>
                  </a:schemeClr>
                </a:solidFill>
              </a:rPr>
              <a:t> </a:t>
            </a:r>
            <a:r>
              <a:rPr lang="ru-RU" sz="1400" b="1" dirty="0" err="1" smtClean="0">
                <a:solidFill>
                  <a:schemeClr val="tx2">
                    <a:lumMod val="50000"/>
                  </a:schemeClr>
                </a:solidFill>
              </a:rPr>
              <a:t>висловитися</a:t>
            </a:r>
            <a:r>
              <a:rPr lang="ru-RU" sz="1400" b="1" dirty="0" smtClean="0">
                <a:solidFill>
                  <a:schemeClr val="tx2">
                    <a:lumMod val="50000"/>
                  </a:schemeClr>
                </a:solidFill>
              </a:rPr>
              <a:t> — </a:t>
            </a:r>
            <a:r>
              <a:rPr lang="ru-RU" sz="1400" b="1" dirty="0" err="1" smtClean="0">
                <a:solidFill>
                  <a:schemeClr val="tx2">
                    <a:lumMod val="50000"/>
                  </a:schemeClr>
                </a:solidFill>
              </a:rPr>
              <a:t>всі</a:t>
            </a:r>
            <a:r>
              <a:rPr lang="ru-RU" sz="1400" b="1" dirty="0" smtClean="0">
                <a:solidFill>
                  <a:schemeClr val="tx2">
                    <a:lumMod val="50000"/>
                  </a:schemeClr>
                </a:solidFill>
              </a:rPr>
              <a:t> </a:t>
            </a:r>
            <a:r>
              <a:rPr lang="ru-RU" sz="1400" b="1" dirty="0" err="1" smtClean="0">
                <a:solidFill>
                  <a:schemeClr val="tx2">
                    <a:lumMod val="50000"/>
                  </a:schemeClr>
                </a:solidFill>
              </a:rPr>
              <a:t>присутні</a:t>
            </a:r>
            <a:r>
              <a:rPr lang="ru-RU" sz="1400" b="1" dirty="0" smtClean="0">
                <a:solidFill>
                  <a:schemeClr val="tx2">
                    <a:lumMod val="50000"/>
                  </a:schemeClr>
                </a:solidFill>
              </a:rPr>
              <a:t> </a:t>
            </a:r>
            <a:r>
              <a:rPr lang="ru-RU" sz="1400" b="1" dirty="0" err="1" smtClean="0">
                <a:solidFill>
                  <a:schemeClr val="tx2">
                    <a:lumMod val="50000"/>
                  </a:schemeClr>
                </a:solidFill>
              </a:rPr>
              <a:t>переконані</a:t>
            </a:r>
            <a:r>
              <a:rPr lang="ru-RU" sz="1400" b="1" dirty="0" smtClean="0">
                <a:solidFill>
                  <a:schemeClr val="tx2">
                    <a:lumMod val="50000"/>
                  </a:schemeClr>
                </a:solidFill>
              </a:rPr>
              <a:t>, </a:t>
            </a:r>
            <a:r>
              <a:rPr lang="ru-RU" sz="1400" b="1" dirty="0" err="1" smtClean="0">
                <a:solidFill>
                  <a:schemeClr val="tx2">
                    <a:lumMod val="50000"/>
                  </a:schemeClr>
                </a:solidFill>
              </a:rPr>
              <a:t>що</a:t>
            </a:r>
            <a:r>
              <a:rPr lang="ru-RU" sz="1400" b="1" dirty="0" smtClean="0">
                <a:solidFill>
                  <a:schemeClr val="tx2">
                    <a:lumMod val="50000"/>
                  </a:schemeClr>
                </a:solidFill>
              </a:rPr>
              <a:t> </a:t>
            </a:r>
            <a:r>
              <a:rPr lang="ru-RU" sz="1400" b="1" dirty="0" err="1" smtClean="0">
                <a:solidFill>
                  <a:schemeClr val="tx2">
                    <a:lumMod val="50000"/>
                  </a:schemeClr>
                </a:solidFill>
              </a:rPr>
              <a:t>це</a:t>
            </a:r>
            <a:r>
              <a:rPr lang="ru-RU" sz="1400" b="1" dirty="0" smtClean="0">
                <a:solidFill>
                  <a:schemeClr val="tx2">
                    <a:lumMod val="50000"/>
                  </a:schemeClr>
                </a:solidFill>
              </a:rPr>
              <a:t> заслуга Циннобера. </a:t>
            </a:r>
            <a:r>
              <a:rPr lang="ru-RU" sz="1400" b="1" dirty="0" err="1" smtClean="0">
                <a:solidFill>
                  <a:schemeClr val="tx2">
                    <a:lumMod val="50000"/>
                  </a:schemeClr>
                </a:solidFill>
              </a:rPr>
              <a:t>Всі</a:t>
            </a:r>
            <a:r>
              <a:rPr lang="ru-RU" sz="1400" b="1" dirty="0" smtClean="0">
                <a:solidFill>
                  <a:schemeClr val="tx2">
                    <a:lumMod val="50000"/>
                  </a:schemeClr>
                </a:solidFill>
              </a:rPr>
              <a:t> </a:t>
            </a:r>
            <a:r>
              <a:rPr lang="ru-RU" sz="1400" b="1" dirty="0" err="1" smtClean="0">
                <a:solidFill>
                  <a:schemeClr val="tx2">
                    <a:lumMod val="50000"/>
                  </a:schemeClr>
                </a:solidFill>
              </a:rPr>
              <a:t>захоплюються</a:t>
            </a:r>
            <a:r>
              <a:rPr lang="ru-RU" sz="1400" b="1" dirty="0" smtClean="0">
                <a:solidFill>
                  <a:schemeClr val="tx2">
                    <a:lumMod val="50000"/>
                  </a:schemeClr>
                </a:solidFill>
              </a:rPr>
              <a:t> </a:t>
            </a:r>
            <a:r>
              <a:rPr lang="ru-RU" sz="1400" b="1" dirty="0" err="1" smtClean="0">
                <a:solidFill>
                  <a:schemeClr val="tx2">
                    <a:lumMod val="50000"/>
                  </a:schemeClr>
                </a:solidFill>
              </a:rPr>
              <a:t>витонченістю</a:t>
            </a:r>
            <a:r>
              <a:rPr lang="ru-RU" sz="1400" b="1" dirty="0" smtClean="0">
                <a:solidFill>
                  <a:schemeClr val="tx2">
                    <a:lumMod val="50000"/>
                  </a:schemeClr>
                </a:solidFill>
              </a:rPr>
              <a:t> і </a:t>
            </a:r>
            <a:r>
              <a:rPr lang="ru-RU" sz="1400" b="1" dirty="0" err="1" smtClean="0">
                <a:solidFill>
                  <a:schemeClr val="tx2">
                    <a:lumMod val="50000"/>
                  </a:schemeClr>
                </a:solidFill>
              </a:rPr>
              <a:t>спритністю</a:t>
            </a:r>
            <a:r>
              <a:rPr lang="ru-RU" sz="1400" b="1" dirty="0" smtClean="0">
                <a:solidFill>
                  <a:schemeClr val="tx2">
                    <a:lumMod val="50000"/>
                  </a:schemeClr>
                </a:solidFill>
              </a:rPr>
              <a:t> </a:t>
            </a:r>
            <a:r>
              <a:rPr lang="ru-RU" sz="1400" b="1" dirty="0" err="1" smtClean="0">
                <a:solidFill>
                  <a:schemeClr val="tx2">
                    <a:lumMod val="50000"/>
                  </a:schemeClr>
                </a:solidFill>
              </a:rPr>
              <a:t>Цинобера</a:t>
            </a:r>
            <a:r>
              <a:rPr lang="ru-RU" sz="1400" b="1" dirty="0" smtClean="0">
                <a:solidFill>
                  <a:schemeClr val="tx2">
                    <a:lumMod val="50000"/>
                  </a:schemeClr>
                </a:solidFill>
              </a:rPr>
              <a:t>, і </a:t>
            </a:r>
            <a:r>
              <a:rPr lang="ru-RU" sz="1400" b="1" dirty="0" err="1" smtClean="0">
                <a:solidFill>
                  <a:schemeClr val="tx2">
                    <a:lumMod val="50000"/>
                  </a:schemeClr>
                </a:solidFill>
              </a:rPr>
              <a:t>лише</a:t>
            </a:r>
            <a:r>
              <a:rPr lang="ru-RU" sz="1400" b="1" dirty="0" smtClean="0">
                <a:solidFill>
                  <a:schemeClr val="tx2">
                    <a:lumMod val="50000"/>
                  </a:schemeClr>
                </a:solidFill>
              </a:rPr>
              <a:t> два </a:t>
            </a:r>
            <a:r>
              <a:rPr lang="ru-RU" sz="1400" b="1" dirty="0" err="1" smtClean="0">
                <a:solidFill>
                  <a:schemeClr val="tx2">
                    <a:lumMod val="50000"/>
                  </a:schemeClr>
                </a:solidFill>
              </a:rPr>
              <a:t>студенти</a:t>
            </a:r>
            <a:r>
              <a:rPr lang="ru-RU" sz="1400" b="1" dirty="0" smtClean="0">
                <a:solidFill>
                  <a:schemeClr val="tx2">
                    <a:lumMod val="50000"/>
                  </a:schemeClr>
                </a:solidFill>
              </a:rPr>
              <a:t> — </a:t>
            </a:r>
            <a:r>
              <a:rPr lang="ru-RU" sz="1400" b="1" dirty="0" err="1" smtClean="0">
                <a:solidFill>
                  <a:schemeClr val="tx2">
                    <a:lumMod val="50000"/>
                  </a:schemeClr>
                </a:solidFill>
              </a:rPr>
              <a:t>Бальтазар</a:t>
            </a:r>
            <a:r>
              <a:rPr lang="ru-RU" sz="1400" b="1" dirty="0" smtClean="0">
                <a:solidFill>
                  <a:schemeClr val="tx2">
                    <a:lumMod val="50000"/>
                  </a:schemeClr>
                </a:solidFill>
              </a:rPr>
              <a:t> і </a:t>
            </a:r>
            <a:r>
              <a:rPr lang="ru-RU" sz="1400" b="1" dirty="0" err="1" smtClean="0">
                <a:solidFill>
                  <a:schemeClr val="tx2">
                    <a:lumMod val="50000"/>
                  </a:schemeClr>
                </a:solidFill>
              </a:rPr>
              <a:t>його</a:t>
            </a:r>
            <a:r>
              <a:rPr lang="ru-RU" sz="1400" b="1" dirty="0" smtClean="0">
                <a:solidFill>
                  <a:schemeClr val="tx2">
                    <a:lumMod val="50000"/>
                  </a:schemeClr>
                </a:solidFill>
              </a:rPr>
              <a:t> друг </a:t>
            </a:r>
            <a:r>
              <a:rPr lang="ru-RU" sz="1400" b="1" dirty="0" err="1" smtClean="0">
                <a:solidFill>
                  <a:schemeClr val="tx2">
                    <a:lumMod val="50000"/>
                  </a:schemeClr>
                </a:solidFill>
              </a:rPr>
              <a:t>Фабіан</a:t>
            </a:r>
            <a:r>
              <a:rPr lang="ru-RU" sz="1400" b="1" dirty="0" smtClean="0">
                <a:solidFill>
                  <a:schemeClr val="tx2">
                    <a:lumMod val="50000"/>
                  </a:schemeClr>
                </a:solidFill>
              </a:rPr>
              <a:t> — </a:t>
            </a:r>
            <a:r>
              <a:rPr lang="ru-RU" sz="1400" b="1" dirty="0" err="1" smtClean="0">
                <a:solidFill>
                  <a:schemeClr val="tx2">
                    <a:lumMod val="50000"/>
                  </a:schemeClr>
                </a:solidFill>
              </a:rPr>
              <a:t>бачать</a:t>
            </a:r>
            <a:r>
              <a:rPr lang="ru-RU" sz="1400" b="1" dirty="0" smtClean="0">
                <a:solidFill>
                  <a:schemeClr val="tx2">
                    <a:lumMod val="50000"/>
                  </a:schemeClr>
                </a:solidFill>
              </a:rPr>
              <a:t> всю </a:t>
            </a:r>
            <a:r>
              <a:rPr lang="ru-RU" sz="1400" b="1" dirty="0" err="1" smtClean="0">
                <a:solidFill>
                  <a:schemeClr val="tx2">
                    <a:lumMod val="50000"/>
                  </a:schemeClr>
                </a:solidFill>
              </a:rPr>
              <a:t>потворність</a:t>
            </a:r>
            <a:r>
              <a:rPr lang="ru-RU" sz="1400" b="1" dirty="0" smtClean="0">
                <a:solidFill>
                  <a:schemeClr val="tx2">
                    <a:lumMod val="50000"/>
                  </a:schemeClr>
                </a:solidFill>
              </a:rPr>
              <a:t> і </a:t>
            </a:r>
            <a:r>
              <a:rPr lang="ru-RU" sz="1400" b="1" dirty="0" err="1" smtClean="0">
                <a:solidFill>
                  <a:schemeClr val="tx2">
                    <a:lumMod val="50000"/>
                  </a:schemeClr>
                </a:solidFill>
              </a:rPr>
              <a:t>злість</a:t>
            </a:r>
            <a:r>
              <a:rPr lang="ru-RU" sz="1400" b="1" dirty="0" smtClean="0">
                <a:solidFill>
                  <a:schemeClr val="tx2">
                    <a:lumMod val="50000"/>
                  </a:schemeClr>
                </a:solidFill>
              </a:rPr>
              <a:t> карлика. </a:t>
            </a:r>
            <a:r>
              <a:rPr lang="ru-RU" sz="1400" b="1" dirty="0" err="1" smtClean="0">
                <a:solidFill>
                  <a:schemeClr val="tx2">
                    <a:lumMod val="50000"/>
                  </a:schemeClr>
                </a:solidFill>
              </a:rPr>
              <a:t>Між</a:t>
            </a:r>
            <a:r>
              <a:rPr lang="ru-RU" sz="1400" b="1" dirty="0" smtClean="0">
                <a:solidFill>
                  <a:schemeClr val="tx2">
                    <a:lumMod val="50000"/>
                  </a:schemeClr>
                </a:solidFill>
              </a:rPr>
              <a:t> </a:t>
            </a:r>
            <a:r>
              <a:rPr lang="ru-RU" sz="1400" b="1" dirty="0" err="1" smtClean="0">
                <a:solidFill>
                  <a:schemeClr val="tx2">
                    <a:lumMod val="50000"/>
                  </a:schemeClr>
                </a:solidFill>
              </a:rPr>
              <a:t>тим</a:t>
            </a:r>
            <a:r>
              <a:rPr lang="ru-RU" sz="1400" b="1" dirty="0" smtClean="0">
                <a:solidFill>
                  <a:schemeClr val="tx2">
                    <a:lumMod val="50000"/>
                  </a:schemeClr>
                </a:solidFill>
              </a:rPr>
              <a:t> </a:t>
            </a:r>
            <a:r>
              <a:rPr lang="ru-RU" sz="1400" b="1" dirty="0" err="1" smtClean="0">
                <a:solidFill>
                  <a:schemeClr val="tx2">
                    <a:lumMod val="50000"/>
                  </a:schemeClr>
                </a:solidFill>
              </a:rPr>
              <a:t>йому</a:t>
            </a:r>
            <a:r>
              <a:rPr lang="ru-RU" sz="1400" b="1" dirty="0" smtClean="0">
                <a:solidFill>
                  <a:schemeClr val="tx2">
                    <a:lumMod val="50000"/>
                  </a:schemeClr>
                </a:solidFill>
              </a:rPr>
              <a:t>  </a:t>
            </a:r>
            <a:r>
              <a:rPr lang="ru-RU" sz="1400" b="1" dirty="0" err="1" smtClean="0">
                <a:solidFill>
                  <a:schemeClr val="tx2">
                    <a:lumMod val="50000"/>
                  </a:schemeClr>
                </a:solidFill>
              </a:rPr>
              <a:t>вдається</a:t>
            </a:r>
            <a:r>
              <a:rPr lang="ru-RU" sz="1400" b="1" dirty="0" smtClean="0">
                <a:solidFill>
                  <a:schemeClr val="tx2">
                    <a:lumMod val="50000"/>
                  </a:schemeClr>
                </a:solidFill>
              </a:rPr>
              <a:t>  </a:t>
            </a:r>
            <a:r>
              <a:rPr lang="ru-RU" sz="1400" b="1" dirty="0" err="1" smtClean="0">
                <a:solidFill>
                  <a:schemeClr val="tx2">
                    <a:lumMod val="50000"/>
                  </a:schemeClr>
                </a:solidFill>
              </a:rPr>
              <a:t>зайняти</a:t>
            </a:r>
            <a:r>
              <a:rPr lang="ru-RU" sz="1400" b="1" dirty="0" smtClean="0">
                <a:solidFill>
                  <a:schemeClr val="tx2">
                    <a:lumMod val="50000"/>
                  </a:schemeClr>
                </a:solidFill>
              </a:rPr>
              <a:t>  </a:t>
            </a:r>
            <a:r>
              <a:rPr lang="ru-RU" sz="1400" b="1" dirty="0" err="1" smtClean="0">
                <a:solidFill>
                  <a:schemeClr val="tx2">
                    <a:lumMod val="50000"/>
                  </a:schemeClr>
                </a:solidFill>
              </a:rPr>
              <a:t>місце</a:t>
            </a:r>
            <a:r>
              <a:rPr lang="ru-RU" sz="1400" b="1" dirty="0" smtClean="0">
                <a:solidFill>
                  <a:schemeClr val="tx2">
                    <a:lumMod val="50000"/>
                  </a:schemeClr>
                </a:solidFill>
              </a:rPr>
              <a:t> в </a:t>
            </a:r>
            <a:r>
              <a:rPr lang="ru-RU" sz="1400" b="1" dirty="0" err="1" smtClean="0">
                <a:solidFill>
                  <a:schemeClr val="tx2">
                    <a:lumMod val="50000"/>
                  </a:schemeClr>
                </a:solidFill>
              </a:rPr>
              <a:t>міністерстві</a:t>
            </a:r>
            <a:r>
              <a:rPr lang="ru-RU" sz="1400" b="1" dirty="0" smtClean="0">
                <a:solidFill>
                  <a:schemeClr val="tx2">
                    <a:lumMod val="50000"/>
                  </a:schemeClr>
                </a:solidFill>
              </a:rPr>
              <a:t> </a:t>
            </a:r>
            <a:r>
              <a:rPr lang="ru-RU" sz="1400" b="1" dirty="0" err="1" smtClean="0">
                <a:solidFill>
                  <a:schemeClr val="tx2">
                    <a:lumMod val="50000"/>
                  </a:schemeClr>
                </a:solidFill>
              </a:rPr>
              <a:t>закордонних</a:t>
            </a:r>
            <a:r>
              <a:rPr lang="ru-RU" sz="1400" b="1" dirty="0" smtClean="0">
                <a:solidFill>
                  <a:schemeClr val="tx2">
                    <a:lumMod val="50000"/>
                  </a:schemeClr>
                </a:solidFill>
              </a:rPr>
              <a:t> справ, і все </a:t>
            </a:r>
            <a:r>
              <a:rPr lang="ru-RU" sz="1400" b="1" dirty="0" err="1" smtClean="0">
                <a:solidFill>
                  <a:schemeClr val="tx2">
                    <a:lumMod val="50000"/>
                  </a:schemeClr>
                </a:solidFill>
              </a:rPr>
              <a:t>це</a:t>
            </a:r>
            <a:r>
              <a:rPr lang="ru-RU" sz="1400" b="1" dirty="0" smtClean="0">
                <a:solidFill>
                  <a:schemeClr val="tx2">
                    <a:lumMod val="50000"/>
                  </a:schemeClr>
                </a:solidFill>
              </a:rPr>
              <a:t> обманом, </a:t>
            </a:r>
            <a:r>
              <a:rPr lang="ru-RU" sz="1400" b="1" dirty="0" err="1" smtClean="0">
                <a:solidFill>
                  <a:schemeClr val="tx2">
                    <a:lumMod val="50000"/>
                  </a:schemeClr>
                </a:solidFill>
              </a:rPr>
              <a:t>бо</a:t>
            </a:r>
            <a:r>
              <a:rPr lang="ru-RU" sz="1400" b="1" dirty="0" smtClean="0">
                <a:solidFill>
                  <a:schemeClr val="tx2">
                    <a:lumMod val="50000"/>
                  </a:schemeClr>
                </a:solidFill>
              </a:rPr>
              <a:t> </a:t>
            </a:r>
            <a:r>
              <a:rPr lang="ru-RU" sz="1400" b="1" dirty="0" err="1" smtClean="0">
                <a:solidFill>
                  <a:schemeClr val="tx2">
                    <a:lumMod val="50000"/>
                  </a:schemeClr>
                </a:solidFill>
              </a:rPr>
              <a:t>Цінобер</a:t>
            </a:r>
            <a:r>
              <a:rPr lang="ru-RU" sz="1400" b="1" dirty="0" smtClean="0">
                <a:solidFill>
                  <a:schemeClr val="tx2">
                    <a:lumMod val="50000"/>
                  </a:schemeClr>
                </a:solidFill>
              </a:rPr>
              <a:t> </a:t>
            </a:r>
            <a:r>
              <a:rPr lang="ru-RU" sz="1400" b="1" dirty="0" err="1" smtClean="0">
                <a:solidFill>
                  <a:schemeClr val="tx2">
                    <a:lumMod val="50000"/>
                  </a:schemeClr>
                </a:solidFill>
              </a:rPr>
              <a:t>примудрявся</a:t>
            </a:r>
            <a:r>
              <a:rPr lang="ru-RU" sz="1400" b="1" dirty="0" smtClean="0">
                <a:solidFill>
                  <a:schemeClr val="tx2">
                    <a:lumMod val="50000"/>
                  </a:schemeClr>
                </a:solidFill>
              </a:rPr>
              <a:t> </a:t>
            </a:r>
            <a:r>
              <a:rPr lang="ru-RU" sz="1400" b="1" dirty="0" err="1" smtClean="0">
                <a:solidFill>
                  <a:schemeClr val="tx2">
                    <a:lumMod val="50000"/>
                  </a:schemeClr>
                </a:solidFill>
              </a:rPr>
              <a:t>привласнювати</a:t>
            </a:r>
            <a:r>
              <a:rPr lang="ru-RU" sz="1400" b="1" dirty="0" smtClean="0">
                <a:solidFill>
                  <a:schemeClr val="tx2">
                    <a:lumMod val="50000"/>
                  </a:schemeClr>
                </a:solidFill>
              </a:rPr>
              <a:t> </a:t>
            </a:r>
            <a:r>
              <a:rPr lang="ru-RU" sz="1400" b="1" dirty="0" err="1" smtClean="0">
                <a:solidFill>
                  <a:schemeClr val="tx2">
                    <a:lumMod val="50000"/>
                  </a:schemeClr>
                </a:solidFill>
              </a:rPr>
              <a:t>собі</a:t>
            </a:r>
            <a:r>
              <a:rPr lang="ru-RU" sz="1400" b="1" dirty="0" smtClean="0">
                <a:solidFill>
                  <a:schemeClr val="tx2">
                    <a:lumMod val="50000"/>
                  </a:schemeClr>
                </a:solidFill>
              </a:rPr>
              <a:t> заслуги </a:t>
            </a:r>
            <a:r>
              <a:rPr lang="ru-RU" sz="1400" b="1" dirty="0" err="1" smtClean="0">
                <a:solidFill>
                  <a:schemeClr val="tx2">
                    <a:lumMod val="50000"/>
                  </a:schemeClr>
                </a:solidFill>
              </a:rPr>
              <a:t>найдостойніших</a:t>
            </a:r>
            <a:r>
              <a:rPr lang="ru-RU" sz="1400" b="1" dirty="0" smtClean="0">
                <a:solidFill>
                  <a:schemeClr val="tx2">
                    <a:lumMod val="50000"/>
                  </a:schemeClr>
                </a:solidFill>
              </a:rPr>
              <a:t>. </a:t>
            </a:r>
            <a:r>
              <a:rPr lang="ru-RU" sz="1400" b="1" dirty="0" err="1" smtClean="0">
                <a:solidFill>
                  <a:schemeClr val="tx2">
                    <a:lumMod val="50000"/>
                  </a:schemeClr>
                </a:solidFill>
              </a:rPr>
              <a:t>З’ясувалося</a:t>
            </a:r>
            <a:r>
              <a:rPr lang="ru-RU" sz="1400" b="1" dirty="0" smtClean="0">
                <a:solidFill>
                  <a:schemeClr val="tx2">
                    <a:lumMod val="50000"/>
                  </a:schemeClr>
                </a:solidFill>
              </a:rPr>
              <a:t>, </a:t>
            </a:r>
            <a:r>
              <a:rPr lang="ru-RU" sz="1400" b="1" dirty="0" err="1" smtClean="0">
                <a:solidFill>
                  <a:schemeClr val="tx2">
                    <a:lumMod val="50000"/>
                  </a:schemeClr>
                </a:solidFill>
              </a:rPr>
              <a:t>що</a:t>
            </a:r>
            <a:r>
              <a:rPr lang="ru-RU" sz="1400" b="1" dirty="0" smtClean="0">
                <a:solidFill>
                  <a:schemeClr val="tx2">
                    <a:lumMod val="50000"/>
                  </a:schemeClr>
                </a:solidFill>
              </a:rPr>
              <a:t> карлик — не </a:t>
            </a:r>
            <a:r>
              <a:rPr lang="ru-RU" sz="1400" b="1" dirty="0" err="1" smtClean="0">
                <a:solidFill>
                  <a:schemeClr val="tx2">
                    <a:lumMod val="50000"/>
                  </a:schemeClr>
                </a:solidFill>
              </a:rPr>
              <a:t>чарівник</a:t>
            </a:r>
            <a:r>
              <a:rPr lang="ru-RU" sz="1400" b="1" dirty="0" smtClean="0">
                <a:solidFill>
                  <a:schemeClr val="tx2">
                    <a:lumMod val="50000"/>
                  </a:schemeClr>
                </a:solidFill>
              </a:rPr>
              <a:t> і не гном, а </a:t>
            </a:r>
            <a:r>
              <a:rPr lang="ru-RU" sz="1400" b="1" dirty="0" err="1" smtClean="0">
                <a:solidFill>
                  <a:schemeClr val="tx2">
                    <a:lumMod val="50000"/>
                  </a:schemeClr>
                </a:solidFill>
              </a:rPr>
              <a:t>звичайний</a:t>
            </a:r>
            <a:r>
              <a:rPr lang="ru-RU" sz="1400" b="1" dirty="0" smtClean="0">
                <a:solidFill>
                  <a:schemeClr val="tx2">
                    <a:lumMod val="50000"/>
                  </a:schemeClr>
                </a:solidFill>
              </a:rPr>
              <a:t> </a:t>
            </a:r>
            <a:r>
              <a:rPr lang="ru-RU" sz="1400" b="1" dirty="0" err="1" smtClean="0">
                <a:solidFill>
                  <a:schemeClr val="tx2">
                    <a:lumMod val="50000"/>
                  </a:schemeClr>
                </a:solidFill>
              </a:rPr>
              <a:t>виродок</a:t>
            </a:r>
            <a:r>
              <a:rPr lang="ru-RU" sz="1400" b="1" dirty="0" smtClean="0">
                <a:solidFill>
                  <a:schemeClr val="tx2">
                    <a:lumMod val="50000"/>
                  </a:schemeClr>
                </a:solidFill>
              </a:rPr>
              <a:t>, </a:t>
            </a:r>
            <a:r>
              <a:rPr lang="ru-RU" sz="1400" b="1" dirty="0" err="1" smtClean="0">
                <a:solidFill>
                  <a:schemeClr val="tx2">
                    <a:lumMod val="50000"/>
                  </a:schemeClr>
                </a:solidFill>
              </a:rPr>
              <a:t>якому</a:t>
            </a:r>
            <a:r>
              <a:rPr lang="ru-RU" sz="1400" b="1" dirty="0" smtClean="0">
                <a:solidFill>
                  <a:schemeClr val="tx2">
                    <a:lumMod val="50000"/>
                  </a:schemeClr>
                </a:solidFill>
              </a:rPr>
              <a:t> </a:t>
            </a:r>
            <a:r>
              <a:rPr lang="ru-RU" sz="1400" b="1" dirty="0" err="1" smtClean="0">
                <a:solidFill>
                  <a:schemeClr val="tx2">
                    <a:lumMod val="50000"/>
                  </a:schemeClr>
                </a:solidFill>
              </a:rPr>
              <a:t>допомагає</a:t>
            </a:r>
            <a:r>
              <a:rPr lang="ru-RU" sz="1400" b="1" dirty="0" smtClean="0">
                <a:solidFill>
                  <a:schemeClr val="tx2">
                    <a:lumMod val="50000"/>
                  </a:schemeClr>
                </a:solidFill>
              </a:rPr>
              <a:t> </a:t>
            </a:r>
            <a:r>
              <a:rPr lang="ru-RU" sz="1400" b="1" dirty="0" err="1" smtClean="0">
                <a:solidFill>
                  <a:schemeClr val="tx2">
                    <a:lumMod val="50000"/>
                  </a:schemeClr>
                </a:solidFill>
              </a:rPr>
              <a:t>якась</a:t>
            </a:r>
            <a:r>
              <a:rPr lang="ru-RU" sz="1400" b="1" dirty="0" smtClean="0">
                <a:solidFill>
                  <a:schemeClr val="tx2">
                    <a:lumMod val="50000"/>
                  </a:schemeClr>
                </a:solidFill>
              </a:rPr>
              <a:t> </a:t>
            </a:r>
            <a:r>
              <a:rPr lang="ru-RU" sz="1400" b="1" dirty="0" err="1" smtClean="0">
                <a:solidFill>
                  <a:schemeClr val="tx2">
                    <a:lumMod val="50000"/>
                  </a:schemeClr>
                </a:solidFill>
              </a:rPr>
              <a:t>таємна</a:t>
            </a:r>
            <a:r>
              <a:rPr lang="ru-RU" sz="1400" b="1" dirty="0" smtClean="0">
                <a:solidFill>
                  <a:schemeClr val="tx2">
                    <a:lumMod val="50000"/>
                  </a:schemeClr>
                </a:solidFill>
              </a:rPr>
              <a:t> сила. У тому-то й </a:t>
            </a:r>
            <a:r>
              <a:rPr lang="ru-RU" sz="1400" b="1" dirty="0" err="1" smtClean="0">
                <a:solidFill>
                  <a:schemeClr val="tx2">
                    <a:lumMod val="50000"/>
                  </a:schemeClr>
                </a:solidFill>
              </a:rPr>
              <a:t>річ</a:t>
            </a:r>
            <a:r>
              <a:rPr lang="ru-RU" sz="1400" b="1" dirty="0" smtClean="0">
                <a:solidFill>
                  <a:schemeClr val="tx2">
                    <a:lumMod val="50000"/>
                  </a:schemeClr>
                </a:solidFill>
              </a:rPr>
              <a:t>, </a:t>
            </a:r>
            <a:r>
              <a:rPr lang="ru-RU" sz="1400" b="1" dirty="0" err="1" smtClean="0">
                <a:solidFill>
                  <a:schemeClr val="tx2">
                    <a:lumMod val="50000"/>
                  </a:schemeClr>
                </a:solidFill>
              </a:rPr>
              <a:t>що</a:t>
            </a:r>
            <a:r>
              <a:rPr lang="ru-RU" sz="1400" b="1" dirty="0" smtClean="0">
                <a:solidFill>
                  <a:schemeClr val="tx2">
                    <a:lumMod val="50000"/>
                  </a:schemeClr>
                </a:solidFill>
              </a:rPr>
              <a:t> </a:t>
            </a:r>
            <a:r>
              <a:rPr lang="ru-RU" sz="1400" b="1" dirty="0" err="1" smtClean="0">
                <a:solidFill>
                  <a:schemeClr val="tx2">
                    <a:lumMod val="50000"/>
                  </a:schemeClr>
                </a:solidFill>
              </a:rPr>
              <a:t>після</a:t>
            </a:r>
            <a:r>
              <a:rPr lang="ru-RU" sz="1400" b="1" dirty="0" smtClean="0">
                <a:solidFill>
                  <a:schemeClr val="tx2">
                    <a:lumMod val="50000"/>
                  </a:schemeClr>
                </a:solidFill>
              </a:rPr>
              <a:t> </a:t>
            </a:r>
            <a:r>
              <a:rPr lang="ru-RU" sz="1400" b="1" dirty="0" err="1" smtClean="0">
                <a:solidFill>
                  <a:schemeClr val="tx2">
                    <a:lumMod val="50000"/>
                  </a:schemeClr>
                </a:solidFill>
              </a:rPr>
              <a:t>цього</a:t>
            </a:r>
            <a:r>
              <a:rPr lang="ru-RU" sz="1400" b="1" dirty="0" smtClean="0">
                <a:solidFill>
                  <a:schemeClr val="tx2">
                    <a:lumMod val="50000"/>
                  </a:schemeClr>
                </a:solidFill>
              </a:rPr>
              <a:t> </a:t>
            </a:r>
            <a:r>
              <a:rPr lang="ru-RU" sz="1400" b="1" dirty="0" err="1" smtClean="0">
                <a:solidFill>
                  <a:schemeClr val="tx2">
                    <a:lumMod val="50000"/>
                  </a:schemeClr>
                </a:solidFill>
              </a:rPr>
              <a:t>розчісування</a:t>
            </a:r>
            <a:r>
              <a:rPr lang="ru-RU" sz="1400" b="1" dirty="0" smtClean="0">
                <a:solidFill>
                  <a:schemeClr val="tx2">
                    <a:lumMod val="50000"/>
                  </a:schemeClr>
                </a:solidFill>
              </a:rPr>
              <a:t> в </a:t>
            </a:r>
            <a:r>
              <a:rPr lang="ru-RU" sz="1400" b="1" dirty="0" err="1" smtClean="0">
                <a:solidFill>
                  <a:schemeClr val="tx2">
                    <a:lumMod val="50000"/>
                  </a:schemeClr>
                </a:solidFill>
              </a:rPr>
              <a:t>голові</a:t>
            </a:r>
            <a:r>
              <a:rPr lang="ru-RU" sz="1400" b="1" dirty="0" smtClean="0">
                <a:solidFill>
                  <a:schemeClr val="tx2">
                    <a:lumMod val="50000"/>
                  </a:schemeClr>
                </a:solidFill>
              </a:rPr>
              <a:t> у карлика </a:t>
            </a:r>
            <a:r>
              <a:rPr lang="ru-RU" sz="1400" b="1" dirty="0" err="1" smtClean="0">
                <a:solidFill>
                  <a:schemeClr val="tx2">
                    <a:lumMod val="50000"/>
                  </a:schemeClr>
                </a:solidFill>
              </a:rPr>
              <a:t>з’явилися</a:t>
            </a:r>
            <a:r>
              <a:rPr lang="ru-RU" sz="1400" b="1" dirty="0" smtClean="0">
                <a:solidFill>
                  <a:schemeClr val="tx2">
                    <a:lumMod val="50000"/>
                  </a:schemeClr>
                </a:solidFill>
              </a:rPr>
              <a:t> три </a:t>
            </a:r>
            <a:r>
              <a:rPr lang="ru-RU" sz="1400" b="1" dirty="0" err="1" smtClean="0">
                <a:solidFill>
                  <a:schemeClr val="tx2">
                    <a:lumMod val="50000"/>
                  </a:schemeClr>
                </a:solidFill>
              </a:rPr>
              <a:t>огнистих</a:t>
            </a:r>
            <a:r>
              <a:rPr lang="ru-RU" sz="1400" b="1" dirty="0" smtClean="0">
                <a:solidFill>
                  <a:schemeClr val="tx2">
                    <a:lumMod val="50000"/>
                  </a:schemeClr>
                </a:solidFill>
              </a:rPr>
              <a:t> </a:t>
            </a:r>
            <a:r>
              <a:rPr lang="ru-RU" sz="1400" b="1" dirty="0" err="1" smtClean="0">
                <a:solidFill>
                  <a:schemeClr val="tx2">
                    <a:lumMod val="50000"/>
                  </a:schemeClr>
                </a:solidFill>
              </a:rPr>
              <a:t>волосини</a:t>
            </a:r>
            <a:r>
              <a:rPr lang="ru-RU" sz="1400" b="1" dirty="0" smtClean="0">
                <a:solidFill>
                  <a:schemeClr val="tx2">
                    <a:lumMod val="50000"/>
                  </a:schemeClr>
                </a:solidFill>
              </a:rPr>
              <a:t>. Вони </a:t>
            </a:r>
            <a:r>
              <a:rPr lang="ru-RU" sz="1400" b="1" dirty="0" err="1" smtClean="0">
                <a:solidFill>
                  <a:schemeClr val="tx2">
                    <a:lumMod val="50000"/>
                  </a:schemeClr>
                </a:solidFill>
              </a:rPr>
              <a:t>наділяли</a:t>
            </a:r>
            <a:r>
              <a:rPr lang="ru-RU" sz="1400" b="1" dirty="0" smtClean="0">
                <a:solidFill>
                  <a:schemeClr val="tx2">
                    <a:lumMod val="50000"/>
                  </a:schemeClr>
                </a:solidFill>
              </a:rPr>
              <a:t> </a:t>
            </a:r>
            <a:r>
              <a:rPr lang="ru-RU" sz="1400" b="1" dirty="0" err="1" smtClean="0">
                <a:solidFill>
                  <a:schemeClr val="tx2">
                    <a:lumMod val="50000"/>
                  </a:schemeClr>
                </a:solidFill>
              </a:rPr>
              <a:t>його</a:t>
            </a:r>
            <a:r>
              <a:rPr lang="ru-RU" sz="1400" b="1" dirty="0" smtClean="0">
                <a:solidFill>
                  <a:schemeClr val="tx2">
                    <a:lumMod val="50000"/>
                  </a:schemeClr>
                </a:solidFill>
              </a:rPr>
              <a:t> </a:t>
            </a:r>
            <a:r>
              <a:rPr lang="ru-RU" sz="1400" b="1" dirty="0" err="1" smtClean="0">
                <a:solidFill>
                  <a:schemeClr val="tx2">
                    <a:lumMod val="50000"/>
                  </a:schemeClr>
                </a:solidFill>
              </a:rPr>
              <a:t>чаклунською</a:t>
            </a:r>
            <a:r>
              <a:rPr lang="ru-RU" sz="1400" b="1" dirty="0" smtClean="0">
                <a:solidFill>
                  <a:schemeClr val="tx2">
                    <a:lumMod val="50000"/>
                  </a:schemeClr>
                </a:solidFill>
              </a:rPr>
              <a:t> силою: </a:t>
            </a:r>
            <a:r>
              <a:rPr lang="ru-RU" sz="1400" b="1" dirty="0" err="1" smtClean="0">
                <a:solidFill>
                  <a:schemeClr val="tx2">
                    <a:lumMod val="50000"/>
                  </a:schemeClr>
                </a:solidFill>
              </a:rPr>
              <a:t>всі</a:t>
            </a:r>
            <a:r>
              <a:rPr lang="ru-RU" sz="1400" b="1" dirty="0" smtClean="0">
                <a:solidFill>
                  <a:schemeClr val="tx2">
                    <a:lumMod val="50000"/>
                  </a:schemeClr>
                </a:solidFill>
              </a:rPr>
              <a:t> </a:t>
            </a:r>
            <a:r>
              <a:rPr lang="ru-RU" sz="1400" b="1" dirty="0" err="1" smtClean="0">
                <a:solidFill>
                  <a:schemeClr val="tx2">
                    <a:lumMod val="50000"/>
                  </a:schemeClr>
                </a:solidFill>
              </a:rPr>
              <a:t>чужі</a:t>
            </a:r>
            <a:r>
              <a:rPr lang="ru-RU" sz="1400" b="1" dirty="0" smtClean="0">
                <a:solidFill>
                  <a:schemeClr val="tx2">
                    <a:lumMod val="50000"/>
                  </a:schemeClr>
                </a:solidFill>
              </a:rPr>
              <a:t> заслуги </a:t>
            </a:r>
            <a:r>
              <a:rPr lang="ru-RU" sz="1400" b="1" dirty="0" err="1" smtClean="0">
                <a:solidFill>
                  <a:schemeClr val="tx2">
                    <a:lumMod val="50000"/>
                  </a:schemeClr>
                </a:solidFill>
              </a:rPr>
              <a:t>приписувалися</a:t>
            </a:r>
            <a:r>
              <a:rPr lang="ru-RU" sz="1400" b="1" dirty="0" smtClean="0">
                <a:solidFill>
                  <a:schemeClr val="tx2">
                    <a:lumMod val="50000"/>
                  </a:schemeClr>
                </a:solidFill>
              </a:rPr>
              <a:t> </a:t>
            </a:r>
            <a:r>
              <a:rPr lang="ru-RU" sz="1400" b="1" dirty="0" err="1" smtClean="0">
                <a:solidFill>
                  <a:schemeClr val="tx2">
                    <a:lumMod val="50000"/>
                  </a:schemeClr>
                </a:solidFill>
              </a:rPr>
              <a:t>йому</a:t>
            </a:r>
            <a:r>
              <a:rPr lang="ru-RU" sz="1400" b="1" dirty="0" smtClean="0">
                <a:solidFill>
                  <a:schemeClr val="tx2">
                    <a:lumMod val="50000"/>
                  </a:schemeClr>
                </a:solidFill>
              </a:rPr>
              <a:t>, </a:t>
            </a:r>
            <a:r>
              <a:rPr lang="ru-RU" sz="1400" b="1" dirty="0" err="1" smtClean="0">
                <a:solidFill>
                  <a:schemeClr val="tx2">
                    <a:lumMod val="50000"/>
                  </a:schemeClr>
                </a:solidFill>
              </a:rPr>
              <a:t>всі</a:t>
            </a:r>
            <a:r>
              <a:rPr lang="ru-RU" sz="1400" b="1" dirty="0" smtClean="0">
                <a:solidFill>
                  <a:schemeClr val="tx2">
                    <a:lumMod val="50000"/>
                  </a:schemeClr>
                </a:solidFill>
              </a:rPr>
              <a:t> </a:t>
            </a:r>
            <a:r>
              <a:rPr lang="ru-RU" sz="1400" b="1" dirty="0" err="1" smtClean="0">
                <a:solidFill>
                  <a:schemeClr val="tx2">
                    <a:lumMod val="50000"/>
                  </a:schemeClr>
                </a:solidFill>
              </a:rPr>
              <a:t>його</a:t>
            </a:r>
            <a:r>
              <a:rPr lang="ru-RU" sz="1400" b="1" dirty="0" smtClean="0">
                <a:solidFill>
                  <a:schemeClr val="tx2">
                    <a:lumMod val="50000"/>
                  </a:schemeClr>
                </a:solidFill>
              </a:rPr>
              <a:t> вади — </a:t>
            </a:r>
            <a:r>
              <a:rPr lang="ru-RU" sz="1400" b="1" dirty="0" err="1" smtClean="0">
                <a:solidFill>
                  <a:schemeClr val="tx2">
                    <a:lumMod val="50000"/>
                  </a:schemeClr>
                </a:solidFill>
              </a:rPr>
              <a:t>іншим</a:t>
            </a:r>
            <a:r>
              <a:rPr lang="ru-RU" sz="1400" b="1" dirty="0" smtClean="0">
                <a:solidFill>
                  <a:schemeClr val="tx2">
                    <a:lumMod val="50000"/>
                  </a:schemeClr>
                </a:solidFill>
              </a:rPr>
              <a:t>, і </a:t>
            </a:r>
            <a:r>
              <a:rPr lang="ru-RU" sz="1400" b="1" dirty="0" err="1" smtClean="0">
                <a:solidFill>
                  <a:schemeClr val="tx2">
                    <a:lumMod val="50000"/>
                  </a:schemeClr>
                </a:solidFill>
              </a:rPr>
              <a:t>лише</a:t>
            </a:r>
            <a:r>
              <a:rPr lang="ru-RU" sz="1400" b="1" dirty="0" smtClean="0">
                <a:solidFill>
                  <a:schemeClr val="tx2">
                    <a:lumMod val="50000"/>
                  </a:schemeClr>
                </a:solidFill>
              </a:rPr>
              <a:t> </a:t>
            </a:r>
            <a:r>
              <a:rPr lang="ru-RU" sz="1400" b="1" dirty="0" err="1" smtClean="0">
                <a:solidFill>
                  <a:schemeClr val="tx2">
                    <a:lumMod val="50000"/>
                  </a:schemeClr>
                </a:solidFill>
              </a:rPr>
              <a:t>деякі</a:t>
            </a:r>
            <a:r>
              <a:rPr lang="ru-RU" sz="1400" b="1" dirty="0" smtClean="0">
                <a:solidFill>
                  <a:schemeClr val="tx2">
                    <a:lumMod val="50000"/>
                  </a:schemeClr>
                </a:solidFill>
              </a:rPr>
              <a:t> </a:t>
            </a:r>
            <a:r>
              <a:rPr lang="ru-RU" sz="1400" b="1" dirty="0" err="1" smtClean="0">
                <a:solidFill>
                  <a:schemeClr val="tx2">
                    <a:lumMod val="50000"/>
                  </a:schemeClr>
                </a:solidFill>
              </a:rPr>
              <a:t>бачили</a:t>
            </a:r>
            <a:r>
              <a:rPr lang="ru-RU" sz="1400" b="1" dirty="0" smtClean="0">
                <a:solidFill>
                  <a:schemeClr val="tx2">
                    <a:lumMod val="50000"/>
                  </a:schemeClr>
                </a:solidFill>
              </a:rPr>
              <a:t> правду. Волоски належало </a:t>
            </a:r>
            <a:r>
              <a:rPr lang="ru-RU" sz="1400" b="1" dirty="0" err="1" smtClean="0">
                <a:solidFill>
                  <a:schemeClr val="tx2">
                    <a:lumMod val="50000"/>
                  </a:schemeClr>
                </a:solidFill>
              </a:rPr>
              <a:t>вирвати</a:t>
            </a:r>
            <a:r>
              <a:rPr lang="ru-RU" sz="1400" b="1" dirty="0" smtClean="0">
                <a:solidFill>
                  <a:schemeClr val="tx2">
                    <a:lumMod val="50000"/>
                  </a:schemeClr>
                </a:solidFill>
              </a:rPr>
              <a:t> і </a:t>
            </a:r>
            <a:r>
              <a:rPr lang="ru-RU" sz="1400" b="1" dirty="0" err="1" smtClean="0">
                <a:solidFill>
                  <a:schemeClr val="tx2">
                    <a:lumMod val="50000"/>
                  </a:schemeClr>
                </a:solidFill>
              </a:rPr>
              <a:t>негайно</a:t>
            </a:r>
            <a:r>
              <a:rPr lang="ru-RU" sz="1400" b="1" dirty="0" smtClean="0">
                <a:solidFill>
                  <a:schemeClr val="tx2">
                    <a:lumMod val="50000"/>
                  </a:schemeClr>
                </a:solidFill>
              </a:rPr>
              <a:t> </a:t>
            </a:r>
            <a:r>
              <a:rPr lang="ru-RU" sz="1400" b="1" dirty="0" err="1" smtClean="0">
                <a:solidFill>
                  <a:schemeClr val="tx2">
                    <a:lumMod val="50000"/>
                  </a:schemeClr>
                </a:solidFill>
              </a:rPr>
              <a:t>спалити</a:t>
            </a:r>
            <a:r>
              <a:rPr lang="ru-RU" sz="1400" b="1" dirty="0" smtClean="0">
                <a:solidFill>
                  <a:schemeClr val="tx2">
                    <a:lumMod val="50000"/>
                  </a:schemeClr>
                </a:solidFill>
              </a:rPr>
              <a:t> — і </a:t>
            </a:r>
            <a:r>
              <a:rPr lang="ru-RU" sz="1400" b="1" dirty="0" err="1" smtClean="0">
                <a:solidFill>
                  <a:schemeClr val="tx2">
                    <a:lumMod val="50000"/>
                  </a:schemeClr>
                </a:solidFill>
              </a:rPr>
              <a:t>Бальтазар</a:t>
            </a:r>
            <a:r>
              <a:rPr lang="ru-RU" sz="1400" b="1" dirty="0" smtClean="0">
                <a:solidFill>
                  <a:schemeClr val="tx2">
                    <a:lumMod val="50000"/>
                  </a:schemeClr>
                </a:solidFill>
              </a:rPr>
              <a:t> з </a:t>
            </a:r>
            <a:r>
              <a:rPr lang="ru-RU" sz="1400" b="1" dirty="0" err="1" smtClean="0">
                <a:solidFill>
                  <a:schemeClr val="tx2">
                    <a:lumMod val="50000"/>
                  </a:schemeClr>
                </a:solidFill>
              </a:rPr>
              <a:t>друзями</a:t>
            </a:r>
            <a:r>
              <a:rPr lang="ru-RU" sz="1400" b="1" dirty="0" smtClean="0">
                <a:solidFill>
                  <a:schemeClr val="tx2">
                    <a:lumMod val="50000"/>
                  </a:schemeClr>
                </a:solidFill>
              </a:rPr>
              <a:t> </a:t>
            </a:r>
            <a:r>
              <a:rPr lang="ru-RU" sz="1400" b="1" dirty="0" err="1" smtClean="0">
                <a:solidFill>
                  <a:schemeClr val="tx2">
                    <a:lumMod val="50000"/>
                  </a:schemeClr>
                </a:solidFill>
              </a:rPr>
              <a:t>встиг</a:t>
            </a:r>
            <a:r>
              <a:rPr lang="ru-RU" sz="1400" b="1" dirty="0" smtClean="0">
                <a:solidFill>
                  <a:schemeClr val="tx2">
                    <a:lumMod val="50000"/>
                  </a:schemeClr>
                </a:solidFill>
              </a:rPr>
              <a:t> </a:t>
            </a:r>
            <a:r>
              <a:rPr lang="ru-RU" sz="1400" b="1" dirty="0" err="1" smtClean="0">
                <a:solidFill>
                  <a:schemeClr val="tx2">
                    <a:lumMod val="50000"/>
                  </a:schemeClr>
                </a:solidFill>
              </a:rPr>
              <a:t>зробити</a:t>
            </a:r>
            <a:r>
              <a:rPr lang="ru-RU" sz="1400" b="1" dirty="0" smtClean="0">
                <a:solidFill>
                  <a:schemeClr val="tx2">
                    <a:lumMod val="50000"/>
                  </a:schemeClr>
                </a:solidFill>
              </a:rPr>
              <a:t> </a:t>
            </a:r>
            <a:r>
              <a:rPr lang="ru-RU" sz="1400" b="1" dirty="0" err="1" smtClean="0">
                <a:solidFill>
                  <a:schemeClr val="tx2">
                    <a:lumMod val="50000"/>
                  </a:schemeClr>
                </a:solidFill>
              </a:rPr>
              <a:t>це</a:t>
            </a:r>
            <a:r>
              <a:rPr lang="ru-RU" sz="1400" b="1" dirty="0" smtClean="0">
                <a:solidFill>
                  <a:schemeClr val="tx2">
                    <a:lumMod val="50000"/>
                  </a:schemeClr>
                </a:solidFill>
              </a:rPr>
              <a:t> і  </a:t>
            </a:r>
            <a:r>
              <a:rPr lang="ru-RU" sz="1400" b="1" dirty="0" err="1" smtClean="0">
                <a:solidFill>
                  <a:schemeClr val="tx2">
                    <a:lumMod val="50000"/>
                  </a:schemeClr>
                </a:solidFill>
              </a:rPr>
              <a:t>всі</a:t>
            </a:r>
            <a:r>
              <a:rPr lang="ru-RU" sz="1400" b="1" dirty="0" smtClean="0">
                <a:solidFill>
                  <a:schemeClr val="tx2">
                    <a:lumMod val="50000"/>
                  </a:schemeClr>
                </a:solidFill>
              </a:rPr>
              <a:t> </a:t>
            </a:r>
            <a:r>
              <a:rPr lang="ru-RU" sz="1400" b="1" dirty="0" err="1" smtClean="0">
                <a:solidFill>
                  <a:schemeClr val="tx2">
                    <a:lumMod val="50000"/>
                  </a:schemeClr>
                </a:solidFill>
              </a:rPr>
              <a:t>побачили</a:t>
            </a:r>
            <a:r>
              <a:rPr lang="ru-RU" sz="1400" b="1" dirty="0" smtClean="0">
                <a:solidFill>
                  <a:schemeClr val="tx2">
                    <a:lumMod val="50000"/>
                  </a:schemeClr>
                </a:solidFill>
              </a:rPr>
              <a:t> карлика таким, </a:t>
            </a:r>
            <a:r>
              <a:rPr lang="ru-RU" sz="1400" b="1" dirty="0" err="1" smtClean="0">
                <a:solidFill>
                  <a:schemeClr val="tx2">
                    <a:lumMod val="50000"/>
                  </a:schemeClr>
                </a:solidFill>
              </a:rPr>
              <a:t>який</a:t>
            </a:r>
            <a:r>
              <a:rPr lang="ru-RU" sz="1400" b="1" dirty="0" smtClean="0">
                <a:solidFill>
                  <a:schemeClr val="tx2">
                    <a:lumMod val="50000"/>
                  </a:schemeClr>
                </a:solidFill>
              </a:rPr>
              <a:t> </a:t>
            </a:r>
            <a:r>
              <a:rPr lang="ru-RU" sz="1400" b="1" dirty="0" err="1" smtClean="0">
                <a:solidFill>
                  <a:schemeClr val="tx2">
                    <a:lumMod val="50000"/>
                  </a:schemeClr>
                </a:solidFill>
              </a:rPr>
              <a:t>він</a:t>
            </a:r>
            <a:r>
              <a:rPr lang="ru-RU" sz="1400" b="1" dirty="0" smtClean="0">
                <a:solidFill>
                  <a:schemeClr val="tx2">
                    <a:lumMod val="50000"/>
                  </a:schemeClr>
                </a:solidFill>
              </a:rPr>
              <a:t> </a:t>
            </a:r>
            <a:r>
              <a:rPr lang="ru-RU" sz="1400" b="1" dirty="0" err="1" smtClean="0">
                <a:solidFill>
                  <a:schemeClr val="tx2">
                    <a:lumMod val="50000"/>
                  </a:schemeClr>
                </a:solidFill>
              </a:rPr>
              <a:t>був</a:t>
            </a:r>
            <a:r>
              <a:rPr lang="ru-RU" sz="1400" b="1" dirty="0" smtClean="0">
                <a:solidFill>
                  <a:schemeClr val="tx2">
                    <a:lumMod val="50000"/>
                  </a:schemeClr>
                </a:solidFill>
              </a:rPr>
              <a:t>. </a:t>
            </a:r>
            <a:r>
              <a:rPr lang="ru-RU" sz="1400" b="1" dirty="0" err="1" smtClean="0">
                <a:solidFill>
                  <a:schemeClr val="tx2">
                    <a:lumMod val="50000"/>
                  </a:schemeClr>
                </a:solidFill>
              </a:rPr>
              <a:t>Його</a:t>
            </a:r>
            <a:r>
              <a:rPr lang="ru-RU" sz="1400" b="1" dirty="0" smtClean="0">
                <a:solidFill>
                  <a:schemeClr val="tx2">
                    <a:lumMod val="50000"/>
                  </a:schemeClr>
                </a:solidFill>
              </a:rPr>
              <a:t> </a:t>
            </a:r>
            <a:r>
              <a:rPr lang="ru-RU" sz="1400" b="1" dirty="0" err="1" smtClean="0">
                <a:solidFill>
                  <a:schemeClr val="tx2">
                    <a:lumMod val="50000"/>
                  </a:schemeClr>
                </a:solidFill>
              </a:rPr>
              <a:t>викинули</a:t>
            </a:r>
            <a:r>
              <a:rPr lang="ru-RU" sz="1400" b="1" dirty="0" smtClean="0">
                <a:solidFill>
                  <a:schemeClr val="tx2">
                    <a:lumMod val="50000"/>
                  </a:schemeClr>
                </a:solidFill>
              </a:rPr>
              <a:t> з </a:t>
            </a:r>
            <a:r>
              <a:rPr lang="ru-RU" sz="1400" b="1" dirty="0" err="1" smtClean="0">
                <a:solidFill>
                  <a:schemeClr val="tx2">
                    <a:lumMod val="50000"/>
                  </a:schemeClr>
                </a:solidFill>
              </a:rPr>
              <a:t>будинку</a:t>
            </a:r>
            <a:r>
              <a:rPr lang="ru-RU" sz="1400" b="1" dirty="0" smtClean="0">
                <a:solidFill>
                  <a:schemeClr val="tx2">
                    <a:lumMod val="50000"/>
                  </a:schemeClr>
                </a:solidFill>
              </a:rPr>
              <a:t>, — в </a:t>
            </a:r>
            <a:r>
              <a:rPr lang="ru-RU" sz="1400" b="1" dirty="0" err="1" smtClean="0">
                <a:solidFill>
                  <a:schemeClr val="tx2">
                    <a:lumMod val="50000"/>
                  </a:schemeClr>
                </a:solidFill>
              </a:rPr>
              <a:t>дикій</a:t>
            </a:r>
            <a:r>
              <a:rPr lang="ru-RU" sz="1400" b="1" dirty="0" smtClean="0">
                <a:solidFill>
                  <a:schemeClr val="tx2">
                    <a:lumMod val="50000"/>
                  </a:schemeClr>
                </a:solidFill>
              </a:rPr>
              <a:t> </a:t>
            </a:r>
            <a:r>
              <a:rPr lang="ru-RU" sz="1400" b="1" dirty="0" err="1" smtClean="0">
                <a:solidFill>
                  <a:schemeClr val="tx2">
                    <a:lumMod val="50000"/>
                  </a:schemeClr>
                </a:solidFill>
              </a:rPr>
              <a:t>люті</a:t>
            </a:r>
            <a:r>
              <a:rPr lang="ru-RU" sz="1400" b="1" dirty="0" smtClean="0">
                <a:solidFill>
                  <a:schemeClr val="tx2">
                    <a:lumMod val="50000"/>
                  </a:schemeClr>
                </a:solidFill>
              </a:rPr>
              <a:t> і </a:t>
            </a:r>
            <a:r>
              <a:rPr lang="ru-RU" sz="1400" b="1" dirty="0" err="1" smtClean="0">
                <a:solidFill>
                  <a:schemeClr val="tx2">
                    <a:lumMod val="50000"/>
                  </a:schemeClr>
                </a:solidFill>
              </a:rPr>
              <a:t>жаху</a:t>
            </a:r>
            <a:r>
              <a:rPr lang="ru-RU" sz="1400" b="1" dirty="0" smtClean="0">
                <a:solidFill>
                  <a:schemeClr val="tx2">
                    <a:lumMod val="50000"/>
                  </a:schemeClr>
                </a:solidFill>
              </a:rPr>
              <a:t> </a:t>
            </a:r>
            <a:r>
              <a:rPr lang="ru-RU" sz="1400" b="1" dirty="0" err="1" smtClean="0">
                <a:solidFill>
                  <a:schemeClr val="tx2">
                    <a:lumMod val="50000"/>
                  </a:schemeClr>
                </a:solidFill>
              </a:rPr>
              <a:t>втік</a:t>
            </a:r>
            <a:r>
              <a:rPr lang="ru-RU" sz="1400" b="1" dirty="0" smtClean="0">
                <a:solidFill>
                  <a:schemeClr val="tx2">
                    <a:lumMod val="50000"/>
                  </a:schemeClr>
                </a:solidFill>
              </a:rPr>
              <a:t> </a:t>
            </a:r>
            <a:r>
              <a:rPr lang="ru-RU" sz="1400" b="1" dirty="0" err="1" smtClean="0">
                <a:solidFill>
                  <a:schemeClr val="tx2">
                    <a:lumMod val="50000"/>
                  </a:schemeClr>
                </a:solidFill>
              </a:rPr>
              <a:t>він</a:t>
            </a:r>
            <a:r>
              <a:rPr lang="ru-RU" sz="1400" b="1" dirty="0" smtClean="0">
                <a:solidFill>
                  <a:schemeClr val="tx2">
                    <a:lumMod val="50000"/>
                  </a:schemeClr>
                </a:solidFill>
              </a:rPr>
              <a:t> у </a:t>
            </a:r>
            <a:r>
              <a:rPr lang="ru-RU" sz="1400" b="1" dirty="0" err="1" smtClean="0">
                <a:solidFill>
                  <a:schemeClr val="tx2">
                    <a:lumMod val="50000"/>
                  </a:schemeClr>
                </a:solidFill>
              </a:rPr>
              <a:t>свій</a:t>
            </a:r>
            <a:r>
              <a:rPr lang="ru-RU" sz="1400" b="1" dirty="0" smtClean="0">
                <a:solidFill>
                  <a:schemeClr val="tx2">
                    <a:lumMod val="50000"/>
                  </a:schemeClr>
                </a:solidFill>
              </a:rPr>
              <a:t> </a:t>
            </a:r>
            <a:r>
              <a:rPr lang="ru-RU" sz="1400" b="1" dirty="0" err="1" smtClean="0">
                <a:solidFill>
                  <a:schemeClr val="tx2">
                    <a:lumMod val="50000"/>
                  </a:schemeClr>
                </a:solidFill>
              </a:rPr>
              <a:t>розкішний</a:t>
            </a:r>
            <a:r>
              <a:rPr lang="ru-RU" sz="1400" b="1" dirty="0" smtClean="0">
                <a:solidFill>
                  <a:schemeClr val="tx2">
                    <a:lumMod val="50000"/>
                  </a:schemeClr>
                </a:solidFill>
              </a:rPr>
              <a:t> палац, </a:t>
            </a:r>
            <a:r>
              <a:rPr lang="ru-RU" sz="1400" b="1" dirty="0" err="1" smtClean="0">
                <a:solidFill>
                  <a:schemeClr val="tx2">
                    <a:lumMod val="50000"/>
                  </a:schemeClr>
                </a:solidFill>
              </a:rPr>
              <a:t>який</a:t>
            </a:r>
            <a:r>
              <a:rPr lang="ru-RU" sz="1400" b="1" dirty="0" smtClean="0">
                <a:solidFill>
                  <a:schemeClr val="tx2">
                    <a:lumMod val="50000"/>
                  </a:schemeClr>
                </a:solidFill>
              </a:rPr>
              <a:t> </a:t>
            </a:r>
            <a:r>
              <a:rPr lang="ru-RU" sz="1400" b="1" dirty="0" err="1" smtClean="0">
                <a:solidFill>
                  <a:schemeClr val="tx2">
                    <a:lumMod val="50000"/>
                  </a:schemeClr>
                </a:solidFill>
              </a:rPr>
              <a:t>подарував</a:t>
            </a:r>
            <a:r>
              <a:rPr lang="ru-RU" sz="1400" b="1" dirty="0" smtClean="0">
                <a:solidFill>
                  <a:schemeClr val="tx2">
                    <a:lumMod val="50000"/>
                  </a:schemeClr>
                </a:solidFill>
              </a:rPr>
              <a:t> </a:t>
            </a:r>
            <a:r>
              <a:rPr lang="ru-RU" sz="1400" b="1" dirty="0" err="1" smtClean="0">
                <a:solidFill>
                  <a:schemeClr val="tx2">
                    <a:lumMod val="50000"/>
                  </a:schemeClr>
                </a:solidFill>
              </a:rPr>
              <a:t>йому</a:t>
            </a:r>
            <a:r>
              <a:rPr lang="ru-RU" sz="1400" b="1" dirty="0" smtClean="0">
                <a:solidFill>
                  <a:schemeClr val="tx2">
                    <a:lumMod val="50000"/>
                  </a:schemeClr>
                </a:solidFill>
              </a:rPr>
              <a:t> князь, а </a:t>
            </a:r>
            <a:r>
              <a:rPr lang="ru-RU" sz="1400" b="1" dirty="0" err="1" smtClean="0">
                <a:solidFill>
                  <a:schemeClr val="tx2">
                    <a:lumMod val="50000"/>
                  </a:schemeClr>
                </a:solidFill>
              </a:rPr>
              <a:t>неспокій</a:t>
            </a:r>
            <a:r>
              <a:rPr lang="ru-RU" sz="1400" b="1" dirty="0" smtClean="0">
                <a:solidFill>
                  <a:schemeClr val="tx2">
                    <a:lumMod val="50000"/>
                  </a:schemeClr>
                </a:solidFill>
              </a:rPr>
              <a:t> у </a:t>
            </a:r>
            <a:r>
              <a:rPr lang="ru-RU" sz="1400" b="1" dirty="0" err="1" smtClean="0">
                <a:solidFill>
                  <a:schemeClr val="tx2">
                    <a:lumMod val="50000"/>
                  </a:schemeClr>
                </a:solidFill>
              </a:rPr>
              <a:t>народі</a:t>
            </a:r>
            <a:r>
              <a:rPr lang="ru-RU" sz="1400" b="1" dirty="0" smtClean="0">
                <a:solidFill>
                  <a:schemeClr val="tx2">
                    <a:lumMod val="50000"/>
                  </a:schemeClr>
                </a:solidFill>
              </a:rPr>
              <a:t> </a:t>
            </a:r>
            <a:r>
              <a:rPr lang="ru-RU" sz="1400" b="1" dirty="0" err="1" smtClean="0">
                <a:solidFill>
                  <a:schemeClr val="tx2">
                    <a:lumMod val="50000"/>
                  </a:schemeClr>
                </a:solidFill>
              </a:rPr>
              <a:t>зростав</a:t>
            </a:r>
            <a:r>
              <a:rPr lang="ru-RU" sz="1400" b="1" dirty="0" smtClean="0">
                <a:solidFill>
                  <a:schemeClr val="tx2">
                    <a:lumMod val="50000"/>
                  </a:schemeClr>
                </a:solidFill>
              </a:rPr>
              <a:t> </a:t>
            </a:r>
            <a:r>
              <a:rPr lang="ru-RU" sz="1400" b="1" dirty="0" err="1" smtClean="0">
                <a:solidFill>
                  <a:schemeClr val="tx2">
                    <a:lumMod val="50000"/>
                  </a:schemeClr>
                </a:solidFill>
              </a:rPr>
              <a:t>невпинно</a:t>
            </a:r>
            <a:r>
              <a:rPr lang="ru-RU" sz="1400" b="1" dirty="0" smtClean="0">
                <a:solidFill>
                  <a:schemeClr val="tx2">
                    <a:lumMod val="50000"/>
                  </a:schemeClr>
                </a:solidFill>
              </a:rPr>
              <a:t>. </a:t>
            </a:r>
            <a:r>
              <a:rPr lang="ru-RU" sz="1400" b="1" dirty="0" err="1" smtClean="0">
                <a:solidFill>
                  <a:schemeClr val="tx2">
                    <a:lumMod val="50000"/>
                  </a:schemeClr>
                </a:solidFill>
              </a:rPr>
              <a:t>Всі</a:t>
            </a:r>
            <a:r>
              <a:rPr lang="ru-RU" sz="1400" b="1" dirty="0" smtClean="0">
                <a:solidFill>
                  <a:schemeClr val="tx2">
                    <a:lumMod val="50000"/>
                  </a:schemeClr>
                </a:solidFill>
              </a:rPr>
              <a:t> </a:t>
            </a:r>
            <a:r>
              <a:rPr lang="ru-RU" sz="1400" b="1" dirty="0" err="1" smtClean="0">
                <a:solidFill>
                  <a:schemeClr val="tx2">
                    <a:lumMod val="50000"/>
                  </a:schemeClr>
                </a:solidFill>
              </a:rPr>
              <a:t>почули</a:t>
            </a:r>
            <a:r>
              <a:rPr lang="ru-RU" sz="1400" b="1" dirty="0" smtClean="0">
                <a:solidFill>
                  <a:schemeClr val="tx2">
                    <a:lumMod val="50000"/>
                  </a:schemeClr>
                </a:solidFill>
              </a:rPr>
              <a:t> про </a:t>
            </a:r>
            <a:r>
              <a:rPr lang="ru-RU" sz="1400" b="1" dirty="0" err="1" smtClean="0">
                <a:solidFill>
                  <a:schemeClr val="tx2">
                    <a:lumMod val="50000"/>
                  </a:schemeClr>
                </a:solidFill>
              </a:rPr>
              <a:t>перетворення</a:t>
            </a:r>
            <a:r>
              <a:rPr lang="ru-RU" sz="1400" b="1" dirty="0" smtClean="0">
                <a:solidFill>
                  <a:schemeClr val="tx2">
                    <a:lumMod val="50000"/>
                  </a:schemeClr>
                </a:solidFill>
              </a:rPr>
              <a:t> </a:t>
            </a:r>
            <a:r>
              <a:rPr lang="ru-RU" sz="1400" b="1" dirty="0" err="1" smtClean="0">
                <a:solidFill>
                  <a:schemeClr val="tx2">
                    <a:lumMod val="50000"/>
                  </a:schemeClr>
                </a:solidFill>
              </a:rPr>
              <a:t>міністра</a:t>
            </a:r>
            <a:r>
              <a:rPr lang="ru-RU" sz="1400" b="1" dirty="0" smtClean="0">
                <a:solidFill>
                  <a:schemeClr val="tx2">
                    <a:lumMod val="50000"/>
                  </a:schemeClr>
                </a:solidFill>
              </a:rPr>
              <a:t>. </a:t>
            </a:r>
            <a:r>
              <a:rPr lang="ru-RU" sz="1400" b="1" dirty="0" err="1" smtClean="0">
                <a:solidFill>
                  <a:schemeClr val="tx2">
                    <a:lumMod val="50000"/>
                  </a:schemeClr>
                </a:solidFill>
              </a:rPr>
              <a:t>Нещасний</a:t>
            </a:r>
            <a:r>
              <a:rPr lang="ru-RU" sz="1400" b="1" dirty="0" smtClean="0">
                <a:solidFill>
                  <a:schemeClr val="tx2">
                    <a:lumMod val="50000"/>
                  </a:schemeClr>
                </a:solidFill>
              </a:rPr>
              <a:t> карлик помер, </a:t>
            </a:r>
            <a:r>
              <a:rPr lang="ru-RU" sz="1400" b="1" dirty="0" err="1" smtClean="0">
                <a:solidFill>
                  <a:schemeClr val="tx2">
                    <a:lumMod val="50000"/>
                  </a:schemeClr>
                </a:solidFill>
              </a:rPr>
              <a:t>застрягши</a:t>
            </a:r>
            <a:r>
              <a:rPr lang="ru-RU" sz="1400" b="1" dirty="0" smtClean="0">
                <a:solidFill>
                  <a:schemeClr val="tx2">
                    <a:lumMod val="50000"/>
                  </a:schemeClr>
                </a:solidFill>
              </a:rPr>
              <a:t> в </a:t>
            </a:r>
            <a:r>
              <a:rPr lang="ru-RU" sz="1400" b="1" dirty="0" err="1" smtClean="0">
                <a:solidFill>
                  <a:schemeClr val="tx2">
                    <a:lumMod val="50000"/>
                  </a:schemeClr>
                </a:solidFill>
              </a:rPr>
              <a:t>глечику</a:t>
            </a:r>
            <a:r>
              <a:rPr lang="ru-RU" sz="1400" b="1" dirty="0" smtClean="0">
                <a:solidFill>
                  <a:schemeClr val="tx2">
                    <a:lumMod val="50000"/>
                  </a:schemeClr>
                </a:solidFill>
              </a:rPr>
              <a:t>, де </a:t>
            </a:r>
            <a:r>
              <a:rPr lang="ru-RU" sz="1400" b="1" dirty="0" err="1" smtClean="0">
                <a:solidFill>
                  <a:schemeClr val="tx2">
                    <a:lumMod val="50000"/>
                  </a:schemeClr>
                </a:solidFill>
              </a:rPr>
              <a:t>намагався</a:t>
            </a:r>
            <a:r>
              <a:rPr lang="ru-RU" sz="1400" b="1" dirty="0" smtClean="0">
                <a:solidFill>
                  <a:schemeClr val="tx2">
                    <a:lumMod val="50000"/>
                  </a:schemeClr>
                </a:solidFill>
              </a:rPr>
              <a:t> </a:t>
            </a:r>
            <a:r>
              <a:rPr lang="ru-RU" sz="1400" b="1" dirty="0" err="1" smtClean="0">
                <a:solidFill>
                  <a:schemeClr val="tx2">
                    <a:lumMod val="50000"/>
                  </a:schemeClr>
                </a:solidFill>
              </a:rPr>
              <a:t>сховатися</a:t>
            </a:r>
            <a:r>
              <a:rPr lang="ru-RU" sz="1400" b="1" dirty="0" smtClean="0">
                <a:solidFill>
                  <a:schemeClr val="tx2">
                    <a:lumMod val="50000"/>
                  </a:schemeClr>
                </a:solidFill>
              </a:rPr>
              <a:t>, і у </a:t>
            </a:r>
            <a:r>
              <a:rPr lang="ru-RU" sz="1400" b="1" dirty="0" err="1" smtClean="0">
                <a:solidFill>
                  <a:schemeClr val="tx2">
                    <a:lumMod val="50000"/>
                  </a:schemeClr>
                </a:solidFill>
              </a:rPr>
              <a:t>вигляді</a:t>
            </a:r>
            <a:r>
              <a:rPr lang="ru-RU" sz="1400" b="1" dirty="0" smtClean="0">
                <a:solidFill>
                  <a:schemeClr val="tx2">
                    <a:lumMod val="50000"/>
                  </a:schemeClr>
                </a:solidFill>
              </a:rPr>
              <a:t> </a:t>
            </a:r>
            <a:r>
              <a:rPr lang="ru-RU" sz="1400" b="1" dirty="0" err="1" smtClean="0">
                <a:solidFill>
                  <a:schemeClr val="tx2">
                    <a:lumMod val="50000"/>
                  </a:schemeClr>
                </a:solidFill>
              </a:rPr>
              <a:t>останнього</a:t>
            </a:r>
            <a:r>
              <a:rPr lang="ru-RU" sz="1400" b="1" dirty="0" smtClean="0">
                <a:solidFill>
                  <a:schemeClr val="tx2">
                    <a:lumMod val="50000"/>
                  </a:schemeClr>
                </a:solidFill>
              </a:rPr>
              <a:t> </a:t>
            </a:r>
            <a:r>
              <a:rPr lang="ru-RU" sz="1400" b="1" dirty="0" err="1" smtClean="0">
                <a:solidFill>
                  <a:schemeClr val="tx2">
                    <a:lumMod val="50000"/>
                  </a:schemeClr>
                </a:solidFill>
              </a:rPr>
              <a:t>благодіяння</a:t>
            </a:r>
            <a:r>
              <a:rPr lang="ru-RU" sz="1400" b="1" dirty="0" smtClean="0">
                <a:solidFill>
                  <a:schemeClr val="tx2">
                    <a:lumMod val="50000"/>
                  </a:schemeClr>
                </a:solidFill>
              </a:rPr>
              <a:t> фея повернула </a:t>
            </a:r>
            <a:r>
              <a:rPr lang="ru-RU" sz="1400" b="1" dirty="0" err="1" smtClean="0">
                <a:solidFill>
                  <a:schemeClr val="tx2">
                    <a:lumMod val="50000"/>
                  </a:schemeClr>
                </a:solidFill>
              </a:rPr>
              <a:t>йому</a:t>
            </a:r>
            <a:r>
              <a:rPr lang="ru-RU" sz="1400" b="1" dirty="0" smtClean="0">
                <a:solidFill>
                  <a:schemeClr val="tx2">
                    <a:lumMod val="50000"/>
                  </a:schemeClr>
                </a:solidFill>
              </a:rPr>
              <a:t> </a:t>
            </a:r>
            <a:r>
              <a:rPr lang="ru-RU" sz="1400" b="1" dirty="0" err="1" smtClean="0">
                <a:solidFill>
                  <a:schemeClr val="tx2">
                    <a:lumMod val="50000"/>
                  </a:schemeClr>
                </a:solidFill>
              </a:rPr>
              <a:t>після</a:t>
            </a:r>
            <a:r>
              <a:rPr lang="ru-RU" sz="1400" b="1" dirty="0" smtClean="0">
                <a:solidFill>
                  <a:schemeClr val="tx2">
                    <a:lumMod val="50000"/>
                  </a:schemeClr>
                </a:solidFill>
              </a:rPr>
              <a:t> </a:t>
            </a:r>
            <a:r>
              <a:rPr lang="ru-RU" sz="1400" b="1" dirty="0" err="1" smtClean="0">
                <a:solidFill>
                  <a:schemeClr val="tx2">
                    <a:lumMod val="50000"/>
                  </a:schemeClr>
                </a:solidFill>
              </a:rPr>
              <a:t>смерті</a:t>
            </a:r>
            <a:r>
              <a:rPr lang="ru-RU" sz="1400" b="1" dirty="0" smtClean="0">
                <a:solidFill>
                  <a:schemeClr val="tx2">
                    <a:lumMod val="50000"/>
                  </a:schemeClr>
                </a:solidFill>
              </a:rPr>
              <a:t> </a:t>
            </a:r>
            <a:r>
              <a:rPr lang="ru-RU" sz="1400" b="1" dirty="0" err="1" smtClean="0">
                <a:solidFill>
                  <a:schemeClr val="tx2">
                    <a:lumMod val="50000"/>
                  </a:schemeClr>
                </a:solidFill>
              </a:rPr>
              <a:t>вигляд</a:t>
            </a:r>
            <a:r>
              <a:rPr lang="ru-RU" sz="1400" b="1" dirty="0" smtClean="0">
                <a:solidFill>
                  <a:schemeClr val="tx2">
                    <a:lumMod val="50000"/>
                  </a:schemeClr>
                </a:solidFill>
              </a:rPr>
              <a:t> </a:t>
            </a:r>
            <a:r>
              <a:rPr lang="ru-RU" sz="1400" b="1" dirty="0" err="1" smtClean="0">
                <a:solidFill>
                  <a:schemeClr val="tx2">
                    <a:lumMod val="50000"/>
                  </a:schemeClr>
                </a:solidFill>
              </a:rPr>
              <a:t>красеня</a:t>
            </a:r>
            <a:r>
              <a:rPr lang="ru-RU" sz="1400" b="1" dirty="0" smtClean="0">
                <a:solidFill>
                  <a:schemeClr val="tx2">
                    <a:lumMod val="50000"/>
                  </a:schemeClr>
                </a:solidFill>
              </a:rPr>
              <a:t>.</a:t>
            </a:r>
            <a:endParaRPr lang="en-US" sz="1400" b="1" dirty="0">
              <a:solidFill>
                <a:schemeClr val="tx2">
                  <a:lumMod val="50000"/>
                </a:schemeClr>
              </a:solidFill>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52012" y="381000"/>
            <a:ext cx="2133600" cy="3486150"/>
          </a:xfr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2" y="3352800"/>
            <a:ext cx="2514600" cy="3048000"/>
          </a:xfrm>
          <a:prstGeom prst="rect">
            <a:avLst/>
          </a:prstGeom>
        </p:spPr>
      </p:pic>
    </p:spTree>
    <p:extLst>
      <p:ext uri="{BB962C8B-B14F-4D97-AF65-F5344CB8AC3E}">
        <p14:creationId xmlns:p14="http://schemas.microsoft.com/office/powerpoint/2010/main" val="31574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116" y="2133600"/>
            <a:ext cx="3962696" cy="4267200"/>
          </a:xfrm>
        </p:spPr>
        <p:txBody>
          <a:bodyPr>
            <a:normAutofit fontScale="90000"/>
          </a:bodyPr>
          <a:lstStyle/>
          <a:p>
            <a:r>
              <a:rPr lang="ru-RU" sz="1800" dirty="0">
                <a:latin typeface="Georgia" panose="02040502050405020303" pitchFamily="18" charset="0"/>
              </a:rPr>
              <a:t>Р</a:t>
            </a:r>
            <a:r>
              <a:rPr lang="ru-RU" sz="1800" dirty="0" smtClean="0">
                <a:latin typeface="Georgia" panose="02040502050405020303" pitchFamily="18" charset="0"/>
              </a:rPr>
              <a:t>омантизм </a:t>
            </a:r>
            <a:r>
              <a:rPr lang="ru-RU" sz="1800" dirty="0">
                <a:latin typeface="Georgia" panose="02040502050405020303" pitchFamily="18" charset="0"/>
              </a:rPr>
              <a:t>– як </a:t>
            </a:r>
            <a:r>
              <a:rPr lang="ru-RU" sz="1800" dirty="0" err="1">
                <a:latin typeface="Georgia" panose="02040502050405020303" pitchFamily="18" charset="0"/>
              </a:rPr>
              <a:t>напрямок</a:t>
            </a:r>
            <a:r>
              <a:rPr lang="ru-RU" sz="1800" dirty="0">
                <a:latin typeface="Georgia" panose="02040502050405020303" pitchFamily="18" charset="0"/>
              </a:rPr>
              <a:t> у </a:t>
            </a:r>
            <a:r>
              <a:rPr lang="ru-RU" sz="1800" dirty="0" err="1">
                <a:latin typeface="Georgia" panose="02040502050405020303" pitchFamily="18" charset="0"/>
              </a:rPr>
              <a:t>культурі</a:t>
            </a:r>
            <a:r>
              <a:rPr lang="ru-RU" sz="1800" dirty="0">
                <a:latin typeface="Georgia" panose="02040502050405020303" pitchFamily="18" charset="0"/>
              </a:rPr>
              <a:t> та </a:t>
            </a:r>
            <a:r>
              <a:rPr lang="ru-RU" sz="1800" dirty="0" err="1">
                <a:latin typeface="Georgia" panose="02040502050405020303" pitchFamily="18" charset="0"/>
              </a:rPr>
              <a:t>літературі</a:t>
            </a:r>
            <a:r>
              <a:rPr lang="ru-RU" sz="1800" dirty="0">
                <a:latin typeface="Georgia" panose="02040502050405020303" pitchFamily="18" charset="0"/>
              </a:rPr>
              <a:t> </a:t>
            </a:r>
            <a:r>
              <a:rPr lang="ru-RU" sz="1800" dirty="0" err="1">
                <a:latin typeface="Georgia" panose="02040502050405020303" pitchFamily="18" charset="0"/>
              </a:rPr>
              <a:t>мав</a:t>
            </a:r>
            <a:r>
              <a:rPr lang="ru-RU" sz="1800" dirty="0">
                <a:latin typeface="Georgia" panose="02040502050405020303" pitchFamily="18" charset="0"/>
              </a:rPr>
              <a:t> </a:t>
            </a:r>
            <a:r>
              <a:rPr lang="ru-RU" sz="1800" dirty="0" err="1">
                <a:latin typeface="Georgia" panose="02040502050405020303" pitchFamily="18" charset="0"/>
              </a:rPr>
              <a:t>свої</a:t>
            </a:r>
            <a:r>
              <a:rPr lang="ru-RU" sz="1800" dirty="0">
                <a:latin typeface="Georgia" panose="02040502050405020303" pitchFamily="18" charset="0"/>
              </a:rPr>
              <a:t> характеристики у </a:t>
            </a:r>
            <a:r>
              <a:rPr lang="ru-RU" sz="1800" dirty="0" err="1">
                <a:latin typeface="Georgia" panose="02040502050405020303" pitchFamily="18" charset="0"/>
              </a:rPr>
              <a:t>кожній</a:t>
            </a:r>
            <a:r>
              <a:rPr lang="ru-RU" sz="1800" dirty="0">
                <a:latin typeface="Georgia" panose="02040502050405020303" pitchFamily="18" charset="0"/>
              </a:rPr>
              <a:t> </a:t>
            </a:r>
            <a:r>
              <a:rPr lang="ru-RU" sz="1800" dirty="0" err="1">
                <a:latin typeface="Georgia" panose="02040502050405020303" pitchFamily="18" charset="0"/>
              </a:rPr>
              <a:t>країні</a:t>
            </a:r>
            <a:r>
              <a:rPr lang="ru-RU" sz="1800" dirty="0">
                <a:latin typeface="Georgia" panose="02040502050405020303" pitchFamily="18" charset="0"/>
              </a:rPr>
              <a:t>. Особливою формою </a:t>
            </a:r>
            <a:r>
              <a:rPr lang="ru-RU" sz="1800" dirty="0" err="1">
                <a:latin typeface="Georgia" panose="02040502050405020303" pitchFamily="18" charset="0"/>
              </a:rPr>
              <a:t>він</a:t>
            </a:r>
            <a:r>
              <a:rPr lang="ru-RU" sz="1800" dirty="0">
                <a:latin typeface="Georgia" panose="02040502050405020303" pitchFamily="18" charset="0"/>
              </a:rPr>
              <a:t> </a:t>
            </a:r>
            <a:r>
              <a:rPr lang="ru-RU" sz="1800" dirty="0" err="1">
                <a:latin typeface="Georgia" panose="02040502050405020303" pitchFamily="18" charset="0"/>
              </a:rPr>
              <a:t>постає</a:t>
            </a:r>
            <a:r>
              <a:rPr lang="ru-RU" sz="1800" dirty="0">
                <a:latin typeface="Georgia" panose="02040502050405020303" pitchFamily="18" charset="0"/>
              </a:rPr>
              <a:t> </a:t>
            </a:r>
            <a:r>
              <a:rPr lang="ru-RU" sz="1800" dirty="0" err="1">
                <a:latin typeface="Georgia" panose="02040502050405020303" pitchFamily="18" charset="0"/>
              </a:rPr>
              <a:t>саме</a:t>
            </a:r>
            <a:r>
              <a:rPr lang="ru-RU" sz="1800" dirty="0">
                <a:latin typeface="Georgia" panose="02040502050405020303" pitchFamily="18" charset="0"/>
              </a:rPr>
              <a:t> у </a:t>
            </a:r>
            <a:r>
              <a:rPr lang="ru-RU" sz="1800" dirty="0" err="1">
                <a:latin typeface="Georgia" panose="02040502050405020303" pitchFamily="18" charset="0"/>
              </a:rPr>
              <a:t>Німеччині</a:t>
            </a:r>
            <a:r>
              <a:rPr lang="ru-RU" sz="1800" dirty="0">
                <a:latin typeface="Georgia" panose="02040502050405020303" pitchFamily="18" charset="0"/>
              </a:rPr>
              <a:t> </a:t>
            </a:r>
            <a:r>
              <a:rPr lang="ru-RU" sz="1800" dirty="0" smtClean="0">
                <a:latin typeface="Georgia" panose="02040502050405020303" pitchFamily="18" charset="0"/>
              </a:rPr>
              <a:t/>
            </a:r>
            <a:br>
              <a:rPr lang="ru-RU" sz="1800" dirty="0" smtClean="0">
                <a:latin typeface="Georgia" panose="02040502050405020303" pitchFamily="18" charset="0"/>
              </a:rPr>
            </a:br>
            <a:r>
              <a:rPr lang="ru-RU" sz="1800" dirty="0" err="1" smtClean="0">
                <a:latin typeface="Georgia" panose="02040502050405020303" pitchFamily="18" charset="0"/>
              </a:rPr>
              <a:t>Казкова</a:t>
            </a:r>
            <a:r>
              <a:rPr lang="ru-RU" sz="1800" dirty="0" smtClean="0">
                <a:latin typeface="Georgia" panose="02040502050405020303" pitchFamily="18" charset="0"/>
              </a:rPr>
              <a:t> </a:t>
            </a:r>
            <a:r>
              <a:rPr lang="ru-RU" sz="1800" dirty="0" err="1">
                <a:latin typeface="Georgia" panose="02040502050405020303" pitchFamily="18" charset="0"/>
              </a:rPr>
              <a:t>повість</a:t>
            </a:r>
            <a:r>
              <a:rPr lang="ru-RU" sz="1800" dirty="0">
                <a:latin typeface="Georgia" panose="02040502050405020303" pitchFamily="18" charset="0"/>
              </a:rPr>
              <a:t> Гофмана </a:t>
            </a:r>
            <a:r>
              <a:rPr lang="ru-RU" sz="1800" dirty="0" err="1">
                <a:latin typeface="Georgia" panose="02040502050405020303" pitchFamily="18" charset="0"/>
              </a:rPr>
              <a:t>завершує</a:t>
            </a:r>
            <a:r>
              <a:rPr lang="ru-RU" sz="1800" dirty="0">
                <a:latin typeface="Georgia" panose="02040502050405020303" pitchFamily="18" charset="0"/>
              </a:rPr>
              <a:t> собою </a:t>
            </a:r>
            <a:r>
              <a:rPr lang="ru-RU" sz="1800" dirty="0" err="1">
                <a:latin typeface="Georgia" panose="02040502050405020303" pitchFamily="18" charset="0"/>
              </a:rPr>
              <a:t>розвиток</a:t>
            </a:r>
            <a:r>
              <a:rPr lang="ru-RU" sz="1800" dirty="0">
                <a:latin typeface="Georgia" panose="02040502050405020303" pitchFamily="18" charset="0"/>
              </a:rPr>
              <a:t> </a:t>
            </a:r>
            <a:r>
              <a:rPr lang="ru-RU" sz="1800" dirty="0" err="1">
                <a:latin typeface="Georgia" panose="02040502050405020303" pitchFamily="18" charset="0"/>
              </a:rPr>
              <a:t>німецької</a:t>
            </a:r>
            <a:r>
              <a:rPr lang="ru-RU" sz="1800" dirty="0">
                <a:latin typeface="Georgia" panose="02040502050405020303" pitchFamily="18" charset="0"/>
              </a:rPr>
              <a:t> </a:t>
            </a:r>
            <a:r>
              <a:rPr lang="ru-RU" sz="1800" dirty="0" err="1">
                <a:latin typeface="Georgia" panose="02040502050405020303" pitchFamily="18" charset="0"/>
              </a:rPr>
              <a:t>романтичної</a:t>
            </a:r>
            <a:r>
              <a:rPr lang="ru-RU" sz="1800" dirty="0">
                <a:latin typeface="Georgia" panose="02040502050405020303" pitchFamily="18" charset="0"/>
              </a:rPr>
              <a:t> </a:t>
            </a:r>
            <a:r>
              <a:rPr lang="ru-RU" sz="1800" dirty="0" err="1">
                <a:latin typeface="Georgia" panose="02040502050405020303" pitchFamily="18" charset="0"/>
              </a:rPr>
              <a:t>літературної</a:t>
            </a:r>
            <a:r>
              <a:rPr lang="ru-RU" sz="1800" dirty="0">
                <a:latin typeface="Georgia" panose="02040502050405020303" pitchFamily="18" charset="0"/>
              </a:rPr>
              <a:t> </a:t>
            </a:r>
            <a:r>
              <a:rPr lang="ru-RU" sz="1800" dirty="0" err="1">
                <a:latin typeface="Georgia" panose="02040502050405020303" pitchFamily="18" charset="0"/>
              </a:rPr>
              <a:t>казки</a:t>
            </a:r>
            <a:r>
              <a:rPr lang="ru-RU" sz="1800" dirty="0">
                <a:latin typeface="Georgia" panose="02040502050405020303" pitchFamily="18" charset="0"/>
              </a:rPr>
              <a:t>. У </a:t>
            </a:r>
            <a:r>
              <a:rPr lang="ru-RU" sz="1800" dirty="0" err="1">
                <a:latin typeface="Georgia" panose="02040502050405020303" pitchFamily="18" charset="0"/>
              </a:rPr>
              <a:t>ній</a:t>
            </a:r>
            <a:r>
              <a:rPr lang="ru-RU" sz="1800" dirty="0">
                <a:latin typeface="Georgia" panose="02040502050405020303" pitchFamily="18" charset="0"/>
              </a:rPr>
              <a:t> </a:t>
            </a:r>
            <a:r>
              <a:rPr lang="ru-RU" sz="1800" dirty="0" err="1">
                <a:latin typeface="Georgia" panose="02040502050405020303" pitchFamily="18" charset="0"/>
              </a:rPr>
              <a:t>знаходять</a:t>
            </a:r>
            <a:r>
              <a:rPr lang="ru-RU" sz="1800" dirty="0">
                <a:latin typeface="Georgia" panose="02040502050405020303" pitchFamily="18" charset="0"/>
              </a:rPr>
              <a:t> </a:t>
            </a:r>
            <a:r>
              <a:rPr lang="ru-RU" sz="1800" dirty="0" err="1">
                <a:latin typeface="Georgia" panose="02040502050405020303" pitchFamily="18" charset="0"/>
              </a:rPr>
              <a:t>відображення</a:t>
            </a:r>
            <a:r>
              <a:rPr lang="ru-RU" sz="1800" dirty="0">
                <a:latin typeface="Georgia" panose="02040502050405020303" pitchFamily="18" charset="0"/>
              </a:rPr>
              <a:t> </a:t>
            </a:r>
            <a:r>
              <a:rPr lang="ru-RU" sz="1800" dirty="0" err="1">
                <a:latin typeface="Georgia" panose="02040502050405020303" pitchFamily="18" charset="0"/>
              </a:rPr>
              <a:t>багато</a:t>
            </a:r>
            <a:r>
              <a:rPr lang="ru-RU" sz="1800" dirty="0">
                <a:latin typeface="Georgia" panose="02040502050405020303" pitchFamily="18" charset="0"/>
              </a:rPr>
              <a:t> проблем, </a:t>
            </a:r>
            <a:r>
              <a:rPr lang="ru-RU" sz="1800" dirty="0" err="1">
                <a:latin typeface="Georgia" panose="02040502050405020303" pitchFamily="18" charset="0"/>
              </a:rPr>
              <a:t>пов’язаних</a:t>
            </a:r>
            <a:r>
              <a:rPr lang="ru-RU" sz="1800" dirty="0">
                <a:latin typeface="Georgia" panose="02040502050405020303" pitchFamily="18" charset="0"/>
              </a:rPr>
              <a:t> не </a:t>
            </a:r>
            <a:r>
              <a:rPr lang="ru-RU" sz="1800" dirty="0" err="1">
                <a:latin typeface="Georgia" panose="02040502050405020303" pitchFamily="18" charset="0"/>
              </a:rPr>
              <a:t>тільки</a:t>
            </a:r>
            <a:r>
              <a:rPr lang="ru-RU" sz="1800" dirty="0">
                <a:latin typeface="Georgia" panose="02040502050405020303" pitchFamily="18" charset="0"/>
              </a:rPr>
              <a:t> з </a:t>
            </a:r>
            <a:r>
              <a:rPr lang="ru-RU" sz="1800" dirty="0" err="1">
                <a:latin typeface="Georgia" panose="02040502050405020303" pitchFamily="18" charset="0"/>
              </a:rPr>
              <a:t>естетикою</a:t>
            </a:r>
            <a:r>
              <a:rPr lang="ru-RU" sz="1800" dirty="0">
                <a:latin typeface="Georgia" panose="02040502050405020303" pitchFamily="18" charset="0"/>
              </a:rPr>
              <a:t> і </a:t>
            </a:r>
            <a:r>
              <a:rPr lang="ru-RU" sz="1800" dirty="0" err="1">
                <a:latin typeface="Georgia" panose="02040502050405020303" pitchFamily="18" charset="0"/>
              </a:rPr>
              <a:t>світоглядом</a:t>
            </a:r>
            <a:r>
              <a:rPr lang="ru-RU" sz="1800" dirty="0">
                <a:latin typeface="Georgia" panose="02040502050405020303" pitchFamily="18" charset="0"/>
              </a:rPr>
              <a:t> романтизму, а й з </a:t>
            </a:r>
            <a:r>
              <a:rPr lang="ru-RU" sz="1800" dirty="0" err="1">
                <a:latin typeface="Georgia" panose="02040502050405020303" pitchFamily="18" charset="0"/>
              </a:rPr>
              <a:t>сучасною</a:t>
            </a:r>
            <a:r>
              <a:rPr lang="ru-RU" sz="1800" dirty="0">
                <a:latin typeface="Georgia" panose="02040502050405020303" pitchFamily="18" charset="0"/>
              </a:rPr>
              <a:t> </a:t>
            </a:r>
            <a:r>
              <a:rPr lang="ru-RU" sz="1800" dirty="0" err="1">
                <a:latin typeface="Georgia" panose="02040502050405020303" pitchFamily="18" charset="0"/>
              </a:rPr>
              <a:t>дійсністю</a:t>
            </a:r>
            <a:r>
              <a:rPr lang="ru-RU" sz="1800" dirty="0">
                <a:latin typeface="Georgia" panose="02040502050405020303" pitchFamily="18" charset="0"/>
              </a:rPr>
              <a:t>. </a:t>
            </a:r>
            <a:r>
              <a:rPr lang="ru-RU" sz="1800" dirty="0" err="1">
                <a:latin typeface="Georgia" panose="02040502050405020303" pitchFamily="18" charset="0"/>
              </a:rPr>
              <a:t>Казкова</a:t>
            </a:r>
            <a:r>
              <a:rPr lang="ru-RU" sz="1800" dirty="0">
                <a:latin typeface="Georgia" panose="02040502050405020303" pitchFamily="18" charset="0"/>
              </a:rPr>
              <a:t> </a:t>
            </a:r>
            <a:r>
              <a:rPr lang="ru-RU" sz="1800" dirty="0" err="1">
                <a:latin typeface="Georgia" panose="02040502050405020303" pitchFamily="18" charset="0"/>
              </a:rPr>
              <a:t>повість</a:t>
            </a:r>
            <a:r>
              <a:rPr lang="ru-RU" sz="1800" dirty="0">
                <a:latin typeface="Georgia" panose="02040502050405020303" pitchFamily="18" charset="0"/>
              </a:rPr>
              <a:t> </a:t>
            </a:r>
            <a:r>
              <a:rPr lang="ru-RU" sz="1800" dirty="0" err="1">
                <a:latin typeface="Georgia" panose="02040502050405020303" pitchFamily="18" charset="0"/>
              </a:rPr>
              <a:t>опановує</a:t>
            </a:r>
            <a:r>
              <a:rPr lang="ru-RU" sz="1800" dirty="0">
                <a:latin typeface="Georgia" panose="02040502050405020303" pitchFamily="18" charset="0"/>
              </a:rPr>
              <a:t> </a:t>
            </a:r>
            <a:r>
              <a:rPr lang="ru-RU" sz="1800" dirty="0" err="1">
                <a:latin typeface="Georgia" panose="02040502050405020303" pitchFamily="18" charset="0"/>
              </a:rPr>
              <a:t>пласти</a:t>
            </a:r>
            <a:r>
              <a:rPr lang="ru-RU" sz="1800" dirty="0">
                <a:latin typeface="Georgia" panose="02040502050405020303" pitchFamily="18" charset="0"/>
              </a:rPr>
              <a:t> </a:t>
            </a:r>
            <a:r>
              <a:rPr lang="ru-RU" sz="1800" dirty="0" err="1">
                <a:latin typeface="Georgia" panose="02040502050405020303" pitchFamily="18" charset="0"/>
              </a:rPr>
              <a:t>сучасного</a:t>
            </a:r>
            <a:r>
              <a:rPr lang="ru-RU" sz="1800" dirty="0">
                <a:latin typeface="Georgia" panose="02040502050405020303" pitchFamily="18" charset="0"/>
              </a:rPr>
              <a:t> </a:t>
            </a:r>
            <a:r>
              <a:rPr lang="ru-RU" sz="1800" dirty="0" err="1">
                <a:latin typeface="Georgia" panose="02040502050405020303" pitchFamily="18" charset="0"/>
              </a:rPr>
              <a:t>життя</a:t>
            </a:r>
            <a:r>
              <a:rPr lang="ru-RU" sz="1800" dirty="0">
                <a:latin typeface="Georgia" panose="02040502050405020303" pitchFamily="18" charset="0"/>
              </a:rPr>
              <a:t>, </a:t>
            </a:r>
            <a:r>
              <a:rPr lang="ru-RU" sz="1800" dirty="0" err="1">
                <a:latin typeface="Georgia" panose="02040502050405020303" pitchFamily="18" charset="0"/>
              </a:rPr>
              <a:t>використовуючи</a:t>
            </a:r>
            <a:r>
              <a:rPr lang="ru-RU" sz="1800" dirty="0">
                <a:latin typeface="Georgia" panose="02040502050405020303" pitchFamily="18" charset="0"/>
              </a:rPr>
              <a:t> при </a:t>
            </a:r>
            <a:r>
              <a:rPr lang="ru-RU" sz="1800" dirty="0" err="1">
                <a:latin typeface="Georgia" panose="02040502050405020303" pitchFamily="18" charset="0"/>
              </a:rPr>
              <a:t>цьому</a:t>
            </a:r>
            <a:r>
              <a:rPr lang="ru-RU" sz="1800" dirty="0">
                <a:latin typeface="Georgia" panose="02040502050405020303" pitchFamily="18" charset="0"/>
              </a:rPr>
              <a:t> «</a:t>
            </a:r>
            <a:r>
              <a:rPr lang="ru-RU" sz="1800" dirty="0" err="1">
                <a:latin typeface="Georgia" panose="02040502050405020303" pitchFamily="18" charset="0"/>
              </a:rPr>
              <a:t>казкові</a:t>
            </a:r>
            <a:r>
              <a:rPr lang="ru-RU" sz="1800" dirty="0">
                <a:latin typeface="Georgia" panose="02040502050405020303" pitchFamily="18" charset="0"/>
              </a:rPr>
              <a:t>» </a:t>
            </a:r>
            <a:r>
              <a:rPr lang="ru-RU" sz="1800" dirty="0" err="1">
                <a:latin typeface="Georgia" panose="02040502050405020303" pitchFamily="18" charset="0"/>
              </a:rPr>
              <a:t>художні</a:t>
            </a:r>
            <a:r>
              <a:rPr lang="ru-RU" sz="1800" dirty="0">
                <a:latin typeface="Georgia" panose="02040502050405020303" pitchFamily="18" charset="0"/>
              </a:rPr>
              <a:t> </a:t>
            </a:r>
            <a:r>
              <a:rPr lang="ru-RU" sz="1800" dirty="0" err="1">
                <a:latin typeface="Georgia" panose="02040502050405020303" pitchFamily="18" charset="0"/>
              </a:rPr>
              <a:t>засоби</a:t>
            </a:r>
            <a:r>
              <a:rPr lang="ru-RU" sz="1800" dirty="0">
                <a:latin typeface="Georgia" panose="02040502050405020303" pitchFamily="18" charset="0"/>
              </a:rPr>
              <a:t>.</a:t>
            </a:r>
            <a:r>
              <a:rPr lang="ru-RU" sz="1600" dirty="0">
                <a:latin typeface="Georgia" panose="02040502050405020303" pitchFamily="18" charset="0"/>
              </a:rPr>
              <a:t/>
            </a:r>
            <a:br>
              <a:rPr lang="ru-RU" sz="1600" dirty="0">
                <a:latin typeface="Georgia" panose="02040502050405020303" pitchFamily="18" charset="0"/>
              </a:rPr>
            </a:br>
            <a:endParaRPr lang="en-US" sz="1600" dirty="0">
              <a:latin typeface="Georgia" panose="02040502050405020303"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3212" y="1828800"/>
            <a:ext cx="3352800" cy="4267200"/>
          </a:xfrm>
        </p:spPr>
      </p:pic>
      <p:sp>
        <p:nvSpPr>
          <p:cNvPr id="5" name="Лента лицом вверх 4"/>
          <p:cNvSpPr/>
          <p:nvPr/>
        </p:nvSpPr>
        <p:spPr>
          <a:xfrm>
            <a:off x="2970212" y="609600"/>
            <a:ext cx="5867400" cy="838200"/>
          </a:xfrm>
          <a:prstGeom prst="ribbon2">
            <a:avLst>
              <a:gd name="adj1" fmla="val 33333"/>
              <a:gd name="adj2" fmla="val 50000"/>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Романтизм</a:t>
            </a:r>
            <a:endParaRPr lang="en-US" sz="2800" dirty="0"/>
          </a:p>
        </p:txBody>
      </p:sp>
    </p:spTree>
    <p:extLst>
      <p:ext uri="{BB962C8B-B14F-4D97-AF65-F5344CB8AC3E}">
        <p14:creationId xmlns:p14="http://schemas.microsoft.com/office/powerpoint/2010/main" val="8002568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pic>
        <p:nvPicPr>
          <p:cNvPr id="15" name="Объект 1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151812" y="1219200"/>
            <a:ext cx="3008484" cy="4343400"/>
          </a:xfrm>
        </p:spPr>
      </p:pic>
      <p:graphicFrame>
        <p:nvGraphicFramePr>
          <p:cNvPr id="11" name="Объект 10"/>
          <p:cNvGraphicFramePr>
            <a:graphicFrameLocks noGrp="1"/>
          </p:cNvGraphicFramePr>
          <p:nvPr>
            <p:ph sz="half" idx="2"/>
            <p:extLst>
              <p:ext uri="{D42A27DB-BD31-4B8C-83A1-F6EECF244321}">
                <p14:modId xmlns:p14="http://schemas.microsoft.com/office/powerpoint/2010/main" val="3174675754"/>
              </p:ext>
            </p:extLst>
          </p:nvPr>
        </p:nvGraphicFramePr>
        <p:xfrm>
          <a:off x="1751012" y="685800"/>
          <a:ext cx="53340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2871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lgConfetti">
          <a:fgClr>
            <a:schemeClr val="bg2">
              <a:lumMod val="50000"/>
            </a:schemeClr>
          </a:fgClr>
          <a:bgClr>
            <a:schemeClr val="bg2">
              <a:lumMod val="75000"/>
            </a:schemeClr>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0812" y="685800"/>
            <a:ext cx="4191000" cy="5410200"/>
          </a:xfrm>
          <a:noFill/>
          <a:effectLst>
            <a:innerShdw blurRad="114300">
              <a:prstClr val="black"/>
            </a:innerShdw>
          </a:effectLst>
        </p:spPr>
        <p:txBody>
          <a:bodyPr>
            <a:normAutofit fontScale="90000"/>
          </a:bodyPr>
          <a:lstStyle/>
          <a:p>
            <a:pPr algn="ctr"/>
            <a:r>
              <a:rPr lang="ru-RU" sz="2000" dirty="0">
                <a:latin typeface="Cambria" panose="02040503050406030204" pitchFamily="18" charset="0"/>
              </a:rPr>
              <a:t>1819 року </a:t>
            </a:r>
            <a:r>
              <a:rPr lang="ru-RU" sz="2000" dirty="0" err="1">
                <a:latin typeface="Cambria" panose="02040503050406030204" pitchFamily="18" charset="0"/>
              </a:rPr>
              <a:t>з’явилася</a:t>
            </a:r>
            <a:r>
              <a:rPr lang="ru-RU" sz="2000" dirty="0">
                <a:latin typeface="Cambria" panose="02040503050406030204" pitchFamily="18" charset="0"/>
              </a:rPr>
              <a:t> новела «</a:t>
            </a:r>
            <a:r>
              <a:rPr lang="ru-RU" sz="2000" dirty="0" err="1">
                <a:latin typeface="Cambria" panose="02040503050406030204" pitchFamily="18" charset="0"/>
              </a:rPr>
              <a:t>Крихітка</a:t>
            </a:r>
            <a:r>
              <a:rPr lang="ru-RU" sz="2000" dirty="0">
                <a:latin typeface="Cambria" panose="02040503050406030204" pitchFamily="18" charset="0"/>
              </a:rPr>
              <a:t> </a:t>
            </a:r>
            <a:r>
              <a:rPr lang="ru-RU" sz="2000" dirty="0" err="1">
                <a:latin typeface="Cambria" panose="02040503050406030204" pitchFamily="18" charset="0"/>
              </a:rPr>
              <a:t>цахес</a:t>
            </a:r>
            <a:r>
              <a:rPr lang="ru-RU" sz="2000" dirty="0">
                <a:latin typeface="Cambria" panose="02040503050406030204" pitchFamily="18" charset="0"/>
              </a:rPr>
              <a:t> на </a:t>
            </a:r>
            <a:r>
              <a:rPr lang="ru-RU" sz="2000" dirty="0" err="1">
                <a:latin typeface="Cambria" panose="02040503050406030204" pitchFamily="18" charset="0"/>
              </a:rPr>
              <a:t>прізвисько</a:t>
            </a:r>
            <a:r>
              <a:rPr lang="ru-RU" sz="2000" dirty="0">
                <a:latin typeface="Cambria" panose="02040503050406030204" pitchFamily="18" charset="0"/>
              </a:rPr>
              <a:t> </a:t>
            </a:r>
            <a:r>
              <a:rPr lang="ru-RU" sz="2000" dirty="0" err="1">
                <a:latin typeface="Cambria" panose="02040503050406030204" pitchFamily="18" charset="0"/>
              </a:rPr>
              <a:t>ціннобер</a:t>
            </a:r>
            <a:r>
              <a:rPr lang="ru-RU" sz="2000" dirty="0">
                <a:latin typeface="Cambria" panose="02040503050406030204" pitchFamily="18" charset="0"/>
              </a:rPr>
              <a:t>», де </a:t>
            </a:r>
            <a:r>
              <a:rPr lang="ru-RU" sz="2000" dirty="0" err="1">
                <a:latin typeface="Cambria" panose="02040503050406030204" pitchFamily="18" charset="0"/>
              </a:rPr>
              <a:t>під</a:t>
            </a:r>
            <a:r>
              <a:rPr lang="ru-RU" sz="2000" dirty="0">
                <a:latin typeface="Cambria" panose="02040503050406030204" pitchFamily="18" charset="0"/>
              </a:rPr>
              <a:t> жанром </a:t>
            </a:r>
            <a:r>
              <a:rPr lang="ru-RU" sz="2000" dirty="0" err="1">
                <a:latin typeface="Cambria" panose="02040503050406030204" pitchFamily="18" charset="0"/>
              </a:rPr>
              <a:t>казки</a:t>
            </a:r>
            <a:r>
              <a:rPr lang="ru-RU" sz="2000" dirty="0">
                <a:latin typeface="Cambria" panose="02040503050406030204" pitchFamily="18" charset="0"/>
              </a:rPr>
              <a:t> </a:t>
            </a:r>
            <a:r>
              <a:rPr lang="ru-RU" sz="2000" dirty="0" err="1">
                <a:latin typeface="Cambria" panose="02040503050406030204" pitchFamily="18" charset="0"/>
              </a:rPr>
              <a:t>прихована</a:t>
            </a:r>
            <a:r>
              <a:rPr lang="ru-RU" sz="2000" dirty="0">
                <a:latin typeface="Cambria" panose="02040503050406030204" pitchFamily="18" charset="0"/>
              </a:rPr>
              <a:t> </a:t>
            </a:r>
            <a:r>
              <a:rPr lang="ru-RU" sz="2000" dirty="0" err="1">
                <a:latin typeface="Cambria" panose="02040503050406030204" pitchFamily="18" charset="0"/>
              </a:rPr>
              <a:t>гостра</a:t>
            </a:r>
            <a:r>
              <a:rPr lang="ru-RU" sz="2000" dirty="0">
                <a:latin typeface="Cambria" panose="02040503050406030204" pitchFamily="18" charset="0"/>
              </a:rPr>
              <a:t> </a:t>
            </a:r>
            <a:r>
              <a:rPr lang="ru-RU" sz="2000" dirty="0" err="1">
                <a:latin typeface="Cambria" panose="02040503050406030204" pitchFamily="18" charset="0"/>
              </a:rPr>
              <a:t>соціальна</a:t>
            </a:r>
            <a:r>
              <a:rPr lang="ru-RU" sz="2000" dirty="0">
                <a:latin typeface="Cambria" panose="02040503050406030204" pitchFamily="18" charset="0"/>
              </a:rPr>
              <a:t> </a:t>
            </a:r>
            <a:r>
              <a:rPr lang="ru-RU" sz="2000" dirty="0" smtClean="0">
                <a:latin typeface="Cambria" panose="02040503050406030204" pitchFamily="18" charset="0"/>
              </a:rPr>
              <a:t>сатира.</a:t>
            </a:r>
            <a:br>
              <a:rPr lang="ru-RU" sz="2000" dirty="0" smtClean="0">
                <a:latin typeface="Cambria" panose="02040503050406030204" pitchFamily="18" charset="0"/>
              </a:rPr>
            </a:br>
            <a:r>
              <a:rPr lang="ru-RU" sz="2000" dirty="0" smtClean="0">
                <a:latin typeface="Cambria" panose="02040503050406030204" pitchFamily="18" charset="0"/>
              </a:rPr>
              <a:t> </a:t>
            </a:r>
            <a:r>
              <a:rPr lang="ru-RU" sz="2000" dirty="0">
                <a:latin typeface="Cambria" panose="02040503050406030204" pitchFamily="18" charset="0"/>
              </a:rPr>
              <a:t>«</a:t>
            </a:r>
            <a:r>
              <a:rPr lang="ru-RU" sz="2000" dirty="0" err="1">
                <a:latin typeface="Cambria" panose="02040503050406030204" pitchFamily="18" charset="0"/>
              </a:rPr>
              <a:t>Крихітка</a:t>
            </a:r>
            <a:r>
              <a:rPr lang="ru-RU" sz="2000" dirty="0">
                <a:latin typeface="Cambria" panose="02040503050406030204" pitchFamily="18" charset="0"/>
              </a:rPr>
              <a:t> </a:t>
            </a:r>
            <a:r>
              <a:rPr lang="ru-RU" sz="2000" dirty="0" err="1">
                <a:latin typeface="Cambria" panose="02040503050406030204" pitchFamily="18" charset="0"/>
              </a:rPr>
              <a:t>цахес</a:t>
            </a:r>
            <a:r>
              <a:rPr lang="ru-RU" sz="2000" dirty="0">
                <a:latin typeface="Cambria" panose="02040503050406030204" pitchFamily="18" charset="0"/>
              </a:rPr>
              <a:t>» — шедевр </a:t>
            </a:r>
            <a:r>
              <a:rPr lang="ru-RU" sz="2000" dirty="0" err="1">
                <a:latin typeface="Cambria" panose="02040503050406030204" pitchFamily="18" charset="0"/>
              </a:rPr>
              <a:t>романтичної</a:t>
            </a:r>
            <a:r>
              <a:rPr lang="ru-RU" sz="2000" dirty="0">
                <a:latin typeface="Cambria" panose="02040503050406030204" pitchFamily="18" charset="0"/>
              </a:rPr>
              <a:t> </a:t>
            </a:r>
            <a:r>
              <a:rPr lang="ru-RU" sz="2000" dirty="0" err="1" smtClean="0">
                <a:latin typeface="Cambria" panose="02040503050406030204" pitchFamily="18" charset="0"/>
              </a:rPr>
              <a:t>казки</a:t>
            </a:r>
            <a:r>
              <a:rPr lang="ru-RU" sz="2000" dirty="0" smtClean="0">
                <a:latin typeface="Cambria" panose="02040503050406030204" pitchFamily="18" charset="0"/>
              </a:rPr>
              <a:t> </a:t>
            </a:r>
            <a:r>
              <a:rPr lang="ru-RU" sz="2000" dirty="0">
                <a:latin typeface="Cambria" panose="02040503050406030204" pitchFamily="18" charset="0"/>
              </a:rPr>
              <a:t>— </a:t>
            </a:r>
            <a:r>
              <a:rPr lang="ru-RU" sz="2000" dirty="0" err="1">
                <a:latin typeface="Cambria" panose="02040503050406030204" pitchFamily="18" charset="0"/>
              </a:rPr>
              <a:t>Саме</a:t>
            </a:r>
            <a:r>
              <a:rPr lang="ru-RU" sz="2000" dirty="0">
                <a:latin typeface="Cambria" panose="02040503050406030204" pitchFamily="18" charset="0"/>
              </a:rPr>
              <a:t> </a:t>
            </a:r>
            <a:r>
              <a:rPr lang="ru-RU" sz="2000" dirty="0" err="1">
                <a:latin typeface="Cambria" panose="02040503050406030204" pitchFamily="18" charset="0"/>
              </a:rPr>
              <a:t>художніми</a:t>
            </a:r>
            <a:r>
              <a:rPr lang="ru-RU" sz="2000" dirty="0">
                <a:latin typeface="Cambria" panose="02040503050406030204" pitchFamily="18" charset="0"/>
              </a:rPr>
              <a:t> </a:t>
            </a:r>
            <a:r>
              <a:rPr lang="ru-RU" sz="2000" dirty="0" err="1">
                <a:latin typeface="Cambria" panose="02040503050406030204" pitchFamily="18" charset="0"/>
              </a:rPr>
              <a:t>творами</a:t>
            </a:r>
            <a:r>
              <a:rPr lang="ru-RU" sz="2000" dirty="0">
                <a:latin typeface="Cambria" panose="02040503050406030204" pitchFamily="18" charset="0"/>
              </a:rPr>
              <a:t> Гофман </a:t>
            </a:r>
            <a:r>
              <a:rPr lang="ru-RU" sz="2000" dirty="0" err="1">
                <a:latin typeface="Cambria" panose="02040503050406030204" pitchFamily="18" charset="0"/>
              </a:rPr>
              <a:t>здобув</a:t>
            </a:r>
            <a:r>
              <a:rPr lang="ru-RU" sz="2000" dirty="0">
                <a:latin typeface="Cambria" panose="02040503050406030204" pitchFamily="18" charset="0"/>
              </a:rPr>
              <a:t> </a:t>
            </a:r>
            <a:r>
              <a:rPr lang="ru-RU" sz="2000" dirty="0" err="1">
                <a:latin typeface="Cambria" panose="02040503050406030204" pitchFamily="18" charset="0"/>
              </a:rPr>
              <a:t>собі</a:t>
            </a:r>
            <a:r>
              <a:rPr lang="ru-RU" sz="2000" dirty="0">
                <a:latin typeface="Cambria" panose="02040503050406030204" pitchFamily="18" charset="0"/>
              </a:rPr>
              <a:t> </a:t>
            </a:r>
            <a:r>
              <a:rPr lang="ru-RU" sz="2000" dirty="0" err="1">
                <a:latin typeface="Cambria" panose="02040503050406030204" pitchFamily="18" charset="0"/>
              </a:rPr>
              <a:t>світову</a:t>
            </a:r>
            <a:r>
              <a:rPr lang="ru-RU" sz="2000" dirty="0">
                <a:latin typeface="Cambria" panose="02040503050406030204" pitchFamily="18" charset="0"/>
              </a:rPr>
              <a:t> славу. </a:t>
            </a:r>
            <a:r>
              <a:rPr lang="ru-RU" sz="2000" dirty="0" err="1">
                <a:latin typeface="Cambria" panose="02040503050406030204" pitchFamily="18" charset="0"/>
              </a:rPr>
              <a:t>Більшість</a:t>
            </a:r>
            <a:r>
              <a:rPr lang="ru-RU" sz="2000" dirty="0">
                <a:latin typeface="Cambria" panose="02040503050406030204" pitchFamily="18" charset="0"/>
              </a:rPr>
              <a:t> </a:t>
            </a:r>
            <a:r>
              <a:rPr lang="ru-RU" sz="2000" dirty="0" err="1">
                <a:latin typeface="Cambria" panose="02040503050406030204" pitchFamily="18" charset="0"/>
              </a:rPr>
              <a:t>його</a:t>
            </a:r>
            <a:r>
              <a:rPr lang="ru-RU" sz="2000" dirty="0">
                <a:latin typeface="Cambria" panose="02040503050406030204" pitchFamily="18" charset="0"/>
              </a:rPr>
              <a:t> </a:t>
            </a:r>
            <a:r>
              <a:rPr lang="ru-RU" sz="2000" dirty="0" err="1">
                <a:latin typeface="Cambria" panose="02040503050406030204" pitchFamily="18" charset="0"/>
              </a:rPr>
              <a:t>оповідань</a:t>
            </a:r>
            <a:r>
              <a:rPr lang="ru-RU" sz="2000" dirty="0">
                <a:latin typeface="Cambria" panose="02040503050406030204" pitchFamily="18" charset="0"/>
              </a:rPr>
              <a:t> та </a:t>
            </a:r>
            <a:r>
              <a:rPr lang="ru-RU" sz="2000" dirty="0" err="1">
                <a:latin typeface="Cambria" panose="02040503050406030204" pitchFamily="18" charset="0"/>
              </a:rPr>
              <a:t>повістей</a:t>
            </a:r>
            <a:r>
              <a:rPr lang="ru-RU" sz="2000" dirty="0">
                <a:latin typeface="Cambria" panose="02040503050406030204" pitchFamily="18" charset="0"/>
              </a:rPr>
              <a:t> і </a:t>
            </a:r>
            <a:r>
              <a:rPr lang="ru-RU" sz="2000" dirty="0" err="1">
                <a:latin typeface="Cambria" panose="02040503050406030204" pitchFamily="18" charset="0"/>
              </a:rPr>
              <a:t>навіть</a:t>
            </a:r>
            <a:r>
              <a:rPr lang="ru-RU" sz="2000" dirty="0">
                <a:latin typeface="Cambria" panose="02040503050406030204" pitchFamily="18" charset="0"/>
              </a:rPr>
              <a:t> один роман </a:t>
            </a:r>
            <a:r>
              <a:rPr lang="ru-RU" sz="2000" dirty="0" err="1">
                <a:latin typeface="Cambria" panose="02040503050406030204" pitchFamily="18" charset="0"/>
              </a:rPr>
              <a:t>мають</a:t>
            </a:r>
            <a:r>
              <a:rPr lang="ru-RU" sz="2000" dirty="0">
                <a:latin typeface="Cambria" panose="02040503050406030204" pitchFamily="18" charset="0"/>
              </a:rPr>
              <a:t> </a:t>
            </a:r>
            <a:r>
              <a:rPr lang="ru-RU" sz="2000" dirty="0" err="1">
                <a:latin typeface="Cambria" panose="02040503050406030204" pitchFamily="18" charset="0"/>
              </a:rPr>
              <a:t>казкові</a:t>
            </a:r>
            <a:r>
              <a:rPr lang="ru-RU" sz="2000" dirty="0">
                <a:latin typeface="Cambria" panose="02040503050406030204" pitchFamily="18" charset="0"/>
              </a:rPr>
              <a:t> </a:t>
            </a:r>
            <a:r>
              <a:rPr lang="ru-RU" sz="2000" dirty="0" err="1">
                <a:latin typeface="Cambria" panose="02040503050406030204" pitchFamily="18" charset="0"/>
              </a:rPr>
              <a:t>сюжети</a:t>
            </a:r>
            <a:r>
              <a:rPr lang="ru-RU" sz="2000" dirty="0">
                <a:latin typeface="Cambria" panose="02040503050406030204" pitchFamily="18" charset="0"/>
              </a:rPr>
              <a:t>, у них </a:t>
            </a:r>
            <a:r>
              <a:rPr lang="ru-RU" sz="2000" dirty="0" err="1">
                <a:latin typeface="Cambria" panose="02040503050406030204" pitchFamily="18" charset="0"/>
              </a:rPr>
              <a:t>поряд</a:t>
            </a:r>
            <a:r>
              <a:rPr lang="ru-RU" sz="2000" dirty="0">
                <a:latin typeface="Cambria" panose="02040503050406030204" pitchFamily="18" charset="0"/>
              </a:rPr>
              <a:t> </a:t>
            </a:r>
            <a:r>
              <a:rPr lang="ru-RU" sz="2000" dirty="0" err="1">
                <a:latin typeface="Cambria" panose="02040503050406030204" pitchFamily="18" charset="0"/>
              </a:rPr>
              <a:t>із</a:t>
            </a:r>
            <a:r>
              <a:rPr lang="ru-RU" sz="2000" dirty="0">
                <a:latin typeface="Cambria" panose="02040503050406030204" pitchFamily="18" charset="0"/>
              </a:rPr>
              <a:t> людьми </a:t>
            </a:r>
            <a:r>
              <a:rPr lang="ru-RU" sz="2000" dirty="0" err="1">
                <a:latin typeface="Cambria" panose="02040503050406030204" pitchFamily="18" charset="0"/>
              </a:rPr>
              <a:t>діють</a:t>
            </a:r>
            <a:r>
              <a:rPr lang="ru-RU" sz="2000" dirty="0">
                <a:latin typeface="Cambria" panose="02040503050406030204" pitchFamily="18" charset="0"/>
              </a:rPr>
              <a:t> </a:t>
            </a:r>
            <a:r>
              <a:rPr lang="ru-RU" sz="2000" dirty="0" err="1">
                <a:latin typeface="Cambria" panose="02040503050406030204" pitchFamily="18" charset="0"/>
              </a:rPr>
              <a:t>феї</a:t>
            </a:r>
            <a:r>
              <a:rPr lang="ru-RU" sz="2000" dirty="0">
                <a:latin typeface="Cambria" panose="02040503050406030204" pitchFamily="18" charset="0"/>
              </a:rPr>
              <a:t>, </a:t>
            </a:r>
            <a:r>
              <a:rPr lang="ru-RU" sz="2000" dirty="0" err="1">
                <a:latin typeface="Cambria" panose="02040503050406030204" pitchFamily="18" charset="0"/>
              </a:rPr>
              <a:t>чаклуни</a:t>
            </a:r>
            <a:r>
              <a:rPr lang="ru-RU" sz="2000" dirty="0">
                <a:latin typeface="Cambria" panose="02040503050406030204" pitchFamily="18" charset="0"/>
              </a:rPr>
              <a:t>, </a:t>
            </a:r>
            <a:r>
              <a:rPr lang="ru-RU" sz="2000" dirty="0" smtClean="0">
                <a:latin typeface="Cambria" panose="02040503050406030204" pitchFamily="18" charset="0"/>
              </a:rPr>
              <a:t>але </a:t>
            </a:r>
            <a:r>
              <a:rPr lang="ru-RU" sz="2000" dirty="0">
                <a:latin typeface="Cambria" panose="02040503050406030204" pitchFamily="18" charset="0"/>
              </a:rPr>
              <a:t>часто й за законами </a:t>
            </a:r>
            <a:r>
              <a:rPr lang="ru-RU" sz="2000" dirty="0" err="1">
                <a:latin typeface="Cambria" panose="02040503050406030204" pitchFamily="18" charset="0"/>
              </a:rPr>
              <a:t>людськими</a:t>
            </a:r>
            <a:r>
              <a:rPr lang="ru-RU" sz="2000" dirty="0">
                <a:latin typeface="Cambria" panose="02040503050406030204" pitchFamily="18" charset="0"/>
              </a:rPr>
              <a:t>, а вони, </a:t>
            </a:r>
            <a:r>
              <a:rPr lang="ru-RU" sz="2000" dirty="0" err="1">
                <a:latin typeface="Cambria" panose="02040503050406030204" pitchFamily="18" charset="0"/>
              </a:rPr>
              <a:t>звісно</a:t>
            </a:r>
            <a:r>
              <a:rPr lang="ru-RU" sz="2000" dirty="0">
                <a:latin typeface="Cambria" panose="02040503050406030204" pitchFamily="18" charset="0"/>
              </a:rPr>
              <a:t>, </a:t>
            </a:r>
            <a:r>
              <a:rPr lang="ru-RU" sz="2000" dirty="0" err="1">
                <a:latin typeface="Cambria" panose="02040503050406030204" pitchFamily="18" charset="0"/>
              </a:rPr>
              <a:t>бувають</a:t>
            </a:r>
            <a:r>
              <a:rPr lang="ru-RU" sz="2000" dirty="0">
                <a:latin typeface="Cambria" panose="02040503050406030204" pitchFamily="18" charset="0"/>
              </a:rPr>
              <a:t> </a:t>
            </a:r>
            <a:r>
              <a:rPr lang="ru-RU" sz="2000" dirty="0" err="1">
                <a:latin typeface="Cambria" panose="02040503050406030204" pitchFamily="18" charset="0"/>
              </a:rPr>
              <a:t>несправедливі</a:t>
            </a:r>
            <a:r>
              <a:rPr lang="ru-RU" sz="2000" dirty="0">
                <a:latin typeface="Cambria" panose="02040503050406030204" pitchFamily="18" charset="0"/>
              </a:rPr>
              <a:t> й </a:t>
            </a:r>
            <a:r>
              <a:rPr lang="ru-RU" sz="2000" dirty="0" err="1">
                <a:latin typeface="Cambria" panose="02040503050406030204" pitchFamily="18" charset="0"/>
              </a:rPr>
              <a:t>підступні</a:t>
            </a:r>
            <a:r>
              <a:rPr lang="ru-RU" sz="2000" dirty="0">
                <a:latin typeface="Cambria" panose="02040503050406030204" pitchFamily="18" charset="0"/>
              </a:rPr>
              <a:t>, </a:t>
            </a:r>
            <a:r>
              <a:rPr lang="ru-RU" sz="2000" dirty="0" err="1">
                <a:latin typeface="Cambria" panose="02040503050406030204" pitchFamily="18" charset="0"/>
              </a:rPr>
              <a:t>служать</a:t>
            </a:r>
            <a:r>
              <a:rPr lang="ru-RU" sz="2000" dirty="0">
                <a:latin typeface="Cambria" panose="02040503050406030204" pitchFamily="18" charset="0"/>
              </a:rPr>
              <a:t> не добру, а злу. </a:t>
            </a:r>
            <a:r>
              <a:rPr lang="ru-RU" sz="2000" dirty="0" err="1">
                <a:latin typeface="Cambria" panose="02040503050406030204" pitchFamily="18" charset="0"/>
              </a:rPr>
              <a:t>Письменник</a:t>
            </a:r>
            <a:r>
              <a:rPr lang="ru-RU" sz="2000" dirty="0">
                <a:latin typeface="Cambria" panose="02040503050406030204" pitchFamily="18" charset="0"/>
              </a:rPr>
              <a:t> </a:t>
            </a:r>
            <a:r>
              <a:rPr lang="ru-RU" sz="2000" dirty="0" err="1">
                <a:latin typeface="Cambria" panose="02040503050406030204" pitchFamily="18" charset="0"/>
              </a:rPr>
              <a:t>дотепно</a:t>
            </a:r>
            <a:r>
              <a:rPr lang="ru-RU" sz="2000" dirty="0">
                <a:latin typeface="Cambria" panose="02040503050406030204" pitchFamily="18" charset="0"/>
              </a:rPr>
              <a:t> </a:t>
            </a:r>
            <a:r>
              <a:rPr lang="ru-RU" sz="2000" dirty="0" err="1">
                <a:latin typeface="Cambria" panose="02040503050406030204" pitchFamily="18" charset="0"/>
              </a:rPr>
              <a:t>висміює</a:t>
            </a:r>
            <a:r>
              <a:rPr lang="ru-RU" sz="2000" dirty="0">
                <a:latin typeface="Cambria" panose="02040503050406030204" pitchFamily="18" charset="0"/>
              </a:rPr>
              <a:t> і </a:t>
            </a:r>
            <a:r>
              <a:rPr lang="ru-RU" sz="2000" dirty="0" err="1">
                <a:latin typeface="Cambria" panose="02040503050406030204" pitchFamily="18" charset="0"/>
              </a:rPr>
              <a:t>такі</a:t>
            </a:r>
            <a:r>
              <a:rPr lang="ru-RU" sz="2000" dirty="0">
                <a:latin typeface="Cambria" panose="02040503050406030204" pitchFamily="18" charset="0"/>
              </a:rPr>
              <a:t> </a:t>
            </a:r>
            <a:r>
              <a:rPr lang="ru-RU" sz="2000" dirty="0" err="1">
                <a:latin typeface="Cambria" panose="02040503050406030204" pitchFamily="18" charset="0"/>
              </a:rPr>
              <a:t>закони</a:t>
            </a:r>
            <a:r>
              <a:rPr lang="ru-RU" sz="2000" dirty="0">
                <a:latin typeface="Cambria" panose="02040503050406030204" pitchFamily="18" charset="0"/>
              </a:rPr>
              <a:t>, і тих, </a:t>
            </a:r>
            <a:r>
              <a:rPr lang="ru-RU" sz="2000" dirty="0" err="1">
                <a:latin typeface="Cambria" panose="02040503050406030204" pitchFamily="18" charset="0"/>
              </a:rPr>
              <a:t>хто</a:t>
            </a:r>
            <a:r>
              <a:rPr lang="ru-RU" sz="2000" dirty="0">
                <a:latin typeface="Cambria" panose="02040503050406030204" pitchFamily="18" charset="0"/>
              </a:rPr>
              <a:t> </a:t>
            </a:r>
            <a:r>
              <a:rPr lang="ru-RU" sz="2000" dirty="0" err="1">
                <a:latin typeface="Cambria" panose="02040503050406030204" pitchFamily="18" charset="0"/>
              </a:rPr>
              <a:t>їх</a:t>
            </a:r>
            <a:r>
              <a:rPr lang="ru-RU" sz="2000" dirty="0">
                <a:latin typeface="Cambria" panose="02040503050406030204" pitchFamily="18" charset="0"/>
              </a:rPr>
              <a:t> </a:t>
            </a:r>
            <a:r>
              <a:rPr lang="ru-RU" sz="2000" dirty="0" err="1">
                <a:latin typeface="Cambria" panose="02040503050406030204" pitchFamily="18" charset="0"/>
              </a:rPr>
              <a:t>запроваджував</a:t>
            </a:r>
            <a:r>
              <a:rPr lang="ru-RU" sz="2000" dirty="0">
                <a:latin typeface="Cambria" panose="02040503050406030204" pitchFamily="18" charset="0"/>
              </a:rPr>
              <a:t>.</a:t>
            </a:r>
            <a:endParaRPr lang="en-US" sz="2000" dirty="0">
              <a:latin typeface="Cambria" panose="02040503050406030204" pitchFamily="18" charset="0"/>
            </a:endParaRPr>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20900435">
            <a:off x="9123086" y="3034494"/>
            <a:ext cx="2442575" cy="3074552"/>
          </a:xfrm>
        </p:spPr>
      </p:pic>
      <p:pic>
        <p:nvPicPr>
          <p:cNvPr id="10" name="Объект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494679">
            <a:off x="1020360" y="985620"/>
            <a:ext cx="2381250" cy="3181350"/>
          </a:xfrm>
        </p:spPr>
      </p:pic>
    </p:spTree>
    <p:extLst>
      <p:ext uri="{BB962C8B-B14F-4D97-AF65-F5344CB8AC3E}">
        <p14:creationId xmlns:p14="http://schemas.microsoft.com/office/powerpoint/2010/main" val="354552548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6">
                <a:tint val="45000"/>
                <a:satMod val="400000"/>
              </a:schemeClr>
            </a:duotone>
          </a:blip>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3486" y="4343400"/>
            <a:ext cx="9903418" cy="2133600"/>
          </a:xfrm>
        </p:spPr>
        <p:txBody>
          <a:bodyPr>
            <a:noAutofit/>
          </a:bodyPr>
          <a:lstStyle/>
          <a:p>
            <a:r>
              <a:rPr lang="ru-RU" sz="1600" dirty="0" err="1"/>
              <a:t>Казкова</a:t>
            </a:r>
            <a:r>
              <a:rPr lang="ru-RU" sz="1600" dirty="0"/>
              <a:t> новела «</a:t>
            </a:r>
            <a:r>
              <a:rPr lang="ru-RU" sz="1600" dirty="0" err="1"/>
              <a:t>Крихітка</a:t>
            </a:r>
            <a:r>
              <a:rPr lang="ru-RU" sz="1600" dirty="0"/>
              <a:t> Цахес на </a:t>
            </a:r>
            <a:r>
              <a:rPr lang="ru-RU" sz="1600" dirty="0" err="1"/>
              <a:t>прізвисько</a:t>
            </a:r>
            <a:r>
              <a:rPr lang="ru-RU" sz="1600" dirty="0"/>
              <a:t> Циннобер» </a:t>
            </a:r>
            <a:r>
              <a:rPr lang="ru-RU" sz="1600" dirty="0" err="1"/>
              <a:t>була</a:t>
            </a:r>
            <a:r>
              <a:rPr lang="ru-RU" sz="1600" dirty="0"/>
              <a:t> написана Гофманом в 1819 </a:t>
            </a:r>
            <a:r>
              <a:rPr lang="ru-RU" sz="1600" dirty="0" err="1"/>
              <a:t>році</a:t>
            </a:r>
            <a:r>
              <a:rPr lang="ru-RU" sz="1600" dirty="0"/>
              <a:t>, </a:t>
            </a:r>
            <a:r>
              <a:rPr lang="ru-RU" sz="1600" dirty="0" err="1"/>
              <a:t>проте</a:t>
            </a:r>
            <a:r>
              <a:rPr lang="ru-RU" sz="1600" dirty="0"/>
              <a:t> </a:t>
            </a:r>
            <a:r>
              <a:rPr lang="ru-RU" sz="1600" dirty="0" err="1"/>
              <a:t>інтерес</a:t>
            </a:r>
            <a:r>
              <a:rPr lang="ru-RU" sz="1600" dirty="0"/>
              <a:t> до </a:t>
            </a:r>
            <a:r>
              <a:rPr lang="ru-RU" sz="1600" dirty="0" err="1"/>
              <a:t>неї</a:t>
            </a:r>
            <a:r>
              <a:rPr lang="ru-RU" sz="1600" dirty="0"/>
              <a:t> не </a:t>
            </a:r>
            <a:r>
              <a:rPr lang="ru-RU" sz="1600" dirty="0" err="1"/>
              <a:t>згасає</a:t>
            </a:r>
            <a:r>
              <a:rPr lang="ru-RU" sz="1600" dirty="0"/>
              <a:t> і до </a:t>
            </a:r>
            <a:r>
              <a:rPr lang="ru-RU" sz="1600" dirty="0" err="1"/>
              <a:t>цього</a:t>
            </a:r>
            <a:r>
              <a:rPr lang="ru-RU" sz="1600" dirty="0"/>
              <a:t> дня - </a:t>
            </a:r>
            <a:r>
              <a:rPr lang="ru-RU" sz="1600" dirty="0" err="1"/>
              <a:t>дослідники</a:t>
            </a:r>
            <a:r>
              <a:rPr lang="ru-RU" sz="1600" dirty="0"/>
              <a:t> </a:t>
            </a:r>
            <a:r>
              <a:rPr lang="ru-RU" sz="1600" dirty="0" err="1"/>
              <a:t>трактують</a:t>
            </a:r>
            <a:r>
              <a:rPr lang="ru-RU" sz="1600" dirty="0"/>
              <a:t> </a:t>
            </a:r>
            <a:r>
              <a:rPr lang="ru-RU" sz="1600" dirty="0" err="1"/>
              <a:t>цю</a:t>
            </a:r>
            <a:r>
              <a:rPr lang="ru-RU" sz="1600" dirty="0"/>
              <a:t> </a:t>
            </a:r>
            <a:r>
              <a:rPr lang="ru-RU" sz="1600" dirty="0" err="1"/>
              <a:t>повість</a:t>
            </a:r>
            <a:r>
              <a:rPr lang="ru-RU" sz="1600" dirty="0"/>
              <a:t> самим </a:t>
            </a:r>
            <a:r>
              <a:rPr lang="ru-RU" sz="1600" dirty="0" err="1"/>
              <a:t>химерним</a:t>
            </a:r>
            <a:r>
              <a:rPr lang="ru-RU" sz="1600" dirty="0"/>
              <a:t> чином, </a:t>
            </a:r>
            <a:r>
              <a:rPr lang="ru-RU" sz="1600" dirty="0" err="1"/>
              <a:t>вбачаючи</a:t>
            </a:r>
            <a:r>
              <a:rPr lang="ru-RU" sz="1600" dirty="0"/>
              <a:t> в Цахес то </a:t>
            </a:r>
            <a:r>
              <a:rPr lang="ru-RU" sz="1600" dirty="0" err="1"/>
              <a:t>Сталіна</a:t>
            </a:r>
            <a:r>
              <a:rPr lang="ru-RU" sz="1600" dirty="0"/>
              <a:t>, то </a:t>
            </a:r>
            <a:r>
              <a:rPr lang="ru-RU" sz="1600" dirty="0" err="1"/>
              <a:t>Гітлера</a:t>
            </a:r>
            <a:r>
              <a:rPr lang="ru-RU" sz="1600" dirty="0"/>
              <a:t>, </a:t>
            </a:r>
            <a:r>
              <a:rPr lang="ru-RU" sz="1600" dirty="0" err="1"/>
              <a:t>відомі</a:t>
            </a:r>
            <a:r>
              <a:rPr lang="ru-RU" sz="1600" dirty="0"/>
              <a:t> </a:t>
            </a:r>
            <a:r>
              <a:rPr lang="ru-RU" sz="1600" dirty="0" err="1"/>
              <a:t>режисери</a:t>
            </a:r>
            <a:r>
              <a:rPr lang="ru-RU" sz="1600" dirty="0"/>
              <a:t> </a:t>
            </a:r>
            <a:r>
              <a:rPr lang="ru-RU" sz="1600" dirty="0" err="1"/>
              <a:t>ставлять</a:t>
            </a:r>
            <a:r>
              <a:rPr lang="ru-RU" sz="1600" dirty="0"/>
              <a:t> </a:t>
            </a:r>
            <a:r>
              <a:rPr lang="ru-RU" sz="1600" dirty="0" err="1"/>
              <a:t>спекталі</a:t>
            </a:r>
            <a:r>
              <a:rPr lang="ru-RU" sz="1600" dirty="0"/>
              <a:t> і </a:t>
            </a:r>
            <a:r>
              <a:rPr lang="ru-RU" sz="1600" dirty="0" err="1"/>
              <a:t>фільми</a:t>
            </a:r>
            <a:r>
              <a:rPr lang="ru-RU" sz="1600" dirty="0"/>
              <a:t> за мотивами </a:t>
            </a:r>
            <a:r>
              <a:rPr lang="ru-RU" sz="1600" dirty="0" err="1"/>
              <a:t>цього</a:t>
            </a:r>
            <a:r>
              <a:rPr lang="ru-RU" sz="1600" dirty="0"/>
              <a:t> </a:t>
            </a:r>
            <a:r>
              <a:rPr lang="ru-RU" sz="1600" dirty="0" err="1"/>
              <a:t>твору</a:t>
            </a:r>
            <a:r>
              <a:rPr lang="ru-RU" sz="1600" dirty="0"/>
              <a:t>, </a:t>
            </a:r>
            <a:r>
              <a:rPr lang="ru-RU" sz="1600" dirty="0" err="1"/>
              <a:t>модні</a:t>
            </a:r>
            <a:r>
              <a:rPr lang="ru-RU" sz="1600" dirty="0"/>
              <a:t> </a:t>
            </a:r>
            <a:r>
              <a:rPr lang="ru-RU" sz="1600" dirty="0" err="1"/>
              <a:t>літератори</a:t>
            </a:r>
            <a:r>
              <a:rPr lang="ru-RU" sz="1600" dirty="0"/>
              <a:t> </a:t>
            </a:r>
            <a:r>
              <a:rPr lang="ru-RU" sz="1600" dirty="0" err="1"/>
              <a:t>пишуть</a:t>
            </a:r>
            <a:r>
              <a:rPr lang="ru-RU" sz="1600" dirty="0"/>
              <a:t> </a:t>
            </a:r>
            <a:r>
              <a:rPr lang="ru-RU" sz="1600" dirty="0" err="1"/>
              <a:t>свої</a:t>
            </a:r>
            <a:r>
              <a:rPr lang="ru-RU" sz="1600" dirty="0"/>
              <a:t> </a:t>
            </a:r>
            <a:r>
              <a:rPr lang="ru-RU" sz="1600" dirty="0" err="1"/>
              <a:t>версії</a:t>
            </a:r>
            <a:r>
              <a:rPr lang="ru-RU" sz="1600" dirty="0"/>
              <a:t> </a:t>
            </a:r>
            <a:r>
              <a:rPr lang="ru-RU" sz="1600" dirty="0" err="1"/>
              <a:t>історії</a:t>
            </a:r>
            <a:r>
              <a:rPr lang="ru-RU" sz="1600" dirty="0"/>
              <a:t> про маленького </a:t>
            </a:r>
            <a:r>
              <a:rPr lang="ru-RU" sz="1600" dirty="0" err="1"/>
              <a:t>виродка</a:t>
            </a:r>
            <a:r>
              <a:rPr lang="ru-RU" sz="1600" dirty="0"/>
              <a:t>. </a:t>
            </a:r>
            <a:br>
              <a:rPr lang="ru-RU" sz="1600" dirty="0"/>
            </a:br>
            <a:r>
              <a:rPr lang="ru-RU" sz="1600" dirty="0" err="1"/>
              <a:t>Це</a:t>
            </a:r>
            <a:r>
              <a:rPr lang="ru-RU" sz="1600" dirty="0"/>
              <a:t> </a:t>
            </a:r>
            <a:r>
              <a:rPr lang="ru-RU" sz="1600" dirty="0" err="1"/>
              <a:t>пояснюється</a:t>
            </a:r>
            <a:r>
              <a:rPr lang="ru-RU" sz="1600" dirty="0"/>
              <a:t> </a:t>
            </a:r>
            <a:r>
              <a:rPr lang="ru-RU" sz="1600" dirty="0" err="1"/>
              <a:t>тим</a:t>
            </a:r>
            <a:r>
              <a:rPr lang="ru-RU" sz="1600" dirty="0"/>
              <a:t>, </a:t>
            </a:r>
            <a:r>
              <a:rPr lang="ru-RU" sz="1600" dirty="0" err="1"/>
              <a:t>що</a:t>
            </a:r>
            <a:r>
              <a:rPr lang="ru-RU" sz="1600" dirty="0"/>
              <a:t> </a:t>
            </a:r>
            <a:r>
              <a:rPr lang="ru-RU" sz="1600" dirty="0" err="1"/>
              <a:t>проблеми</a:t>
            </a:r>
            <a:r>
              <a:rPr lang="ru-RU" sz="1600" dirty="0"/>
              <a:t>, </a:t>
            </a:r>
            <a:r>
              <a:rPr lang="ru-RU" sz="1600" dirty="0" err="1"/>
              <a:t>підняті</a:t>
            </a:r>
            <a:r>
              <a:rPr lang="ru-RU" sz="1600" dirty="0"/>
              <a:t> у </a:t>
            </a:r>
            <a:r>
              <a:rPr lang="ru-RU" sz="1600" dirty="0" err="1"/>
              <a:t>творі</a:t>
            </a:r>
            <a:r>
              <a:rPr lang="ru-RU" sz="1600" dirty="0"/>
              <a:t>, не </a:t>
            </a:r>
            <a:r>
              <a:rPr lang="ru-RU" sz="1600" dirty="0" err="1"/>
              <a:t>втратили</a:t>
            </a:r>
            <a:r>
              <a:rPr lang="ru-RU" sz="1600" dirty="0"/>
              <a:t> </a:t>
            </a:r>
            <a:r>
              <a:rPr lang="ru-RU" sz="1600" dirty="0" err="1"/>
              <a:t>своєї</a:t>
            </a:r>
            <a:r>
              <a:rPr lang="ru-RU" sz="1600" dirty="0"/>
              <a:t> </a:t>
            </a:r>
            <a:r>
              <a:rPr lang="ru-RU" sz="1600" dirty="0" err="1"/>
              <a:t>актуальності</a:t>
            </a:r>
            <a:r>
              <a:rPr lang="ru-RU" sz="1600" dirty="0"/>
              <a:t> </a:t>
            </a:r>
            <a:r>
              <a:rPr lang="ru-RU" sz="1600" dirty="0" smtClean="0"/>
              <a:t>до </a:t>
            </a:r>
            <a:r>
              <a:rPr lang="ru-RU" sz="1600" dirty="0" err="1" smtClean="0"/>
              <a:t>сьогодні</a:t>
            </a:r>
            <a:r>
              <a:rPr lang="ru-RU" sz="1600" dirty="0" smtClean="0"/>
              <a:t> - </a:t>
            </a:r>
            <a:r>
              <a:rPr lang="ru-RU" sz="1600" dirty="0"/>
              <a:t>люди як і </a:t>
            </a:r>
            <a:r>
              <a:rPr lang="ru-RU" sz="1600" dirty="0" err="1"/>
              <a:t>раніше</a:t>
            </a:r>
            <a:r>
              <a:rPr lang="ru-RU" sz="1600" dirty="0"/>
              <a:t> </a:t>
            </a:r>
            <a:r>
              <a:rPr lang="ru-RU" sz="1600" dirty="0" err="1"/>
              <a:t>одержимі</a:t>
            </a:r>
            <a:r>
              <a:rPr lang="ru-RU" sz="1600" dirty="0"/>
              <a:t> </a:t>
            </a:r>
            <a:r>
              <a:rPr lang="ru-RU" sz="1600" dirty="0" err="1"/>
              <a:t>жагою</a:t>
            </a:r>
            <a:r>
              <a:rPr lang="ru-RU" sz="1600" dirty="0"/>
              <a:t> </a:t>
            </a:r>
            <a:r>
              <a:rPr lang="ru-RU" sz="1600" dirty="0" err="1"/>
              <a:t>накопичення</a:t>
            </a:r>
            <a:r>
              <a:rPr lang="ru-RU" sz="1600" dirty="0"/>
              <a:t> і </a:t>
            </a:r>
            <a:r>
              <a:rPr lang="ru-RU" sz="1600" dirty="0" err="1" smtClean="0"/>
              <a:t>марнотратства</a:t>
            </a:r>
            <a:r>
              <a:rPr lang="ru-RU" sz="1600" dirty="0" smtClean="0"/>
              <a:t>, </a:t>
            </a:r>
            <a:r>
              <a:rPr lang="ru-RU" sz="1600" dirty="0"/>
              <a:t>Все </a:t>
            </a:r>
            <a:r>
              <a:rPr lang="ru-RU" sz="1600" dirty="0" err="1"/>
              <a:t>це</a:t>
            </a:r>
            <a:r>
              <a:rPr lang="ru-RU" sz="1600" dirty="0"/>
              <a:t> </a:t>
            </a:r>
            <a:r>
              <a:rPr lang="ru-RU" sz="1600" dirty="0" err="1"/>
              <a:t>змушує</a:t>
            </a:r>
            <a:r>
              <a:rPr lang="ru-RU" sz="1600" dirty="0"/>
              <a:t> нас </a:t>
            </a:r>
            <a:r>
              <a:rPr lang="ru-RU" sz="1600" dirty="0" err="1"/>
              <a:t>задумати</a:t>
            </a:r>
            <a:r>
              <a:rPr lang="ru-RU" sz="1600" dirty="0"/>
              <a:t> про </a:t>
            </a:r>
            <a:r>
              <a:rPr lang="ru-RU" sz="1600" dirty="0" err="1"/>
              <a:t>людські</a:t>
            </a:r>
            <a:r>
              <a:rPr lang="ru-RU" sz="1600" dirty="0"/>
              <a:t> </a:t>
            </a:r>
            <a:r>
              <a:rPr lang="ru-RU" sz="1600" dirty="0" err="1"/>
              <a:t>цінності</a:t>
            </a:r>
            <a:r>
              <a:rPr lang="ru-RU" sz="1600" dirty="0"/>
              <a:t>, про те, в </a:t>
            </a:r>
            <a:r>
              <a:rPr lang="ru-RU" sz="1600" dirty="0" err="1"/>
              <a:t>якому</a:t>
            </a:r>
            <a:r>
              <a:rPr lang="ru-RU" sz="1600" dirty="0"/>
              <a:t> </a:t>
            </a:r>
            <a:r>
              <a:rPr lang="ru-RU" sz="1600" dirty="0" err="1"/>
              <a:t>світі</a:t>
            </a:r>
            <a:r>
              <a:rPr lang="ru-RU" sz="1600" dirty="0"/>
              <a:t> ми </a:t>
            </a:r>
            <a:r>
              <a:rPr lang="ru-RU" sz="1600" dirty="0" err="1"/>
              <a:t>живемо</a:t>
            </a:r>
            <a:r>
              <a:rPr lang="ru-RU" sz="1600" dirty="0"/>
              <a:t>, а так само про те, </a:t>
            </a:r>
            <a:r>
              <a:rPr lang="ru-RU" sz="1600" dirty="0" err="1"/>
              <a:t>що</a:t>
            </a:r>
            <a:r>
              <a:rPr lang="ru-RU" sz="1600" dirty="0"/>
              <a:t> </a:t>
            </a:r>
            <a:r>
              <a:rPr lang="ru-RU" sz="1600" dirty="0" err="1"/>
              <a:t>змінити</a:t>
            </a:r>
            <a:r>
              <a:rPr lang="ru-RU" sz="1600" dirty="0"/>
              <a:t> </a:t>
            </a:r>
            <a:r>
              <a:rPr lang="ru-RU" sz="1600" dirty="0" err="1"/>
              <a:t>його</a:t>
            </a:r>
            <a:r>
              <a:rPr lang="ru-RU" sz="1600" dirty="0"/>
              <a:t> в наших силах. </a:t>
            </a:r>
            <a:endParaRPr lang="en-US" sz="16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98365" y="457200"/>
            <a:ext cx="2788920" cy="3810000"/>
          </a:xfrm>
        </p:spPr>
      </p:pic>
    </p:spTree>
    <p:extLst>
      <p:ext uri="{BB962C8B-B14F-4D97-AF65-F5344CB8AC3E}">
        <p14:creationId xmlns:p14="http://schemas.microsoft.com/office/powerpoint/2010/main" val="20125405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D8BBA81-7B49-4987-A5B2-DF5B7D8F12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TM04033919[[fn=Контур]]</Template>
  <TotalTime>0</TotalTime>
  <Words>594</Words>
  <Application>Microsoft Office PowerPoint</Application>
  <PresentationFormat>Произвольный</PresentationFormat>
  <Paragraphs>17</Paragraphs>
  <Slides>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8</vt:i4>
      </vt:variant>
    </vt:vector>
  </HeadingPairs>
  <TitlesOfParts>
    <vt:vector size="18" baseType="lpstr">
      <vt:lpstr>Arial</vt:lpstr>
      <vt:lpstr>Arial Narrow</vt:lpstr>
      <vt:lpstr>Cambria</vt:lpstr>
      <vt:lpstr>Corbel</vt:lpstr>
      <vt:lpstr>Gabriola</vt:lpstr>
      <vt:lpstr>Georgia</vt:lpstr>
      <vt:lpstr>Mistral</vt:lpstr>
      <vt:lpstr>Trebuchet MS</vt:lpstr>
      <vt:lpstr>Tw Cen MT</vt:lpstr>
      <vt:lpstr>Контур</vt:lpstr>
      <vt:lpstr>«Крихітка Цахес на прізвисько Цинобер»  Е.Т.Гофман</vt:lpstr>
      <vt:lpstr>Презентация PowerPoint</vt:lpstr>
      <vt:lpstr>У маленькій державі, де правив князь Деметрій, кожному жителю надавалася повна свобода в його починанні. Однак після смерті князя  Деметрія його спадкоємець Пафнутій задумав ввести в своїй вітчизні просвітництво.Добра фея, повелителька квітів, побачила одного разу на узбіччі селянку Лізу. Вона поверталася з лісу з кошиком хмизу, несучи в тому же кошику свого виродка сина на прізвисько крихітка Цахес. У карлика огидна стареча мордочка, ніжки-прутики і павукові ручки. Пошкодувавши злобного виродка, фея довго розчісувала його заплутане волосся. Варто було Лізі знову рушити в дорогу, їй зустрівся місцевий пастор. Він чомусь полонився потворним крихіткою і, повторюючи, що хлопчик диво як хороший собою, вирішив взяти його на виховання. Ліза рада була позбутися тягаря, не розуміючи, чим її виродок став подобатись людям. Тим часом у Керепеському університеті навчається молодий Бальтазар, закоханий в дочку професора Моша Терпіна — чарівну Кандиду. Тим часом в університетський заповідник, вторгається нове обличчя: крихітка Цахес, наділений чарівним даром приваблювати до себе людей. </vt:lpstr>
      <vt:lpstr> Увійшовши в будинок Моша Терпіна, він зовсім зачаровує і його, і Кандиду. Тепер його звуть Цинобер. Варто комусь у його присутності прочитати вірші або дотепно висловитися — всі присутні переконані, що це заслуга Циннобера. Всі захоплюються витонченістю і спритністю Цинобера, і лише два студенти — Бальтазар і його друг Фабіан — бачать всю потворність і злість карлика. Між тим йому  вдається  зайняти  місце в міністерстві закордонних справ, і все це обманом, бо Цінобер примудрявся привласнювати собі заслуги найдостойніших. З’ясувалося, що карлик — не чарівник і не гном, а звичайний виродок, якому допомагає якась таємна сила. У тому-то й річ, що після цього розчісування в голові у карлика з’явилися три огнистих волосини. Вони наділяли його чаклунською силою: всі чужі заслуги приписувалися йому, всі його вади — іншим, і лише деякі бачили правду. Волоски належало вирвати і негайно спалити — і Бальтазар з друзями встиг зробити це і  всі побачили карлика таким, який він був. Його викинули з будинку, — в дикій люті і жаху втік він у свій розкішний палац, який подарував йому князь, а неспокій у народі зростав невпинно. Всі почули про перетворення міністра. Нещасний карлик помер, застрягши в глечику, де намагався сховатися, і у вигляді останнього благодіяння фея повернула йому після смерті вигляд красеня.</vt:lpstr>
      <vt:lpstr>Романтизм – як напрямок у культурі та літературі мав свої характеристики у кожній країні. Особливою формою він постає саме у Німеччині  Казкова повість Гофмана завершує собою розвиток німецької романтичної літературної казки. У ній знаходять відображення багато проблем, пов’язаних не тільки з естетикою і світоглядом романтизму, а й з сучасною дійсністю. Казкова повість опановує пласти сучасного життя, використовуючи при цьому «казкові» художні засоби. </vt:lpstr>
      <vt:lpstr>Презентация PowerPoint</vt:lpstr>
      <vt:lpstr>1819 року з’явилася новела «Крихітка цахес на прізвисько ціннобер», де під жанром казки прихована гостра соціальна сатира.  «Крихітка цахес» — шедевр романтичної казки — Саме художніми творами Гофман здобув собі світову славу. Більшість його оповідань та повістей і навіть один роман мають казкові сюжети, у них поряд із людьми діють феї, чаклуни, але часто й за законами людськими, а вони, звісно, бувають несправедливі й підступні, служать не добру, а злу. Письменник дотепно висміює і такі закони, і тих, хто їх запроваджував.</vt:lpstr>
      <vt:lpstr>Казкова новела «Крихітка Цахес на прізвисько Циннобер» була написана Гофманом в 1819 році, проте інтерес до неї не згасає і до цього дня - дослідники трактують цю повість самим химерним чином, вбачаючи в Цахес то Сталіна, то Гітлера, відомі режисери ставлять спекталі і фільми за мотивами цього твору, модні літератори пишуть свої версії історії про маленького виродка.  Це пояснюється тим, що проблеми, підняті у творі, не втратили своєї актуальності до сьогодні - люди як і раніше одержимі жагою накопичення і марнотратства, Все це змушує нас задумати про людські цінності, про те, в якому світі ми живемо, а так само про те, що змінити його в наших силах.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2016-02-14T09:21:18Z</dcterms:created>
  <dcterms:modified xsi:type="dcterms:W3CDTF">2016-02-14T13:12:05Z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