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БІОГРАФІЯ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ru-RU" b="1" i="1" dirty="0" smtClean="0"/>
              <a:t>ГЕЙНЕ ГЕНРІХ</a:t>
            </a:r>
            <a:endParaRPr lang="ru-RU" b="1" i="1" dirty="0"/>
          </a:p>
        </p:txBody>
      </p:sp>
      <p:pic>
        <p:nvPicPr>
          <p:cNvPr id="5" name="Рисунок 4" descr="Heinrich-hein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643050"/>
            <a:ext cx="4857784" cy="50006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Через </a:t>
            </a:r>
            <a:r>
              <a:rPr lang="ru-RU" b="1" dirty="0" err="1" smtClean="0"/>
              <a:t>важку</a:t>
            </a:r>
            <a:r>
              <a:rPr lang="ru-RU" b="1" dirty="0" smtClean="0"/>
              <a:t> хворобу Гейне в </a:t>
            </a:r>
            <a:r>
              <a:rPr lang="ru-RU" b="1" dirty="0" err="1" smtClean="0"/>
              <a:t>другій</a:t>
            </a:r>
            <a:r>
              <a:rPr lang="ru-RU" b="1" dirty="0" smtClean="0"/>
              <a:t> </a:t>
            </a:r>
            <a:r>
              <a:rPr lang="ru-RU" b="1" dirty="0" err="1" smtClean="0"/>
              <a:t>половині</a:t>
            </a:r>
            <a:r>
              <a:rPr lang="ru-RU" b="1" dirty="0" smtClean="0"/>
              <a:t> 1840-х </a:t>
            </a:r>
            <a:r>
              <a:rPr lang="ru-RU" b="1" dirty="0" err="1" smtClean="0"/>
              <a:t>рр</a:t>
            </a:r>
            <a:r>
              <a:rPr lang="ru-RU" b="1" dirty="0" smtClean="0"/>
              <a:t>. </a:t>
            </a:r>
            <a:r>
              <a:rPr lang="ru-RU" b="1" dirty="0" err="1" smtClean="0"/>
              <a:t>відійшов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політики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помітно</a:t>
            </a:r>
            <a:r>
              <a:rPr lang="ru-RU" b="1" dirty="0" smtClean="0"/>
              <a:t> послабив свою </a:t>
            </a:r>
            <a:r>
              <a:rPr lang="ru-RU" b="1" dirty="0" err="1" smtClean="0"/>
              <a:t>літературну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. </a:t>
            </a:r>
            <a:r>
              <a:rPr lang="ru-RU" b="1" dirty="0" err="1" smtClean="0"/>
              <a:t>Генріх</a:t>
            </a:r>
            <a:r>
              <a:rPr lang="ru-RU" b="1" dirty="0" smtClean="0"/>
              <a:t> Гейне помер 17 лютого 1856 в </a:t>
            </a:r>
            <a:r>
              <a:rPr lang="ru-RU" b="1" dirty="0" err="1" smtClean="0"/>
              <a:t>Парижі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похований</a:t>
            </a:r>
            <a:r>
              <a:rPr lang="ru-RU" b="1" dirty="0" smtClean="0"/>
              <a:t> на </a:t>
            </a:r>
            <a:r>
              <a:rPr lang="ru-RU" b="1" dirty="0" err="1" smtClean="0"/>
              <a:t>кладовищі</a:t>
            </a:r>
            <a:r>
              <a:rPr lang="ru-RU" b="1" dirty="0" smtClean="0"/>
              <a:t> Монмартр</a:t>
            </a:r>
            <a:endParaRPr lang="en-US" b="1" dirty="0" smtClean="0"/>
          </a:p>
          <a:p>
            <a:endParaRPr lang="ru-RU" dirty="0"/>
          </a:p>
        </p:txBody>
      </p:sp>
      <p:pic>
        <p:nvPicPr>
          <p:cNvPr id="4" name="Рисунок 3" descr="005604kr593xqa9fuilzx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214686"/>
            <a:ext cx="8001056" cy="321471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64347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Гейне </a:t>
            </a:r>
            <a:r>
              <a:rPr lang="ru-RU" sz="3600" b="1" dirty="0" err="1" smtClean="0"/>
              <a:t>народився</a:t>
            </a:r>
            <a:r>
              <a:rPr lang="ru-RU" sz="3600" b="1" dirty="0" smtClean="0"/>
              <a:t> 13 </a:t>
            </a:r>
            <a:r>
              <a:rPr lang="ru-RU" sz="3600" b="1" dirty="0" err="1" smtClean="0"/>
              <a:t>грудня</a:t>
            </a:r>
            <a:r>
              <a:rPr lang="ru-RU" sz="3600" b="1" dirty="0" smtClean="0"/>
              <a:t> 1797 в </a:t>
            </a:r>
            <a:r>
              <a:rPr lang="ru-RU" sz="3600" b="1" dirty="0" err="1" smtClean="0"/>
              <a:t>Дюссельдорфі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родині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єврейського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купця</a:t>
            </a:r>
            <a:r>
              <a:rPr lang="ru-RU" sz="3600" b="1" dirty="0" smtClean="0"/>
              <a:t>. </a:t>
            </a:r>
            <a:r>
              <a:rPr lang="ru-RU" sz="3600" b="1" dirty="0" err="1" smtClean="0"/>
              <a:t>Особистість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сформувалася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впливом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матері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шанувальниці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французького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просвітництва</a:t>
            </a:r>
            <a:r>
              <a:rPr lang="ru-RU" sz="3600" b="1" dirty="0" smtClean="0"/>
              <a:t> та </a:t>
            </a:r>
            <a:r>
              <a:rPr lang="ru-RU" sz="3600" b="1" dirty="0" err="1" smtClean="0"/>
              <a:t>енциклопедистів</a:t>
            </a:r>
            <a:r>
              <a:rPr lang="ru-RU" sz="3600" b="1" dirty="0" smtClean="0"/>
              <a:t>. Духовному </a:t>
            </a:r>
            <a:r>
              <a:rPr lang="ru-RU" sz="3600" b="1" dirty="0" err="1" smtClean="0"/>
              <a:t>вихованню</a:t>
            </a:r>
            <a:r>
              <a:rPr lang="ru-RU" sz="3600" b="1" dirty="0" smtClean="0"/>
              <a:t> юнака </a:t>
            </a:r>
            <a:r>
              <a:rPr lang="ru-RU" sz="3600" b="1" dirty="0" err="1" smtClean="0"/>
              <a:t>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розвитку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його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інтересу</a:t>
            </a:r>
            <a:r>
              <a:rPr lang="ru-RU" sz="3600" b="1" dirty="0" smtClean="0"/>
              <a:t> до </a:t>
            </a:r>
            <a:r>
              <a:rPr lang="ru-RU" sz="3600" b="1" dirty="0" err="1" smtClean="0"/>
              <a:t>поезії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сприяв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його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дядько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пристрасний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бібліофіл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який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надав</a:t>
            </a:r>
            <a:r>
              <a:rPr lang="ru-RU" sz="3600" b="1" dirty="0" smtClean="0"/>
              <a:t> у </a:t>
            </a:r>
            <a:r>
              <a:rPr lang="ru-RU" sz="3600" b="1" dirty="0" err="1" smtClean="0"/>
              <a:t>його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розпорядження</a:t>
            </a:r>
            <a:r>
              <a:rPr lang="ru-RU" sz="3600" b="1" dirty="0" smtClean="0"/>
              <a:t> свою </a:t>
            </a:r>
            <a:r>
              <a:rPr lang="ru-RU" sz="3600" b="1" dirty="0" err="1" smtClean="0"/>
              <a:t>бібліотеку</a:t>
            </a:r>
            <a:r>
              <a:rPr lang="ru-RU" sz="3600" dirty="0" smtClean="0"/>
              <a:t>.</a:t>
            </a:r>
            <a:endParaRPr lang="en-US" sz="3600" dirty="0" smtClean="0"/>
          </a:p>
          <a:p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r>
              <a:rPr lang="ru-RU" b="1" dirty="0" err="1" smtClean="0"/>
              <a:t>Закінчивши</a:t>
            </a:r>
            <a:r>
              <a:rPr lang="ru-RU" b="1" dirty="0" smtClean="0"/>
              <a:t> </a:t>
            </a:r>
            <a:r>
              <a:rPr lang="ru-RU" b="1" dirty="0" err="1" smtClean="0"/>
              <a:t>ліцей</a:t>
            </a:r>
            <a:r>
              <a:rPr lang="ru-RU" b="1" dirty="0" smtClean="0"/>
              <a:t>, Гейне служив в </a:t>
            </a:r>
            <a:r>
              <a:rPr lang="ru-RU" b="1" dirty="0" err="1" smtClean="0"/>
              <a:t>банкірської</a:t>
            </a:r>
            <a:r>
              <a:rPr lang="ru-RU" b="1" dirty="0" smtClean="0"/>
              <a:t> </a:t>
            </a:r>
            <a:r>
              <a:rPr lang="ru-RU" b="1" dirty="0" err="1" smtClean="0"/>
              <a:t>конторі</a:t>
            </a:r>
            <a:r>
              <a:rPr lang="ru-RU" b="1" dirty="0" smtClean="0"/>
              <a:t>, </a:t>
            </a:r>
            <a:r>
              <a:rPr lang="ru-RU" b="1" dirty="0" err="1" smtClean="0"/>
              <a:t>прикажчиком</a:t>
            </a:r>
            <a:r>
              <a:rPr lang="ru-RU" b="1" dirty="0" smtClean="0"/>
              <a:t> на </a:t>
            </a:r>
            <a:r>
              <a:rPr lang="ru-RU" b="1" dirty="0" err="1" smtClean="0"/>
              <a:t>бакалійному</a:t>
            </a:r>
            <a:r>
              <a:rPr lang="ru-RU" b="1" dirty="0" smtClean="0"/>
              <a:t> </a:t>
            </a:r>
            <a:r>
              <a:rPr lang="ru-RU" b="1" dirty="0" err="1" smtClean="0"/>
              <a:t>складі</a:t>
            </a:r>
            <a:r>
              <a:rPr lang="ru-RU" b="1" dirty="0" smtClean="0"/>
              <a:t>, </a:t>
            </a:r>
            <a:r>
              <a:rPr lang="ru-RU" b="1" dirty="0" err="1" smtClean="0"/>
              <a:t>комісіонером</a:t>
            </a:r>
            <a:r>
              <a:rPr lang="ru-RU" b="1" dirty="0" smtClean="0"/>
              <a:t>. Але служба </a:t>
            </a:r>
            <a:r>
              <a:rPr lang="ru-RU" b="1" dirty="0" err="1" smtClean="0"/>
              <a:t>обтяжувала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, на </a:t>
            </a:r>
            <a:r>
              <a:rPr lang="ru-RU" b="1" dirty="0" err="1" smtClean="0"/>
              <a:t>відміну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поезії</a:t>
            </a:r>
            <a:r>
              <a:rPr lang="ru-RU" b="1" dirty="0" smtClean="0"/>
              <a:t>.</a:t>
            </a:r>
            <a:endParaRPr lang="en-US" b="1" dirty="0" smtClean="0"/>
          </a:p>
          <a:p>
            <a:endParaRPr lang="ru-RU" dirty="0"/>
          </a:p>
        </p:txBody>
      </p:sp>
      <p:pic>
        <p:nvPicPr>
          <p:cNvPr id="4" name="Рисунок 3" descr="4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357430"/>
            <a:ext cx="4214842" cy="409190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/>
          <a:lstStyle/>
          <a:p>
            <a:r>
              <a:rPr lang="ru-RU" b="1" dirty="0" smtClean="0"/>
              <a:t>У 1819 </a:t>
            </a:r>
            <a:r>
              <a:rPr lang="ru-RU" b="1" dirty="0" err="1" smtClean="0"/>
              <a:t>р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вступив на </a:t>
            </a:r>
            <a:r>
              <a:rPr lang="ru-RU" b="1" dirty="0" err="1" smtClean="0"/>
              <a:t>юридичний</a:t>
            </a:r>
            <a:r>
              <a:rPr lang="ru-RU" b="1" dirty="0" smtClean="0"/>
              <a:t> факультет </a:t>
            </a:r>
            <a:r>
              <a:rPr lang="ru-RU" b="1" dirty="0" err="1" smtClean="0"/>
              <a:t>Боннського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університету</a:t>
            </a:r>
            <a:r>
              <a:rPr lang="ru-RU" b="1" dirty="0" smtClean="0"/>
              <a:t>, </a:t>
            </a:r>
            <a:r>
              <a:rPr lang="ru-RU" b="1" dirty="0" err="1" smtClean="0"/>
              <a:t>захоплення</a:t>
            </a:r>
            <a:r>
              <a:rPr lang="ru-RU" b="1" dirty="0" smtClean="0"/>
              <a:t> </a:t>
            </a:r>
            <a:r>
              <a:rPr lang="ru-RU" b="1" dirty="0" err="1" smtClean="0"/>
              <a:t>філософією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літературою</a:t>
            </a:r>
            <a:r>
              <a:rPr lang="ru-RU" b="1" dirty="0" smtClean="0"/>
              <a:t> не </a:t>
            </a:r>
            <a:r>
              <a:rPr lang="ru-RU" b="1" dirty="0" err="1" smtClean="0"/>
              <a:t>залишив</a:t>
            </a:r>
            <a:r>
              <a:rPr lang="ru-RU" b="1" dirty="0" smtClean="0"/>
              <a:t>. </a:t>
            </a:r>
            <a:r>
              <a:rPr lang="ru-RU" b="1" dirty="0" err="1" smtClean="0"/>
              <a:t>Провчившись</a:t>
            </a:r>
            <a:r>
              <a:rPr lang="ru-RU" b="1" dirty="0" smtClean="0"/>
              <a:t> вельми </a:t>
            </a:r>
            <a:r>
              <a:rPr lang="ru-RU" b="1" dirty="0" err="1" smtClean="0"/>
              <a:t>недовго</a:t>
            </a:r>
            <a:r>
              <a:rPr lang="ru-RU" b="1" dirty="0" smtClean="0"/>
              <a:t> в </a:t>
            </a:r>
            <a:r>
              <a:rPr lang="ru-RU" b="1" dirty="0" err="1" smtClean="0"/>
              <a:t>університеті</a:t>
            </a:r>
            <a:r>
              <a:rPr lang="ru-RU" b="1" dirty="0" smtClean="0"/>
              <a:t>,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перебрався</a:t>
            </a:r>
            <a:r>
              <a:rPr lang="ru-RU" b="1" dirty="0" smtClean="0"/>
              <a:t> до </a:t>
            </a:r>
            <a:r>
              <a:rPr lang="ru-RU" b="1" dirty="0" err="1" smtClean="0"/>
              <a:t>Берліна</a:t>
            </a:r>
            <a:r>
              <a:rPr lang="ru-RU" b="1" dirty="0" smtClean="0"/>
              <a:t>.</a:t>
            </a:r>
            <a:endParaRPr lang="en-US" b="1" dirty="0" smtClean="0"/>
          </a:p>
          <a:p>
            <a:endParaRPr lang="ru-RU" dirty="0"/>
          </a:p>
        </p:txBody>
      </p:sp>
      <p:pic>
        <p:nvPicPr>
          <p:cNvPr id="4" name="Рисунок 3" descr="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714620"/>
            <a:ext cx="4551021" cy="3823387"/>
          </a:xfrm>
          <a:prstGeom prst="rect">
            <a:avLst/>
          </a:prstGeom>
        </p:spPr>
      </p:pic>
      <p:pic>
        <p:nvPicPr>
          <p:cNvPr id="5" name="Рисунок 4" descr="84349-i_0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643182"/>
            <a:ext cx="3786182" cy="305917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28625" y="142875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З 1821 по 1823 Гейне </a:t>
            </a:r>
            <a:r>
              <a:rPr lang="ru-RU" b="1" dirty="0" err="1" smtClean="0"/>
              <a:t>вчиться</a:t>
            </a:r>
            <a:r>
              <a:rPr lang="ru-RU" b="1" dirty="0" smtClean="0"/>
              <a:t> в </a:t>
            </a:r>
            <a:r>
              <a:rPr lang="ru-RU" b="1" dirty="0" err="1" smtClean="0"/>
              <a:t>Берлінському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університеті</a:t>
            </a:r>
            <a:r>
              <a:rPr lang="ru-RU" b="1" dirty="0" smtClean="0"/>
              <a:t>, де </a:t>
            </a:r>
            <a:r>
              <a:rPr lang="ru-RU" b="1" dirty="0" err="1" smtClean="0"/>
              <a:t>слухає</a:t>
            </a:r>
            <a:r>
              <a:rPr lang="ru-RU" b="1" dirty="0" smtClean="0"/>
              <a:t> курс </a:t>
            </a:r>
            <a:r>
              <a:rPr lang="ru-RU" b="1" dirty="0" err="1" smtClean="0"/>
              <a:t>лекцій</a:t>
            </a:r>
            <a:r>
              <a:rPr lang="ru-RU" b="1" dirty="0" smtClean="0"/>
              <a:t> у Гегеля. У 1821 </a:t>
            </a:r>
            <a:r>
              <a:rPr lang="ru-RU" b="1" dirty="0" err="1" smtClean="0"/>
              <a:t>р</a:t>
            </a:r>
            <a:r>
              <a:rPr lang="ru-RU" b="1" dirty="0" smtClean="0"/>
              <a:t> </a:t>
            </a:r>
            <a:r>
              <a:rPr lang="ru-RU" b="1" dirty="0" err="1" smtClean="0"/>
              <a:t>вийшов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перший </a:t>
            </a:r>
            <a:r>
              <a:rPr lang="ru-RU" b="1" dirty="0" err="1" smtClean="0"/>
              <a:t>поетичний</a:t>
            </a:r>
            <a:r>
              <a:rPr lang="ru-RU" b="1" dirty="0" smtClean="0"/>
              <a:t> </a:t>
            </a:r>
            <a:r>
              <a:rPr lang="ru-RU" b="1" dirty="0" err="1" smtClean="0"/>
              <a:t>збірник</a:t>
            </a:r>
            <a:r>
              <a:rPr lang="ru-RU" b="1" dirty="0" smtClean="0"/>
              <a:t> «Книга </a:t>
            </a:r>
            <a:r>
              <a:rPr lang="ru-RU" b="1" dirty="0" err="1" smtClean="0"/>
              <a:t>пісень</a:t>
            </a:r>
            <a:r>
              <a:rPr lang="ru-RU" b="1" dirty="0" smtClean="0"/>
              <a:t>», а </a:t>
            </a:r>
            <a:r>
              <a:rPr lang="ru-RU" b="1" dirty="0" err="1" smtClean="0"/>
              <a:t>ще</a:t>
            </a:r>
            <a:r>
              <a:rPr lang="ru-RU" b="1" dirty="0" smtClean="0"/>
              <a:t> через два роки </a:t>
            </a:r>
            <a:r>
              <a:rPr lang="ru-RU" b="1" dirty="0" err="1" smtClean="0"/>
              <a:t>трагедії</a:t>
            </a:r>
            <a:r>
              <a:rPr lang="ru-RU" b="1" dirty="0" smtClean="0"/>
              <a:t> «</a:t>
            </a:r>
            <a:r>
              <a:rPr lang="ru-RU" b="1" dirty="0" err="1" smtClean="0"/>
              <a:t>Алманзор</a:t>
            </a:r>
            <a:r>
              <a:rPr lang="ru-RU" b="1" dirty="0" smtClean="0"/>
              <a:t>», «</a:t>
            </a:r>
            <a:r>
              <a:rPr lang="ru-RU" b="1" dirty="0" err="1" smtClean="0"/>
              <a:t>Ратклиф</a:t>
            </a:r>
            <a:r>
              <a:rPr lang="ru-RU" b="1" dirty="0" smtClean="0"/>
              <a:t>»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збірник</a:t>
            </a:r>
            <a:r>
              <a:rPr lang="ru-RU" b="1" dirty="0" smtClean="0"/>
              <a:t> </a:t>
            </a:r>
            <a:r>
              <a:rPr lang="ru-RU" b="1" dirty="0" err="1" smtClean="0"/>
              <a:t>віршів</a:t>
            </a:r>
            <a:r>
              <a:rPr lang="ru-RU" b="1" dirty="0" smtClean="0"/>
              <a:t> «</a:t>
            </a:r>
            <a:r>
              <a:rPr lang="ru-RU" b="1" dirty="0" err="1" smtClean="0"/>
              <a:t>Ліричне</a:t>
            </a:r>
            <a:r>
              <a:rPr lang="ru-RU" b="1" dirty="0" smtClean="0"/>
              <a:t> </a:t>
            </a:r>
            <a:r>
              <a:rPr lang="ru-RU" b="1" dirty="0" err="1" smtClean="0"/>
              <a:t>інтермецо</a:t>
            </a:r>
            <a:r>
              <a:rPr lang="ru-RU" b="1" dirty="0" smtClean="0"/>
              <a:t>».</a:t>
            </a:r>
            <a:endParaRPr lang="en-US" b="1" dirty="0" smtClean="0"/>
          </a:p>
          <a:p>
            <a:endParaRPr lang="ru-RU" dirty="0"/>
          </a:p>
        </p:txBody>
      </p:sp>
      <p:pic>
        <p:nvPicPr>
          <p:cNvPr id="6" name="Рисунок 5" descr="130638-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643314"/>
            <a:ext cx="2357454" cy="3000396"/>
          </a:xfrm>
          <a:prstGeom prst="rect">
            <a:avLst/>
          </a:prstGeom>
        </p:spPr>
      </p:pic>
      <p:pic>
        <p:nvPicPr>
          <p:cNvPr id="7" name="Рисунок 6" descr="Гейне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214686"/>
            <a:ext cx="2786082" cy="3429024"/>
          </a:xfrm>
          <a:prstGeom prst="rect">
            <a:avLst/>
          </a:prstGeom>
        </p:spPr>
      </p:pic>
      <p:pic>
        <p:nvPicPr>
          <p:cNvPr id="8" name="Рисунок 7" descr="10000546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214686"/>
            <a:ext cx="2786082" cy="34290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У 1825 </a:t>
            </a:r>
            <a:r>
              <a:rPr lang="ru-RU" sz="4800" b="1" dirty="0" err="1" smtClean="0"/>
              <a:t>р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отримав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ступінь</a:t>
            </a:r>
            <a:r>
              <a:rPr lang="ru-RU" sz="4800" b="1" dirty="0" smtClean="0"/>
              <a:t> доктора права в </a:t>
            </a:r>
            <a:r>
              <a:rPr lang="ru-RU" sz="4800" b="1" dirty="0" err="1" smtClean="0"/>
              <a:t>Геттінгенському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університеті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і</a:t>
            </a:r>
            <a:r>
              <a:rPr lang="ru-RU" sz="4800" b="1" dirty="0" smtClean="0"/>
              <a:t> … </a:t>
            </a:r>
            <a:r>
              <a:rPr lang="ru-RU" sz="4800" b="1" dirty="0" err="1" smtClean="0"/>
              <a:t>повністю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віддався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літературній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праці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У 1826-1831 </a:t>
            </a:r>
            <a:r>
              <a:rPr lang="ru-RU" b="1" dirty="0" err="1" smtClean="0"/>
              <a:t>рр</a:t>
            </a:r>
            <a:r>
              <a:rPr lang="ru-RU" b="1" dirty="0" smtClean="0"/>
              <a:t>. Гейне видав </a:t>
            </a:r>
            <a:r>
              <a:rPr lang="ru-RU" b="1" dirty="0" err="1" smtClean="0"/>
              <a:t>прозові</a:t>
            </a:r>
            <a:r>
              <a:rPr lang="ru-RU" b="1" dirty="0" smtClean="0"/>
              <a:t> «</a:t>
            </a:r>
            <a:r>
              <a:rPr lang="ru-RU" b="1" dirty="0" err="1" smtClean="0"/>
              <a:t>Колійні</a:t>
            </a:r>
            <a:r>
              <a:rPr lang="ru-RU" b="1" dirty="0" smtClean="0"/>
              <a:t> </a:t>
            </a:r>
            <a:r>
              <a:rPr lang="ru-RU" b="1" dirty="0" err="1" smtClean="0"/>
              <a:t>картини</a:t>
            </a:r>
            <a:r>
              <a:rPr lang="ru-RU" b="1" dirty="0" smtClean="0"/>
              <a:t>», в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розповідалося</a:t>
            </a:r>
            <a:r>
              <a:rPr lang="ru-RU" b="1" dirty="0" smtClean="0"/>
              <a:t> про </a:t>
            </a:r>
            <a:r>
              <a:rPr lang="ru-RU" b="1" dirty="0" err="1" smtClean="0"/>
              <a:t>подорожі</a:t>
            </a:r>
            <a:r>
              <a:rPr lang="ru-RU" b="1" dirty="0" smtClean="0"/>
              <a:t> по </a:t>
            </a:r>
            <a:r>
              <a:rPr lang="ru-RU" b="1" dirty="0" err="1" smtClean="0"/>
              <a:t>Німеччині</a:t>
            </a:r>
            <a:r>
              <a:rPr lang="ru-RU" b="1" dirty="0" smtClean="0"/>
              <a:t>. </a:t>
            </a:r>
            <a:r>
              <a:rPr lang="ru-RU" b="1" dirty="0" err="1" smtClean="0"/>
              <a:t>Потім</a:t>
            </a:r>
            <a:r>
              <a:rPr lang="ru-RU" b="1" dirty="0" smtClean="0"/>
              <a:t> </a:t>
            </a:r>
            <a:r>
              <a:rPr lang="ru-RU" b="1" dirty="0" err="1" smtClean="0"/>
              <a:t>виїхав</a:t>
            </a:r>
            <a:r>
              <a:rPr lang="ru-RU" b="1" dirty="0" smtClean="0"/>
              <a:t> до </a:t>
            </a:r>
            <a:r>
              <a:rPr lang="ru-RU" b="1" dirty="0" err="1" smtClean="0"/>
              <a:t>Франції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залишився</a:t>
            </a:r>
            <a:r>
              <a:rPr lang="ru-RU" b="1" dirty="0" smtClean="0"/>
              <a:t> там </a:t>
            </a:r>
            <a:r>
              <a:rPr lang="ru-RU" b="1" dirty="0" err="1" smtClean="0"/>
              <a:t>назавжди</a:t>
            </a:r>
            <a:r>
              <a:rPr lang="ru-RU" b="1" dirty="0" smtClean="0"/>
              <a:t> як </a:t>
            </a:r>
            <a:r>
              <a:rPr lang="ru-RU" b="1" dirty="0" err="1" smtClean="0"/>
              <a:t>політичний</a:t>
            </a:r>
            <a:r>
              <a:rPr lang="ru-RU" b="1" dirty="0" smtClean="0"/>
              <a:t> </a:t>
            </a:r>
            <a:r>
              <a:rPr lang="ru-RU" b="1" dirty="0" err="1" smtClean="0"/>
              <a:t>емігрант</a:t>
            </a:r>
            <a:r>
              <a:rPr lang="ru-RU" b="1" dirty="0" smtClean="0"/>
              <a:t>. Видав </a:t>
            </a:r>
            <a:r>
              <a:rPr lang="ru-RU" b="1" dirty="0" err="1" smtClean="0"/>
              <a:t>кілька</a:t>
            </a:r>
            <a:r>
              <a:rPr lang="ru-RU" b="1" dirty="0" smtClean="0"/>
              <a:t> книг про </a:t>
            </a:r>
            <a:r>
              <a:rPr lang="ru-RU" b="1" dirty="0" err="1" smtClean="0"/>
              <a:t>сучасне</a:t>
            </a:r>
            <a:r>
              <a:rPr lang="ru-RU" b="1" dirty="0" smtClean="0"/>
              <a:t> становище в </a:t>
            </a:r>
            <a:r>
              <a:rPr lang="ru-RU" b="1" dirty="0" err="1" smtClean="0"/>
              <a:t>Німеччині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французького</a:t>
            </a:r>
            <a:r>
              <a:rPr lang="ru-RU" b="1" dirty="0" smtClean="0"/>
              <a:t> </a:t>
            </a:r>
            <a:r>
              <a:rPr lang="ru-RU" b="1" dirty="0" err="1" smtClean="0"/>
              <a:t>політичного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культурного </a:t>
            </a:r>
            <a:r>
              <a:rPr lang="ru-RU" b="1" dirty="0" err="1" smtClean="0"/>
              <a:t>життя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357694"/>
            <a:ext cx="3324087" cy="2071702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214818"/>
            <a:ext cx="3571900" cy="222614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4525963"/>
          </a:xfrm>
        </p:spPr>
        <p:txBody>
          <a:bodyPr/>
          <a:lstStyle/>
          <a:p>
            <a:r>
              <a:rPr lang="ru-RU" sz="4800" b="1" dirty="0" smtClean="0"/>
              <a:t>В </a:t>
            </a:r>
            <a:r>
              <a:rPr lang="ru-RU" sz="4800" b="1" dirty="0" err="1" smtClean="0"/>
              <a:t>кінці</a:t>
            </a:r>
            <a:r>
              <a:rPr lang="ru-RU" sz="4800" b="1" dirty="0" smtClean="0"/>
              <a:t> 1830-х </a:t>
            </a:r>
            <a:r>
              <a:rPr lang="ru-RU" sz="4800" b="1" dirty="0" err="1" smtClean="0"/>
              <a:t>рр</a:t>
            </a:r>
            <a:r>
              <a:rPr lang="ru-RU" sz="4800" b="1" dirty="0" smtClean="0"/>
              <a:t>. Гейне став </a:t>
            </a:r>
            <a:r>
              <a:rPr lang="ru-RU" sz="4800" b="1" dirty="0" err="1" smtClean="0"/>
              <a:t>революційним</a:t>
            </a:r>
            <a:r>
              <a:rPr lang="ru-RU" sz="4800" b="1" dirty="0" smtClean="0"/>
              <a:t> радикалом, </a:t>
            </a:r>
            <a:r>
              <a:rPr lang="ru-RU" sz="4800" b="1" dirty="0" err="1" smtClean="0"/>
              <a:t>перейнявшись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соціалістичними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ідеями</a:t>
            </a:r>
            <a:r>
              <a:rPr lang="ru-RU" sz="4800" b="1" dirty="0" smtClean="0"/>
              <a:t> (памфлет «</a:t>
            </a:r>
            <a:r>
              <a:rPr lang="ru-RU" sz="4800" b="1" dirty="0" err="1" smtClean="0"/>
              <a:t>Людвіг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Берні</a:t>
            </a:r>
            <a:r>
              <a:rPr lang="ru-RU" sz="4800" b="1" dirty="0" smtClean="0"/>
              <a:t>», 1840).</a:t>
            </a:r>
            <a:endParaRPr lang="en-US" sz="48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У 1843-1844 </a:t>
            </a:r>
            <a:r>
              <a:rPr lang="ru-RU" b="1" dirty="0" err="1" smtClean="0"/>
              <a:t>рр</a:t>
            </a:r>
            <a:r>
              <a:rPr lang="ru-RU" b="1" dirty="0" smtClean="0"/>
              <a:t>. </a:t>
            </a:r>
            <a:r>
              <a:rPr lang="ru-RU" b="1" dirty="0" err="1" smtClean="0"/>
              <a:t>він</a:t>
            </a:r>
            <a:r>
              <a:rPr lang="ru-RU" b="1" dirty="0" smtClean="0"/>
              <a:t> створив </a:t>
            </a:r>
            <a:r>
              <a:rPr lang="ru-RU" b="1" dirty="0" err="1" smtClean="0"/>
              <a:t>кращі</a:t>
            </a:r>
            <a:r>
              <a:rPr lang="ru-RU" b="1" dirty="0" smtClean="0"/>
              <a:t> </a:t>
            </a:r>
            <a:r>
              <a:rPr lang="ru-RU" b="1" dirty="0" err="1" smtClean="0"/>
              <a:t>поетичні</a:t>
            </a:r>
            <a:r>
              <a:rPr lang="ru-RU" b="1" dirty="0" smtClean="0"/>
              <a:t> твори — </a:t>
            </a:r>
            <a:r>
              <a:rPr lang="ru-RU" b="1" dirty="0" err="1" smtClean="0"/>
              <a:t>поеми</a:t>
            </a:r>
            <a:r>
              <a:rPr lang="ru-RU" b="1" dirty="0" smtClean="0"/>
              <a:t> «</a:t>
            </a:r>
            <a:r>
              <a:rPr lang="ru-RU" b="1" dirty="0" err="1" smtClean="0"/>
              <a:t>Атта</a:t>
            </a:r>
            <a:r>
              <a:rPr lang="ru-RU" b="1" dirty="0" smtClean="0"/>
              <a:t> </a:t>
            </a:r>
            <a:r>
              <a:rPr lang="ru-RU" b="1" dirty="0" err="1" smtClean="0"/>
              <a:t>Троль</a:t>
            </a:r>
            <a:r>
              <a:rPr lang="ru-RU" b="1" dirty="0" smtClean="0"/>
              <a:t>» </a:t>
            </a:r>
            <a:r>
              <a:rPr lang="ru-RU" b="1" dirty="0" err="1" smtClean="0"/>
              <a:t>і</a:t>
            </a:r>
            <a:r>
              <a:rPr lang="ru-RU" b="1" dirty="0" smtClean="0"/>
              <a:t> «</a:t>
            </a:r>
            <a:r>
              <a:rPr lang="ru-RU" b="1" dirty="0" err="1" smtClean="0"/>
              <a:t>Німеччина</a:t>
            </a:r>
            <a:r>
              <a:rPr lang="ru-RU" b="1" dirty="0" smtClean="0"/>
              <a:t>. </a:t>
            </a:r>
            <a:r>
              <a:rPr lang="ru-RU" b="1" dirty="0" err="1" smtClean="0"/>
              <a:t>Зимова</a:t>
            </a:r>
            <a:r>
              <a:rPr lang="ru-RU" b="1" dirty="0" smtClean="0"/>
              <a:t> </a:t>
            </a:r>
            <a:r>
              <a:rPr lang="ru-RU" b="1" dirty="0" err="1" smtClean="0"/>
              <a:t>казка</a:t>
            </a:r>
            <a:r>
              <a:rPr lang="ru-RU" b="1" dirty="0" smtClean="0"/>
              <a:t> ». У них </a:t>
            </a:r>
            <a:r>
              <a:rPr lang="ru-RU" b="1" dirty="0" err="1" smtClean="0"/>
              <a:t>різко</a:t>
            </a:r>
            <a:r>
              <a:rPr lang="ru-RU" b="1" dirty="0" smtClean="0"/>
              <a:t> </a:t>
            </a:r>
            <a:r>
              <a:rPr lang="ru-RU" b="1" dirty="0" err="1" smtClean="0"/>
              <a:t>висміюється</a:t>
            </a:r>
            <a:r>
              <a:rPr lang="ru-RU" b="1" dirty="0" smtClean="0"/>
              <a:t> </a:t>
            </a:r>
            <a:r>
              <a:rPr lang="ru-RU" b="1" dirty="0" err="1" smtClean="0"/>
              <a:t>німецьке</a:t>
            </a:r>
            <a:r>
              <a:rPr lang="ru-RU" b="1" dirty="0" smtClean="0"/>
              <a:t> </a:t>
            </a:r>
            <a:r>
              <a:rPr lang="ru-RU" b="1" dirty="0" err="1" smtClean="0"/>
              <a:t>філістерство</a:t>
            </a:r>
            <a:r>
              <a:rPr lang="ru-RU" b="1" dirty="0" smtClean="0"/>
              <a:t>, </a:t>
            </a:r>
            <a:r>
              <a:rPr lang="ru-RU" b="1" dirty="0" err="1" smtClean="0"/>
              <a:t>націоналізм</a:t>
            </a:r>
            <a:r>
              <a:rPr lang="ru-RU" b="1" dirty="0" smtClean="0"/>
              <a:t>, </a:t>
            </a:r>
            <a:r>
              <a:rPr lang="ru-RU" b="1" dirty="0" err="1" smtClean="0"/>
              <a:t>мілітаризм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оспівується</a:t>
            </a:r>
            <a:r>
              <a:rPr lang="ru-RU" b="1" dirty="0" smtClean="0"/>
              <a:t> молода </a:t>
            </a:r>
            <a:r>
              <a:rPr lang="ru-RU" b="1" dirty="0" err="1" smtClean="0"/>
              <a:t>революційна</a:t>
            </a:r>
            <a:r>
              <a:rPr lang="ru-RU" b="1" dirty="0" smtClean="0"/>
              <a:t> </a:t>
            </a:r>
            <a:r>
              <a:rPr lang="ru-RU" b="1" dirty="0" err="1" smtClean="0"/>
              <a:t>Німеччина</a:t>
            </a:r>
            <a:r>
              <a:rPr lang="ru-RU" b="1" dirty="0" smtClean="0"/>
              <a:t>. У </a:t>
            </a:r>
            <a:r>
              <a:rPr lang="ru-RU" b="1" dirty="0" err="1" smtClean="0"/>
              <a:t>цей</a:t>
            </a:r>
            <a:r>
              <a:rPr lang="ru-RU" b="1" dirty="0" smtClean="0"/>
              <a:t> час Гейне </a:t>
            </a:r>
            <a:r>
              <a:rPr lang="ru-RU" b="1" dirty="0" err="1" smtClean="0"/>
              <a:t>подружився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К. Марксом, </a:t>
            </a:r>
            <a:r>
              <a:rPr lang="ru-RU" b="1" dirty="0" err="1" smtClean="0"/>
              <a:t>які</a:t>
            </a:r>
            <a:r>
              <a:rPr lang="ru-RU" b="1" dirty="0" smtClean="0"/>
              <a:t> брали участь у </a:t>
            </a:r>
            <a:r>
              <a:rPr lang="ru-RU" b="1" dirty="0" err="1" smtClean="0"/>
              <a:t>публікації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останньої</a:t>
            </a:r>
            <a:r>
              <a:rPr lang="ru-RU" b="1" dirty="0" smtClean="0"/>
              <a:t> </a:t>
            </a:r>
            <a:r>
              <a:rPr lang="ru-RU" b="1" dirty="0" err="1" smtClean="0"/>
              <a:t>поеми</a:t>
            </a:r>
            <a:r>
              <a:rPr lang="ru-RU" b="1" dirty="0" smtClean="0"/>
              <a:t>.</a:t>
            </a:r>
            <a:endParaRPr lang="en-US" b="1" dirty="0" smtClean="0"/>
          </a:p>
          <a:p>
            <a:endParaRPr lang="ru-RU" dirty="0"/>
          </a:p>
        </p:txBody>
      </p:sp>
      <p:pic>
        <p:nvPicPr>
          <p:cNvPr id="4" name="Рисунок 3" descr="marks_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214818"/>
            <a:ext cx="3143272" cy="24288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328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БІОГРАФІЯ ГЕЙНЕ ГЕНРІХ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БІОГРАФІЯ ГЕЙНЕ ГЕНРІХ</dc:title>
  <cp:lastModifiedBy>Admin</cp:lastModifiedBy>
  <cp:revision>6</cp:revision>
  <dcterms:modified xsi:type="dcterms:W3CDTF">2016-02-07T20:38:43Z</dcterms:modified>
</cp:coreProperties>
</file>