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59859" autoAdjust="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01739-C3A7-4482-9013-93DA657BDC5E}" type="datetimeFigureOut">
              <a:rPr lang="uk-UA" smtClean="0"/>
              <a:pPr/>
              <a:t>10.12.2015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923A5-F26D-42B4-ABE3-429F3218A3F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23A5-F26D-42B4-ABE3-429F3218A3F9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natashki.dp.ua/assets/images/picture/827/master-klass-sumochka-kosmeti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3357586" cy="2214578"/>
          </a:xfrm>
          <a:prstGeom prst="rect">
            <a:avLst/>
          </a:prstGeom>
          <a:noFill/>
        </p:spPr>
      </p:pic>
      <p:pic>
        <p:nvPicPr>
          <p:cNvPr id="1028" name="Picture 4" descr="http://irishlace.ru/wp-content/uploads/2011/04/%D0%BA%D0%BE%D1%81%D0%BC%D0%B5%D1%82%D0%B8%D1%87%D0%BA%D0%B0.%D0%BC%D0%B0%D0%BA%D0%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14818"/>
            <a:ext cx="2928958" cy="2428892"/>
          </a:xfrm>
          <a:prstGeom prst="rect">
            <a:avLst/>
          </a:prstGeom>
          <a:noFill/>
        </p:spPr>
      </p:pic>
      <p:pic>
        <p:nvPicPr>
          <p:cNvPr id="1030" name="Picture 6" descr="Результат пошуку зображень за запитом &quot;косметичка вязана гачком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285860"/>
            <a:ext cx="2143125" cy="1990725"/>
          </a:xfrm>
          <a:prstGeom prst="rect">
            <a:avLst/>
          </a:prstGeom>
          <a:noFill/>
        </p:spPr>
      </p:pic>
      <p:pic>
        <p:nvPicPr>
          <p:cNvPr id="1032" name="Picture 8" descr="http://img1.liveinternet.ru/images/attach/c/5/87/893/87893641_3693968_necessaire1020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286256"/>
            <a:ext cx="2690810" cy="2286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3108" y="142852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Косметички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st.stranamam.ru/data/cache/2011dec/09/48/3189770_78865-650x6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1285860"/>
            <a:ext cx="2928958" cy="2357454"/>
          </a:xfrm>
          <a:prstGeom prst="rect">
            <a:avLst/>
          </a:prstGeom>
          <a:noFill/>
        </p:spPr>
      </p:pic>
      <p:pic>
        <p:nvPicPr>
          <p:cNvPr id="1036" name="Picture 12" descr="http://cs2.livemaster.ru/foto/large/a956946291--sumki-aksessuary-kosmetichka-vyazana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357694"/>
            <a:ext cx="3000396" cy="2100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ranamasterov.ru/img5/i2012/01/11/koshelek_fiolet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2714644" cy="1928801"/>
          </a:xfrm>
          <a:prstGeom prst="rect">
            <a:avLst/>
          </a:prstGeom>
          <a:noFill/>
        </p:spPr>
      </p:pic>
      <p:pic>
        <p:nvPicPr>
          <p:cNvPr id="1028" name="Picture 4" descr="http://images.ua.prom.st/195481251_w200_h200_koshelek_s_fermuarom1.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500174"/>
            <a:ext cx="2643174" cy="2143140"/>
          </a:xfrm>
          <a:prstGeom prst="rect">
            <a:avLst/>
          </a:prstGeom>
          <a:noFill/>
        </p:spPr>
      </p:pic>
      <p:pic>
        <p:nvPicPr>
          <p:cNvPr id="3074" name="Picture 2" descr="http://magicthread.ru/wp-content/uploads/2012/08/11-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428736"/>
            <a:ext cx="3071833" cy="2228840"/>
          </a:xfrm>
          <a:prstGeom prst="rect">
            <a:avLst/>
          </a:prstGeom>
          <a:noFill/>
        </p:spPr>
      </p:pic>
      <p:pic>
        <p:nvPicPr>
          <p:cNvPr id="2" name="Picture 2" descr="http://zolotiruky.in.ua/files/handmade/medium/17709/mk-koshelk-igrushka-s-fermuarom-lyagushka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000504"/>
            <a:ext cx="2728917" cy="2286016"/>
          </a:xfrm>
          <a:prstGeom prst="rect">
            <a:avLst/>
          </a:prstGeom>
          <a:noFill/>
        </p:spPr>
      </p:pic>
      <p:pic>
        <p:nvPicPr>
          <p:cNvPr id="3076" name="Picture 4" descr="http://home-sweet.com.ua/wp-content/uploads/2013/11/_25d0_25a4_25d0_25be_25d1_2582_25d0_25be-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000504"/>
            <a:ext cx="2071664" cy="2571768"/>
          </a:xfrm>
          <a:prstGeom prst="rect">
            <a:avLst/>
          </a:prstGeom>
          <a:noFill/>
        </p:spPr>
      </p:pic>
      <p:pic>
        <p:nvPicPr>
          <p:cNvPr id="3078" name="Picture 6" descr="http://cs1.livemaster.ru/storage/11/86/ce6eb25ccaca4f1dfe4bcbe19eaw--sumki-aksessuary-kosmetichka-kryuchko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73386" y="-4714931"/>
            <a:ext cx="4214842" cy="2714644"/>
          </a:xfrm>
          <a:prstGeom prst="rect">
            <a:avLst/>
          </a:prstGeom>
          <a:noFill/>
        </p:spPr>
      </p:pic>
      <p:pic>
        <p:nvPicPr>
          <p:cNvPr id="4098" name="Picture 2" descr="http://cs1.livemaster.ru/storage/11/86/ce6eb25ccaca4f1dfe4bcbe19eaw--sumki-aksessuary-kosmetichka-kryuchk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4000504"/>
            <a:ext cx="2643206" cy="26432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00232" y="357166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Гаманці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hatpresent.ru/images/podarok-babushke-svoimi-rukami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2214578" cy="1785933"/>
          </a:xfrm>
          <a:prstGeom prst="rect">
            <a:avLst/>
          </a:prstGeom>
          <a:noFill/>
        </p:spPr>
      </p:pic>
      <p:pic>
        <p:nvPicPr>
          <p:cNvPr id="2052" name="Picture 4" descr="http://ozorinka.ru/media/k2/items/cache/094d739d968df36a87418643dcb9d4ac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357298"/>
            <a:ext cx="2643206" cy="1895458"/>
          </a:xfrm>
          <a:prstGeom prst="rect">
            <a:avLst/>
          </a:prstGeom>
          <a:noFill/>
        </p:spPr>
      </p:pic>
      <p:pic>
        <p:nvPicPr>
          <p:cNvPr id="2054" name="Picture 6" descr="http://kladraz.ru/upload/blogs/2477_087e5980a69559c81b682c1ec84dae4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85860"/>
            <a:ext cx="2757465" cy="2052624"/>
          </a:xfrm>
          <a:prstGeom prst="rect">
            <a:avLst/>
          </a:prstGeom>
          <a:noFill/>
        </p:spPr>
      </p:pic>
      <p:pic>
        <p:nvPicPr>
          <p:cNvPr id="2056" name="Picture 8" descr="http://mtdata.ru/u26/photo1891/20956650574-0/big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256"/>
            <a:ext cx="3286116" cy="2000241"/>
          </a:xfrm>
          <a:prstGeom prst="rect">
            <a:avLst/>
          </a:prstGeom>
          <a:noFill/>
        </p:spPr>
      </p:pic>
      <p:pic>
        <p:nvPicPr>
          <p:cNvPr id="2058" name="Picture 10" descr="http://sdelala-sama.ru/uploads/posts/2013-09/1378043793_vjazanyj-chehol-dlja-ochkov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4214818"/>
            <a:ext cx="2543168" cy="1976426"/>
          </a:xfrm>
          <a:prstGeom prst="rect">
            <a:avLst/>
          </a:prstGeom>
          <a:noFill/>
        </p:spPr>
      </p:pic>
      <p:pic>
        <p:nvPicPr>
          <p:cNvPr id="2060" name="Picture 12" descr="http://lubimo4ki.ru/wp-content/uploads/2014/04/kBVQGFeDzr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000504"/>
            <a:ext cx="2571768" cy="19526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43042" y="357166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err="1" smtClean="0">
                <a:latin typeface="Times New Roman" pitchFamily="18" charset="0"/>
                <a:cs typeface="Times New Roman" pitchFamily="18" charset="0"/>
              </a:rPr>
              <a:t>Чехол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для окуляр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ukodelie.ru/images/upload/articles/mobphon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2857500" cy="2428892"/>
          </a:xfrm>
          <a:prstGeom prst="rect">
            <a:avLst/>
          </a:prstGeom>
          <a:noFill/>
        </p:spPr>
      </p:pic>
      <p:pic>
        <p:nvPicPr>
          <p:cNvPr id="1028" name="Picture 4" descr="http://img0.liveinternet.ru/images/attach/c/9/105/884/105884466_SDC12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285860"/>
            <a:ext cx="2428860" cy="2428892"/>
          </a:xfrm>
          <a:prstGeom prst="rect">
            <a:avLst/>
          </a:prstGeom>
          <a:noFill/>
        </p:spPr>
      </p:pic>
      <p:pic>
        <p:nvPicPr>
          <p:cNvPr id="1030" name="Picture 6" descr="http://nitkoj.ru/uploads/posts/2013-02/1360031780_2k30jj6iq1hkxv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285860"/>
            <a:ext cx="2619340" cy="2428852"/>
          </a:xfrm>
          <a:prstGeom prst="rect">
            <a:avLst/>
          </a:prstGeom>
          <a:noFill/>
        </p:spPr>
      </p:pic>
      <p:pic>
        <p:nvPicPr>
          <p:cNvPr id="1032" name="Picture 8" descr="https://encrypted-tbn0.gstatic.com/images?q=tbn:ANd9GcSdxoPnyC3S_DUBmgQwJ5InUnO9lOIHjhrjla8Qot634oJhP_2Pq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00504"/>
            <a:ext cx="2428877" cy="2571753"/>
          </a:xfrm>
          <a:prstGeom prst="rect">
            <a:avLst/>
          </a:prstGeom>
          <a:noFill/>
        </p:spPr>
      </p:pic>
      <p:pic>
        <p:nvPicPr>
          <p:cNvPr id="1034" name="Picture 10" descr="http://img0.liveinternet.ru/images/attach/c/11/115/667/115667364_chs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929042"/>
            <a:ext cx="2571768" cy="2643230"/>
          </a:xfrm>
          <a:prstGeom prst="rect">
            <a:avLst/>
          </a:prstGeom>
          <a:noFill/>
        </p:spPr>
      </p:pic>
      <p:pic>
        <p:nvPicPr>
          <p:cNvPr id="1036" name="Picture 12" descr="http://img1.liveinternet.ru/images/attach/c/5/85/423/85423577_12102010387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3929066"/>
            <a:ext cx="2986078" cy="27146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28794" y="428604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Чохли для телефону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9</Words>
  <PresentationFormat>Экран (4:3)</PresentationFormat>
  <Paragraphs>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16</cp:revision>
  <dcterms:created xsi:type="dcterms:W3CDTF">2015-12-09T17:56:24Z</dcterms:created>
  <dcterms:modified xsi:type="dcterms:W3CDTF">2015-12-10T09:46:03Z</dcterms:modified>
</cp:coreProperties>
</file>