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yazannya.org/wp-content/uploads/2013/05/052913_1120_27.p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1.liveinternet.ru/images/attach/c/2/83/145/83145517_large_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1.liveinternet.ru/images/attach/c/2/83/145/83145519_large_4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http://www.vyazannya.org/wp-content/uploads/2013/05/052913_1120_27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75009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1538" y="285728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В'язання квітів гачком на дротяній основі</a:t>
            </a:r>
            <a:endParaRPr lang="uk-UA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-y-To38Xf8Ic/TuCxdZ7QcQI/AAAAAAAAD9c/Dgk0wMeLUns/s640/camomile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66763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KI41sV9h_cU/Tq1toP9tjLI/AAAAAAAAD10/SDNuN2ckyGM/s640/crocheted_snowdrop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42955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rgbClr val="C00000"/>
                </a:solidFill>
              </a:rPr>
              <a:t>Майстер-клас</a:t>
            </a:r>
            <a:endParaRPr lang="uk-UA" sz="7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928794" y="2500306"/>
            <a:ext cx="6143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Виготовлення маку у техніці в'язання  довгим гачком на дротяній основі</a:t>
            </a:r>
            <a:endParaRPr lang="uk-UA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000504"/>
            <a:ext cx="132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6" name="Рисунок 5" descr="IMG_04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25049" y="4196961"/>
            <a:ext cx="2678925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(700x525, 125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14290"/>
            <a:ext cx="74866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.liveinternet.ru/images/attach/c/2/83/145/83145518_larg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50099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(700x525, 157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987" y="142852"/>
            <a:ext cx="7505731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17</Words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Квіти гачком</dc:title>
  <dc:creator>Администратор</dc:creator>
  <cp:lastModifiedBy>XTreme.ws</cp:lastModifiedBy>
  <cp:revision>19</cp:revision>
  <dcterms:created xsi:type="dcterms:W3CDTF">2015-12-14T22:59:23Z</dcterms:created>
  <dcterms:modified xsi:type="dcterms:W3CDTF">2016-02-10T21:21:18Z</dcterms:modified>
</cp:coreProperties>
</file>