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2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2862E-6048-4AE2-9F4C-6E101E1BA781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2B9E67F4-EC58-419C-B0D0-BD9B08B899CD}">
      <dgm:prSet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розроблення та впровадження  </a:t>
          </a:r>
          <a:r>
            <a:rPr lang="uk-UA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здоров’язбережувальних</a:t>
          </a:r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uk-UA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здоров’яформуючих</a:t>
          </a:r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технологій, які б сприяли максимальному  фізичному та психічному розвитку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C31843-2032-444A-8415-C1F2FC0D654E}" type="parTrans" cxnId="{A1038507-CAA6-45A3-B38A-C8DFA8063899}">
      <dgm:prSet/>
      <dgm:spPr/>
      <dgm:t>
        <a:bodyPr/>
        <a:lstStyle/>
        <a:p>
          <a:endParaRPr lang="uk-UA"/>
        </a:p>
      </dgm:t>
    </dgm:pt>
    <dgm:pt modelId="{A7C315CD-7643-4A3F-8BDF-FE7F7EE28A6E}" type="sibTrans" cxnId="{A1038507-CAA6-45A3-B38A-C8DFA8063899}">
      <dgm:prSet/>
      <dgm:spPr/>
      <dgm:t>
        <a:bodyPr/>
        <a:lstStyle/>
        <a:p>
          <a:endParaRPr lang="uk-UA"/>
        </a:p>
      </dgm:t>
    </dgm:pt>
    <dgm:pt modelId="{4AE842EF-9121-4347-B26B-37F3C0827F79}">
      <dgm:prSet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подолання кризових життєвих ситуацій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200F23-3062-43E1-9C12-6A530CDE4415}" type="parTrans" cxnId="{137F5198-6B2E-4E2B-835C-E310A78B92CA}">
      <dgm:prSet/>
      <dgm:spPr/>
      <dgm:t>
        <a:bodyPr/>
        <a:lstStyle/>
        <a:p>
          <a:endParaRPr lang="uk-UA"/>
        </a:p>
      </dgm:t>
    </dgm:pt>
    <dgm:pt modelId="{60FBFFBF-FA2A-466C-8025-3E56948810ED}" type="sibTrans" cxnId="{137F5198-6B2E-4E2B-835C-E310A78B92CA}">
      <dgm:prSet/>
      <dgm:spPr/>
      <dgm:t>
        <a:bodyPr/>
        <a:lstStyle/>
        <a:p>
          <a:endParaRPr lang="uk-UA"/>
        </a:p>
      </dgm:t>
    </dgm:pt>
    <dgm:pt modelId="{1B50775A-E331-4CB3-8CCD-7F1C2716D1C7}">
      <dgm:prSet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своєчасне виявлення труднощів, проблем та умов індивідуального розвитку особистості дошкільника</a:t>
          </a:r>
          <a:r>
            <a:rPr lang="uk-UA" sz="1800" dirty="0" smtClean="0"/>
            <a:t>,</a:t>
          </a:r>
          <a:endParaRPr lang="uk-UA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E9844E-F78D-4790-9088-0385906021CB}" type="parTrans" cxnId="{72EB2FAB-E6E4-46B5-91B7-E4660D1F2D8E}">
      <dgm:prSet/>
      <dgm:spPr/>
      <dgm:t>
        <a:bodyPr/>
        <a:lstStyle/>
        <a:p>
          <a:endParaRPr lang="uk-UA"/>
        </a:p>
      </dgm:t>
    </dgm:pt>
    <dgm:pt modelId="{E837C406-2635-40A5-9EC2-84C433550B25}" type="sibTrans" cxnId="{72EB2FAB-E6E4-46B5-91B7-E4660D1F2D8E}">
      <dgm:prSet/>
      <dgm:spPr/>
      <dgm:t>
        <a:bodyPr/>
        <a:lstStyle/>
        <a:p>
          <a:endParaRPr lang="uk-UA"/>
        </a:p>
      </dgm:t>
    </dgm:pt>
    <dgm:pt modelId="{2D1743EA-DE2C-4D04-B704-1717888FC8D7}">
      <dgm:prSet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корекція пізнавальної, емоційно-вольової та особистісної сфери  дітей з особливими потребами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BDA2A8-A0BE-4ABC-A07F-3BEA05CA8BB3}" type="parTrans" cxnId="{4AB77908-4A73-4614-BE8E-5621EBD8E212}">
      <dgm:prSet/>
      <dgm:spPr/>
      <dgm:t>
        <a:bodyPr/>
        <a:lstStyle/>
        <a:p>
          <a:endParaRPr lang="uk-UA"/>
        </a:p>
      </dgm:t>
    </dgm:pt>
    <dgm:pt modelId="{879F7A21-D08C-422E-9E76-4423D817D215}" type="sibTrans" cxnId="{4AB77908-4A73-4614-BE8E-5621EBD8E212}">
      <dgm:prSet/>
      <dgm:spPr/>
      <dgm:t>
        <a:bodyPr/>
        <a:lstStyle/>
        <a:p>
          <a:endParaRPr lang="uk-UA"/>
        </a:p>
      </dgm:t>
    </dgm:pt>
    <dgm:pt modelId="{AD4F87C6-FB24-4D36-99FA-14E9F88A64FC}">
      <dgm:prSet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профілактика відхилень в розвитку та поведінці дітей</a:t>
          </a:r>
          <a:r>
            <a:rPr lang="uk-UA" sz="1400" dirty="0" smtClean="0"/>
            <a:t>, </a:t>
          </a:r>
          <a:endParaRPr lang="uk-UA" sz="1400" dirty="0"/>
        </a:p>
      </dgm:t>
    </dgm:pt>
    <dgm:pt modelId="{D89429A7-523C-4669-B7DD-01C8946D5583}" type="parTrans" cxnId="{E904DF1A-2A30-4408-A678-9228EFAD86FA}">
      <dgm:prSet/>
      <dgm:spPr/>
      <dgm:t>
        <a:bodyPr/>
        <a:lstStyle/>
        <a:p>
          <a:endParaRPr lang="uk-UA"/>
        </a:p>
      </dgm:t>
    </dgm:pt>
    <dgm:pt modelId="{433CDDF3-C9AE-4458-84E5-72501211A1EB}" type="sibTrans" cxnId="{E904DF1A-2A30-4408-A678-9228EFAD86FA}">
      <dgm:prSet/>
      <dgm:spPr/>
      <dgm:t>
        <a:bodyPr/>
        <a:lstStyle/>
        <a:p>
          <a:endParaRPr lang="uk-UA"/>
        </a:p>
      </dgm:t>
    </dgm:pt>
    <dgm:pt modelId="{F2E485A9-86A9-4520-B2A4-E4B52F8CF095}" type="pres">
      <dgm:prSet presAssocID="{B3D2862E-6048-4AE2-9F4C-6E101E1BA7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3CF4AC7-10C6-4B46-80DD-AFE239AC13F2}" type="pres">
      <dgm:prSet presAssocID="{2B9E67F4-EC58-419C-B0D0-BD9B08B899CD}" presName="parentLin" presStyleCnt="0"/>
      <dgm:spPr/>
      <dgm:t>
        <a:bodyPr/>
        <a:lstStyle/>
        <a:p>
          <a:endParaRPr lang="uk-UA"/>
        </a:p>
      </dgm:t>
    </dgm:pt>
    <dgm:pt modelId="{199870D5-DA7E-45C4-94C7-DE899345ACF5}" type="pres">
      <dgm:prSet presAssocID="{2B9E67F4-EC58-419C-B0D0-BD9B08B899CD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B7CD7413-0AFD-47EC-B86E-2C853039A2C8}" type="pres">
      <dgm:prSet presAssocID="{2B9E67F4-EC58-419C-B0D0-BD9B08B899CD}" presName="parentText" presStyleLbl="node1" presStyleIdx="0" presStyleCnt="5" custScaleX="101703" custScaleY="15912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9BDD92-3A44-4B02-BC57-20F3E0382B99}" type="pres">
      <dgm:prSet presAssocID="{2B9E67F4-EC58-419C-B0D0-BD9B08B899CD}" presName="negativeSpace" presStyleCnt="0"/>
      <dgm:spPr/>
      <dgm:t>
        <a:bodyPr/>
        <a:lstStyle/>
        <a:p>
          <a:endParaRPr lang="uk-UA"/>
        </a:p>
      </dgm:t>
    </dgm:pt>
    <dgm:pt modelId="{886EA415-E116-4B4B-9707-D411E3488CFE}" type="pres">
      <dgm:prSet presAssocID="{2B9E67F4-EC58-419C-B0D0-BD9B08B899CD}" presName="childText" presStyleLbl="conFgAcc1" presStyleIdx="0" presStyleCnt="5" custLinFactNeighborY="16329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uk-UA"/>
        </a:p>
      </dgm:t>
    </dgm:pt>
    <dgm:pt modelId="{8E6C9254-F09A-4037-9613-CCD2366F3A02}" type="pres">
      <dgm:prSet presAssocID="{A7C315CD-7643-4A3F-8BDF-FE7F7EE28A6E}" presName="spaceBetweenRectangles" presStyleCnt="0"/>
      <dgm:spPr/>
      <dgm:t>
        <a:bodyPr/>
        <a:lstStyle/>
        <a:p>
          <a:endParaRPr lang="uk-UA"/>
        </a:p>
      </dgm:t>
    </dgm:pt>
    <dgm:pt modelId="{27079BBE-F7FC-4849-9AF0-4863565FC587}" type="pres">
      <dgm:prSet presAssocID="{1B50775A-E331-4CB3-8CCD-7F1C2716D1C7}" presName="parentLin" presStyleCnt="0"/>
      <dgm:spPr/>
      <dgm:t>
        <a:bodyPr/>
        <a:lstStyle/>
        <a:p>
          <a:endParaRPr lang="uk-UA"/>
        </a:p>
      </dgm:t>
    </dgm:pt>
    <dgm:pt modelId="{45AB4328-06BB-41C6-95A2-3264AE85ACB6}" type="pres">
      <dgm:prSet presAssocID="{1B50775A-E331-4CB3-8CCD-7F1C2716D1C7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AA61C6CA-48FB-4FC1-A2F9-4858F84907DD}" type="pres">
      <dgm:prSet presAssocID="{1B50775A-E331-4CB3-8CCD-7F1C2716D1C7}" presName="parentText" presStyleLbl="node1" presStyleIdx="1" presStyleCnt="5" custScaleY="13601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C31C74-4A53-4CEA-8201-449D1F3C7191}" type="pres">
      <dgm:prSet presAssocID="{1B50775A-E331-4CB3-8CCD-7F1C2716D1C7}" presName="negativeSpace" presStyleCnt="0"/>
      <dgm:spPr/>
      <dgm:t>
        <a:bodyPr/>
        <a:lstStyle/>
        <a:p>
          <a:endParaRPr lang="uk-UA"/>
        </a:p>
      </dgm:t>
    </dgm:pt>
    <dgm:pt modelId="{8E90F339-746C-418E-953F-921F95CFC9BF}" type="pres">
      <dgm:prSet presAssocID="{1B50775A-E331-4CB3-8CCD-7F1C2716D1C7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endParaRPr lang="uk-UA"/>
        </a:p>
      </dgm:t>
    </dgm:pt>
    <dgm:pt modelId="{9B95B042-8261-492F-9352-6B92F43A120B}" type="pres">
      <dgm:prSet presAssocID="{E837C406-2635-40A5-9EC2-84C433550B25}" presName="spaceBetweenRectangles" presStyleCnt="0"/>
      <dgm:spPr/>
      <dgm:t>
        <a:bodyPr/>
        <a:lstStyle/>
        <a:p>
          <a:endParaRPr lang="uk-UA"/>
        </a:p>
      </dgm:t>
    </dgm:pt>
    <dgm:pt modelId="{DF801834-BE32-4352-B018-870C24105FBA}" type="pres">
      <dgm:prSet presAssocID="{AD4F87C6-FB24-4D36-99FA-14E9F88A64FC}" presName="parentLin" presStyleCnt="0"/>
      <dgm:spPr/>
    </dgm:pt>
    <dgm:pt modelId="{D3141895-8601-4CA4-BC39-640038735733}" type="pres">
      <dgm:prSet presAssocID="{AD4F87C6-FB24-4D36-99FA-14E9F88A64FC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12096801-44F5-43CF-945C-1C6433EF1440}" type="pres">
      <dgm:prSet presAssocID="{AD4F87C6-FB24-4D36-99FA-14E9F88A64F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689B5A-BD73-4FFF-BB0E-3778715E5B8E}" type="pres">
      <dgm:prSet presAssocID="{AD4F87C6-FB24-4D36-99FA-14E9F88A64FC}" presName="negativeSpace" presStyleCnt="0"/>
      <dgm:spPr/>
    </dgm:pt>
    <dgm:pt modelId="{E0B0E855-10DF-4BAB-8D1B-4FD3A9DF7381}" type="pres">
      <dgm:prSet presAssocID="{AD4F87C6-FB24-4D36-99FA-14E9F88A64FC}" presName="childText" presStyleLbl="conFgAcc1" presStyleIdx="2" presStyleCnt="5">
        <dgm:presLayoutVars>
          <dgm:bulletEnabled val="1"/>
        </dgm:presLayoutVars>
      </dgm:prSet>
      <dgm:spPr/>
    </dgm:pt>
    <dgm:pt modelId="{19E6EE39-6E8C-4209-A532-1F0AC9059F84}" type="pres">
      <dgm:prSet presAssocID="{433CDDF3-C9AE-4458-84E5-72501211A1EB}" presName="spaceBetweenRectangles" presStyleCnt="0"/>
      <dgm:spPr/>
    </dgm:pt>
    <dgm:pt modelId="{05F49965-0EF6-4F2D-856B-32EB10423691}" type="pres">
      <dgm:prSet presAssocID="{2D1743EA-DE2C-4D04-B704-1717888FC8D7}" presName="parentLin" presStyleCnt="0"/>
      <dgm:spPr/>
    </dgm:pt>
    <dgm:pt modelId="{18239B10-B8CA-4328-AF27-E2C145F03948}" type="pres">
      <dgm:prSet presAssocID="{2D1743EA-DE2C-4D04-B704-1717888FC8D7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C72E1ED1-872E-4CE9-8EF3-E5E59919FF79}" type="pres">
      <dgm:prSet presAssocID="{2D1743EA-DE2C-4D04-B704-1717888FC8D7}" presName="parentText" presStyleLbl="node1" presStyleIdx="3" presStyleCnt="5" custScaleY="13511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36F91D-3D06-44C1-B94C-9B570BFA418C}" type="pres">
      <dgm:prSet presAssocID="{2D1743EA-DE2C-4D04-B704-1717888FC8D7}" presName="negativeSpace" presStyleCnt="0"/>
      <dgm:spPr/>
    </dgm:pt>
    <dgm:pt modelId="{C098C61B-3F93-4692-B325-725E1CC4E7C0}" type="pres">
      <dgm:prSet presAssocID="{2D1743EA-DE2C-4D04-B704-1717888FC8D7}" presName="childText" presStyleLbl="conFgAcc1" presStyleIdx="3" presStyleCnt="5">
        <dgm:presLayoutVars>
          <dgm:bulletEnabled val="1"/>
        </dgm:presLayoutVars>
      </dgm:prSet>
      <dgm:spPr/>
    </dgm:pt>
    <dgm:pt modelId="{C2E4704A-8E98-4A86-A8A9-71D77324F0A9}" type="pres">
      <dgm:prSet presAssocID="{879F7A21-D08C-422E-9E76-4423D817D215}" presName="spaceBetweenRectangles" presStyleCnt="0"/>
      <dgm:spPr/>
    </dgm:pt>
    <dgm:pt modelId="{45031BED-7ECC-4371-9551-A3D76CF9CC34}" type="pres">
      <dgm:prSet presAssocID="{4AE842EF-9121-4347-B26B-37F3C0827F79}" presName="parentLin" presStyleCnt="0"/>
      <dgm:spPr/>
      <dgm:t>
        <a:bodyPr/>
        <a:lstStyle/>
        <a:p>
          <a:endParaRPr lang="uk-UA"/>
        </a:p>
      </dgm:t>
    </dgm:pt>
    <dgm:pt modelId="{09BA1C2D-6231-41B6-844E-E13608BC2BE4}" type="pres">
      <dgm:prSet presAssocID="{4AE842EF-9121-4347-B26B-37F3C0827F79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0B2F1AD2-AF7C-4824-B5B1-DF1ED1DB7BA7}" type="pres">
      <dgm:prSet presAssocID="{4AE842EF-9121-4347-B26B-37F3C0827F79}" presName="parentText" presStyleLbl="node1" presStyleIdx="4" presStyleCnt="5" custLinFactNeighborX="2438" custLinFactNeighborY="-306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505842-54E4-4A9A-91AF-5F0C4D3CB14F}" type="pres">
      <dgm:prSet presAssocID="{4AE842EF-9121-4347-B26B-37F3C0827F79}" presName="negativeSpace" presStyleCnt="0"/>
      <dgm:spPr/>
      <dgm:t>
        <a:bodyPr/>
        <a:lstStyle/>
        <a:p>
          <a:endParaRPr lang="uk-UA"/>
        </a:p>
      </dgm:t>
    </dgm:pt>
    <dgm:pt modelId="{E81A4248-AF50-44D0-8654-F1D77116C0C9}" type="pres">
      <dgm:prSet presAssocID="{4AE842EF-9121-4347-B26B-37F3C0827F79}" presName="childText" presStyleLbl="conFgAcc1" presStyleIdx="4" presStyleCnt="5">
        <dgm:presLayoutVars>
          <dgm:bulletEnabled val="1"/>
        </dgm:presLayoutVars>
      </dgm:prSet>
      <dgm:spPr>
        <a:gradFill flip="none" rotWithShape="0">
          <a:gsLst>
            <a:gs pos="0">
              <a:schemeClr val="accent6">
                <a:tint val="66000"/>
                <a:satMod val="16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endParaRPr lang="uk-UA"/>
        </a:p>
      </dgm:t>
    </dgm:pt>
  </dgm:ptLst>
  <dgm:cxnLst>
    <dgm:cxn modelId="{6306B2C1-3D5B-4EE6-B0C6-5CCA41489512}" type="presOf" srcId="{2D1743EA-DE2C-4D04-B704-1717888FC8D7}" destId="{18239B10-B8CA-4328-AF27-E2C145F03948}" srcOrd="0" destOrd="0" presId="urn:microsoft.com/office/officeart/2005/8/layout/list1"/>
    <dgm:cxn modelId="{84E80D54-565C-49EF-98D6-159F5CA23B3A}" type="presOf" srcId="{2D1743EA-DE2C-4D04-B704-1717888FC8D7}" destId="{C72E1ED1-872E-4CE9-8EF3-E5E59919FF79}" srcOrd="1" destOrd="0" presId="urn:microsoft.com/office/officeart/2005/8/layout/list1"/>
    <dgm:cxn modelId="{E218E13A-902E-42C6-886A-29980612E324}" type="presOf" srcId="{AD4F87C6-FB24-4D36-99FA-14E9F88A64FC}" destId="{12096801-44F5-43CF-945C-1C6433EF1440}" srcOrd="1" destOrd="0" presId="urn:microsoft.com/office/officeart/2005/8/layout/list1"/>
    <dgm:cxn modelId="{A1038507-CAA6-45A3-B38A-C8DFA8063899}" srcId="{B3D2862E-6048-4AE2-9F4C-6E101E1BA781}" destId="{2B9E67F4-EC58-419C-B0D0-BD9B08B899CD}" srcOrd="0" destOrd="0" parTransId="{04C31843-2032-444A-8415-C1F2FC0D654E}" sibTransId="{A7C315CD-7643-4A3F-8BDF-FE7F7EE28A6E}"/>
    <dgm:cxn modelId="{4706944A-6D6C-4830-8BDF-4BA53BBD9256}" type="presOf" srcId="{4AE842EF-9121-4347-B26B-37F3C0827F79}" destId="{0B2F1AD2-AF7C-4824-B5B1-DF1ED1DB7BA7}" srcOrd="1" destOrd="0" presId="urn:microsoft.com/office/officeart/2005/8/layout/list1"/>
    <dgm:cxn modelId="{137F5198-6B2E-4E2B-835C-E310A78B92CA}" srcId="{B3D2862E-6048-4AE2-9F4C-6E101E1BA781}" destId="{4AE842EF-9121-4347-B26B-37F3C0827F79}" srcOrd="4" destOrd="0" parTransId="{66200F23-3062-43E1-9C12-6A530CDE4415}" sibTransId="{60FBFFBF-FA2A-466C-8025-3E56948810ED}"/>
    <dgm:cxn modelId="{E904DF1A-2A30-4408-A678-9228EFAD86FA}" srcId="{B3D2862E-6048-4AE2-9F4C-6E101E1BA781}" destId="{AD4F87C6-FB24-4D36-99FA-14E9F88A64FC}" srcOrd="2" destOrd="0" parTransId="{D89429A7-523C-4669-B7DD-01C8946D5583}" sibTransId="{433CDDF3-C9AE-4458-84E5-72501211A1EB}"/>
    <dgm:cxn modelId="{D0349EAF-F5DC-47F9-98B0-05E9EA87B802}" type="presOf" srcId="{2B9E67F4-EC58-419C-B0D0-BD9B08B899CD}" destId="{B7CD7413-0AFD-47EC-B86E-2C853039A2C8}" srcOrd="1" destOrd="0" presId="urn:microsoft.com/office/officeart/2005/8/layout/list1"/>
    <dgm:cxn modelId="{7CAC3B6C-B045-49CC-A72F-3CDB425ABD48}" type="presOf" srcId="{B3D2862E-6048-4AE2-9F4C-6E101E1BA781}" destId="{F2E485A9-86A9-4520-B2A4-E4B52F8CF095}" srcOrd="0" destOrd="0" presId="urn:microsoft.com/office/officeart/2005/8/layout/list1"/>
    <dgm:cxn modelId="{9AE3BD41-8EA2-4A64-A2E8-DDF188D9E968}" type="presOf" srcId="{1B50775A-E331-4CB3-8CCD-7F1C2716D1C7}" destId="{AA61C6CA-48FB-4FC1-A2F9-4858F84907DD}" srcOrd="1" destOrd="0" presId="urn:microsoft.com/office/officeart/2005/8/layout/list1"/>
    <dgm:cxn modelId="{D38BA9DE-656F-4C77-9682-0259223D8B5D}" type="presOf" srcId="{2B9E67F4-EC58-419C-B0D0-BD9B08B899CD}" destId="{199870D5-DA7E-45C4-94C7-DE899345ACF5}" srcOrd="0" destOrd="0" presId="urn:microsoft.com/office/officeart/2005/8/layout/list1"/>
    <dgm:cxn modelId="{D2480283-96AC-461F-9EA8-1A2436F70763}" type="presOf" srcId="{1B50775A-E331-4CB3-8CCD-7F1C2716D1C7}" destId="{45AB4328-06BB-41C6-95A2-3264AE85ACB6}" srcOrd="0" destOrd="0" presId="urn:microsoft.com/office/officeart/2005/8/layout/list1"/>
    <dgm:cxn modelId="{72EB2FAB-E6E4-46B5-91B7-E4660D1F2D8E}" srcId="{B3D2862E-6048-4AE2-9F4C-6E101E1BA781}" destId="{1B50775A-E331-4CB3-8CCD-7F1C2716D1C7}" srcOrd="1" destOrd="0" parTransId="{A4E9844E-F78D-4790-9088-0385906021CB}" sibTransId="{E837C406-2635-40A5-9EC2-84C433550B25}"/>
    <dgm:cxn modelId="{4AB77908-4A73-4614-BE8E-5621EBD8E212}" srcId="{B3D2862E-6048-4AE2-9F4C-6E101E1BA781}" destId="{2D1743EA-DE2C-4D04-B704-1717888FC8D7}" srcOrd="3" destOrd="0" parTransId="{9ABDA2A8-A0BE-4ABC-A07F-3BEA05CA8BB3}" sibTransId="{879F7A21-D08C-422E-9E76-4423D817D215}"/>
    <dgm:cxn modelId="{DBEA93DE-5CD1-4C82-B42A-4BBCD3901022}" type="presOf" srcId="{4AE842EF-9121-4347-B26B-37F3C0827F79}" destId="{09BA1C2D-6231-41B6-844E-E13608BC2BE4}" srcOrd="0" destOrd="0" presId="urn:microsoft.com/office/officeart/2005/8/layout/list1"/>
    <dgm:cxn modelId="{8404CD3F-D9C6-49C1-9FE4-50F605E52B38}" type="presOf" srcId="{AD4F87C6-FB24-4D36-99FA-14E9F88A64FC}" destId="{D3141895-8601-4CA4-BC39-640038735733}" srcOrd="0" destOrd="0" presId="urn:microsoft.com/office/officeart/2005/8/layout/list1"/>
    <dgm:cxn modelId="{DFAFCA86-1728-47C4-96B0-C15128039D32}" type="presParOf" srcId="{F2E485A9-86A9-4520-B2A4-E4B52F8CF095}" destId="{B3CF4AC7-10C6-4B46-80DD-AFE239AC13F2}" srcOrd="0" destOrd="0" presId="urn:microsoft.com/office/officeart/2005/8/layout/list1"/>
    <dgm:cxn modelId="{942A6358-AF38-4167-B0D5-6F0A818E6509}" type="presParOf" srcId="{B3CF4AC7-10C6-4B46-80DD-AFE239AC13F2}" destId="{199870D5-DA7E-45C4-94C7-DE899345ACF5}" srcOrd="0" destOrd="0" presId="urn:microsoft.com/office/officeart/2005/8/layout/list1"/>
    <dgm:cxn modelId="{890C260C-02A0-4D07-AAA1-045FF9A670AD}" type="presParOf" srcId="{B3CF4AC7-10C6-4B46-80DD-AFE239AC13F2}" destId="{B7CD7413-0AFD-47EC-B86E-2C853039A2C8}" srcOrd="1" destOrd="0" presId="urn:microsoft.com/office/officeart/2005/8/layout/list1"/>
    <dgm:cxn modelId="{28CCE019-FEA7-4DB0-AC44-B20F56DBC2E1}" type="presParOf" srcId="{F2E485A9-86A9-4520-B2A4-E4B52F8CF095}" destId="{019BDD92-3A44-4B02-BC57-20F3E0382B99}" srcOrd="1" destOrd="0" presId="urn:microsoft.com/office/officeart/2005/8/layout/list1"/>
    <dgm:cxn modelId="{E1EA6F88-C888-4E0D-B761-2EBC720812BC}" type="presParOf" srcId="{F2E485A9-86A9-4520-B2A4-E4B52F8CF095}" destId="{886EA415-E116-4B4B-9707-D411E3488CFE}" srcOrd="2" destOrd="0" presId="urn:microsoft.com/office/officeart/2005/8/layout/list1"/>
    <dgm:cxn modelId="{BEDED5CB-4071-42B2-A700-6FEF5891D26F}" type="presParOf" srcId="{F2E485A9-86A9-4520-B2A4-E4B52F8CF095}" destId="{8E6C9254-F09A-4037-9613-CCD2366F3A02}" srcOrd="3" destOrd="0" presId="urn:microsoft.com/office/officeart/2005/8/layout/list1"/>
    <dgm:cxn modelId="{75FE3C8C-F73B-4B06-AB20-FDAD1746035A}" type="presParOf" srcId="{F2E485A9-86A9-4520-B2A4-E4B52F8CF095}" destId="{27079BBE-F7FC-4849-9AF0-4863565FC587}" srcOrd="4" destOrd="0" presId="urn:microsoft.com/office/officeart/2005/8/layout/list1"/>
    <dgm:cxn modelId="{E218B3BA-B823-4261-964E-2BDDF69B825E}" type="presParOf" srcId="{27079BBE-F7FC-4849-9AF0-4863565FC587}" destId="{45AB4328-06BB-41C6-95A2-3264AE85ACB6}" srcOrd="0" destOrd="0" presId="urn:microsoft.com/office/officeart/2005/8/layout/list1"/>
    <dgm:cxn modelId="{5C4CB82C-8305-4BE8-91D2-C3A7E40FDC9C}" type="presParOf" srcId="{27079BBE-F7FC-4849-9AF0-4863565FC587}" destId="{AA61C6CA-48FB-4FC1-A2F9-4858F84907DD}" srcOrd="1" destOrd="0" presId="urn:microsoft.com/office/officeart/2005/8/layout/list1"/>
    <dgm:cxn modelId="{31D5BBEF-6799-4A5C-BB3D-E725C0D6D429}" type="presParOf" srcId="{F2E485A9-86A9-4520-B2A4-E4B52F8CF095}" destId="{21C31C74-4A53-4CEA-8201-449D1F3C7191}" srcOrd="5" destOrd="0" presId="urn:microsoft.com/office/officeart/2005/8/layout/list1"/>
    <dgm:cxn modelId="{86744A45-973F-4EAE-8B80-712BE2F1971A}" type="presParOf" srcId="{F2E485A9-86A9-4520-B2A4-E4B52F8CF095}" destId="{8E90F339-746C-418E-953F-921F95CFC9BF}" srcOrd="6" destOrd="0" presId="urn:microsoft.com/office/officeart/2005/8/layout/list1"/>
    <dgm:cxn modelId="{224834A0-EDA9-49D7-9D9E-298B95AE4D14}" type="presParOf" srcId="{F2E485A9-86A9-4520-B2A4-E4B52F8CF095}" destId="{9B95B042-8261-492F-9352-6B92F43A120B}" srcOrd="7" destOrd="0" presId="urn:microsoft.com/office/officeart/2005/8/layout/list1"/>
    <dgm:cxn modelId="{E59DDCCD-AFF3-4F51-B6EE-4CA35CAE68C5}" type="presParOf" srcId="{F2E485A9-86A9-4520-B2A4-E4B52F8CF095}" destId="{DF801834-BE32-4352-B018-870C24105FBA}" srcOrd="8" destOrd="0" presId="urn:microsoft.com/office/officeart/2005/8/layout/list1"/>
    <dgm:cxn modelId="{04E81019-6282-435A-89D0-D9DEB6959399}" type="presParOf" srcId="{DF801834-BE32-4352-B018-870C24105FBA}" destId="{D3141895-8601-4CA4-BC39-640038735733}" srcOrd="0" destOrd="0" presId="urn:microsoft.com/office/officeart/2005/8/layout/list1"/>
    <dgm:cxn modelId="{9D121137-DB5C-49AE-9318-022005913690}" type="presParOf" srcId="{DF801834-BE32-4352-B018-870C24105FBA}" destId="{12096801-44F5-43CF-945C-1C6433EF1440}" srcOrd="1" destOrd="0" presId="urn:microsoft.com/office/officeart/2005/8/layout/list1"/>
    <dgm:cxn modelId="{A75E7FBF-3103-4105-8E29-7EFD9345CDBA}" type="presParOf" srcId="{F2E485A9-86A9-4520-B2A4-E4B52F8CF095}" destId="{C0689B5A-BD73-4FFF-BB0E-3778715E5B8E}" srcOrd="9" destOrd="0" presId="urn:microsoft.com/office/officeart/2005/8/layout/list1"/>
    <dgm:cxn modelId="{987834F1-F5BA-4632-9427-70C8FAE231DF}" type="presParOf" srcId="{F2E485A9-86A9-4520-B2A4-E4B52F8CF095}" destId="{E0B0E855-10DF-4BAB-8D1B-4FD3A9DF7381}" srcOrd="10" destOrd="0" presId="urn:microsoft.com/office/officeart/2005/8/layout/list1"/>
    <dgm:cxn modelId="{FAFF0028-941F-4792-A8BC-06013EC453C5}" type="presParOf" srcId="{F2E485A9-86A9-4520-B2A4-E4B52F8CF095}" destId="{19E6EE39-6E8C-4209-A532-1F0AC9059F84}" srcOrd="11" destOrd="0" presId="urn:microsoft.com/office/officeart/2005/8/layout/list1"/>
    <dgm:cxn modelId="{E0518BDA-3793-4B84-B048-CF83AC4CEDE6}" type="presParOf" srcId="{F2E485A9-86A9-4520-B2A4-E4B52F8CF095}" destId="{05F49965-0EF6-4F2D-856B-32EB10423691}" srcOrd="12" destOrd="0" presId="urn:microsoft.com/office/officeart/2005/8/layout/list1"/>
    <dgm:cxn modelId="{431BEEE6-43FD-4F33-8D35-AB22A5443A9E}" type="presParOf" srcId="{05F49965-0EF6-4F2D-856B-32EB10423691}" destId="{18239B10-B8CA-4328-AF27-E2C145F03948}" srcOrd="0" destOrd="0" presId="urn:microsoft.com/office/officeart/2005/8/layout/list1"/>
    <dgm:cxn modelId="{0143678D-B475-4DEE-B2A1-9CF4D1C86565}" type="presParOf" srcId="{05F49965-0EF6-4F2D-856B-32EB10423691}" destId="{C72E1ED1-872E-4CE9-8EF3-E5E59919FF79}" srcOrd="1" destOrd="0" presId="urn:microsoft.com/office/officeart/2005/8/layout/list1"/>
    <dgm:cxn modelId="{008EDDAB-410D-4E1D-81D1-6CAE1CA688B1}" type="presParOf" srcId="{F2E485A9-86A9-4520-B2A4-E4B52F8CF095}" destId="{9636F91D-3D06-44C1-B94C-9B570BFA418C}" srcOrd="13" destOrd="0" presId="urn:microsoft.com/office/officeart/2005/8/layout/list1"/>
    <dgm:cxn modelId="{49C6C663-DE92-4289-B2F0-E0078EC6081F}" type="presParOf" srcId="{F2E485A9-86A9-4520-B2A4-E4B52F8CF095}" destId="{C098C61B-3F93-4692-B325-725E1CC4E7C0}" srcOrd="14" destOrd="0" presId="urn:microsoft.com/office/officeart/2005/8/layout/list1"/>
    <dgm:cxn modelId="{16C4E96D-DEDB-4B6A-BA03-2FC2DB1B2A4B}" type="presParOf" srcId="{F2E485A9-86A9-4520-B2A4-E4B52F8CF095}" destId="{C2E4704A-8E98-4A86-A8A9-71D77324F0A9}" srcOrd="15" destOrd="0" presId="urn:microsoft.com/office/officeart/2005/8/layout/list1"/>
    <dgm:cxn modelId="{F821EB10-C6DD-43A4-8859-3145C862DC32}" type="presParOf" srcId="{F2E485A9-86A9-4520-B2A4-E4B52F8CF095}" destId="{45031BED-7ECC-4371-9551-A3D76CF9CC34}" srcOrd="16" destOrd="0" presId="urn:microsoft.com/office/officeart/2005/8/layout/list1"/>
    <dgm:cxn modelId="{B69A432C-D484-44EC-9BD2-85CDA4564506}" type="presParOf" srcId="{45031BED-7ECC-4371-9551-A3D76CF9CC34}" destId="{09BA1C2D-6231-41B6-844E-E13608BC2BE4}" srcOrd="0" destOrd="0" presId="urn:microsoft.com/office/officeart/2005/8/layout/list1"/>
    <dgm:cxn modelId="{7C34C3C5-BA00-42ED-97F0-31BDFF3A4703}" type="presParOf" srcId="{45031BED-7ECC-4371-9551-A3D76CF9CC34}" destId="{0B2F1AD2-AF7C-4824-B5B1-DF1ED1DB7BA7}" srcOrd="1" destOrd="0" presId="urn:microsoft.com/office/officeart/2005/8/layout/list1"/>
    <dgm:cxn modelId="{1CC997B8-B00B-4B3D-A95F-C8750D3BD687}" type="presParOf" srcId="{F2E485A9-86A9-4520-B2A4-E4B52F8CF095}" destId="{21505842-54E4-4A9A-91AF-5F0C4D3CB14F}" srcOrd="17" destOrd="0" presId="urn:microsoft.com/office/officeart/2005/8/layout/list1"/>
    <dgm:cxn modelId="{D9434072-955C-4BAE-A8DF-820979D4FA2C}" type="presParOf" srcId="{F2E485A9-86A9-4520-B2A4-E4B52F8CF095}" destId="{E81A4248-AF50-44D0-8654-F1D77116C0C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49C944-4007-450D-9DA1-CF85AE3F1EF0}" type="doc">
      <dgm:prSet loTypeId="urn:microsoft.com/office/officeart/2005/8/layout/radial4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E4816F78-D275-4AB2-86E6-3C0682A51BF9}">
      <dgm:prSet custT="1"/>
      <dgm:spPr/>
      <dgm:t>
        <a:bodyPr/>
        <a:lstStyle/>
        <a:p>
          <a:r>
            <a:rPr lang="uk-UA" sz="2000" b="1" i="0" dirty="0" smtClean="0">
              <a:latin typeface="Georgia" pitchFamily="18" charset="0"/>
              <a:cs typeface="Times New Roman" pitchFamily="18" charset="0"/>
            </a:rPr>
            <a:t>Система роботи практичного психолога ДНЗ</a:t>
          </a:r>
          <a:endParaRPr lang="uk-UA" sz="2000" b="1" i="0" dirty="0">
            <a:latin typeface="Georgia" pitchFamily="18" charset="0"/>
          </a:endParaRPr>
        </a:p>
      </dgm:t>
    </dgm:pt>
    <dgm:pt modelId="{F1BA52CC-2747-4F55-9CE6-B54F12DD12B0}" type="parTrans" cxnId="{1F29256B-4C70-447B-9636-E6FCFF5D2BFC}">
      <dgm:prSet/>
      <dgm:spPr/>
      <dgm:t>
        <a:bodyPr/>
        <a:lstStyle/>
        <a:p>
          <a:endParaRPr lang="uk-UA"/>
        </a:p>
      </dgm:t>
    </dgm:pt>
    <dgm:pt modelId="{DA27DCA6-CA7F-4C65-8065-680897B93924}" type="sibTrans" cxnId="{1F29256B-4C70-447B-9636-E6FCFF5D2BFC}">
      <dgm:prSet/>
      <dgm:spPr/>
      <dgm:t>
        <a:bodyPr/>
        <a:lstStyle/>
        <a:p>
          <a:endParaRPr lang="uk-UA"/>
        </a:p>
      </dgm:t>
    </dgm:pt>
    <dgm:pt modelId="{D924877F-5907-45E2-A58D-48DFE675EF93}">
      <dgm:prSet phldrT="[Текст]" custT="1"/>
      <dgm:spPr/>
      <dgm:t>
        <a:bodyPr/>
        <a:lstStyle/>
        <a:p>
          <a:r>
            <a:rPr lang="uk-UA" sz="2000" b="1" i="1" smtClean="0">
              <a:latin typeface="Georgia" pitchFamily="18" charset="0"/>
            </a:rPr>
            <a:t>Адаптація до умов ДНЗ</a:t>
          </a:r>
          <a:endParaRPr lang="uk-UA" sz="2000" b="1" i="1" dirty="0">
            <a:latin typeface="Georgia" pitchFamily="18" charset="0"/>
          </a:endParaRPr>
        </a:p>
      </dgm:t>
    </dgm:pt>
    <dgm:pt modelId="{B83EB382-A4C6-4372-9AE3-7A4838D0B8C4}" type="parTrans" cxnId="{996D3F56-F9BD-4F58-9AD9-E42A04A588E8}">
      <dgm:prSet/>
      <dgm:spPr/>
      <dgm:t>
        <a:bodyPr/>
        <a:lstStyle/>
        <a:p>
          <a:endParaRPr lang="uk-UA"/>
        </a:p>
      </dgm:t>
    </dgm:pt>
    <dgm:pt modelId="{995E45BB-0909-4B5B-8357-508E3F291D78}" type="sibTrans" cxnId="{996D3F56-F9BD-4F58-9AD9-E42A04A588E8}">
      <dgm:prSet/>
      <dgm:spPr/>
      <dgm:t>
        <a:bodyPr/>
        <a:lstStyle/>
        <a:p>
          <a:endParaRPr lang="uk-UA"/>
        </a:p>
      </dgm:t>
    </dgm:pt>
    <dgm:pt modelId="{6D4599BB-8A19-4A67-8F27-5FCCC0997CFD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</a:rPr>
            <a:t>Розвиток соціальної компетентності</a:t>
          </a:r>
          <a:endParaRPr lang="uk-UA" sz="2000" b="1" i="1" dirty="0">
            <a:latin typeface="Georgia" pitchFamily="18" charset="0"/>
          </a:endParaRPr>
        </a:p>
      </dgm:t>
    </dgm:pt>
    <dgm:pt modelId="{17FF2EAD-8FC6-4EEC-B449-055E8CDC99AF}" type="parTrans" cxnId="{A74A3B55-EC68-4E5E-B4CF-01489DEE761E}">
      <dgm:prSet/>
      <dgm:spPr/>
      <dgm:t>
        <a:bodyPr/>
        <a:lstStyle/>
        <a:p>
          <a:endParaRPr lang="uk-UA"/>
        </a:p>
      </dgm:t>
    </dgm:pt>
    <dgm:pt modelId="{C69421AD-4518-4C64-B3B3-9DEB9EEC7595}" type="sibTrans" cxnId="{A74A3B55-EC68-4E5E-B4CF-01489DEE761E}">
      <dgm:prSet/>
      <dgm:spPr/>
      <dgm:t>
        <a:bodyPr/>
        <a:lstStyle/>
        <a:p>
          <a:endParaRPr lang="uk-UA"/>
        </a:p>
      </dgm:t>
    </dgm:pt>
    <dgm:pt modelId="{4D5EE695-93B0-497E-A157-ABBE08816CC9}">
      <dgm:prSet phldrT="[Текст]" custT="1"/>
      <dgm:spPr/>
      <dgm:t>
        <a:bodyPr/>
        <a:lstStyle/>
        <a:p>
          <a:pPr algn="ctr"/>
          <a:r>
            <a:rPr lang="uk-UA" sz="2000" b="1" i="1" dirty="0" smtClean="0">
              <a:latin typeface="Georgia" pitchFamily="18" charset="0"/>
            </a:rPr>
            <a:t>Готовність до школи</a:t>
          </a:r>
          <a:endParaRPr lang="uk-UA" sz="2000" b="1" i="1" dirty="0">
            <a:latin typeface="Georgia" pitchFamily="18" charset="0"/>
          </a:endParaRPr>
        </a:p>
      </dgm:t>
    </dgm:pt>
    <dgm:pt modelId="{262C2C62-BF56-4B9B-AF66-507D2B94726E}" type="parTrans" cxnId="{5CB4402F-4F1F-4657-A972-8F5C3A000AE6}">
      <dgm:prSet/>
      <dgm:spPr/>
      <dgm:t>
        <a:bodyPr/>
        <a:lstStyle/>
        <a:p>
          <a:endParaRPr lang="uk-UA"/>
        </a:p>
      </dgm:t>
    </dgm:pt>
    <dgm:pt modelId="{39FF4E4C-CA2C-4B6E-9816-1814DC2F36EE}" type="sibTrans" cxnId="{5CB4402F-4F1F-4657-A972-8F5C3A000AE6}">
      <dgm:prSet/>
      <dgm:spPr/>
      <dgm:t>
        <a:bodyPr/>
        <a:lstStyle/>
        <a:p>
          <a:endParaRPr lang="uk-UA"/>
        </a:p>
      </dgm:t>
    </dgm:pt>
    <dgm:pt modelId="{DEC73969-3E8A-490F-A149-3923A78E2F69}">
      <dgm:prSet custT="1"/>
      <dgm:spPr/>
      <dgm:t>
        <a:bodyPr/>
        <a:lstStyle/>
        <a:p>
          <a:r>
            <a:rPr lang="uk-UA" sz="1600" b="1" i="1" dirty="0" smtClean="0">
              <a:latin typeface="Georgia" pitchFamily="18" charset="0"/>
            </a:rPr>
            <a:t>Розвиток та корекція пізнавальної та емоційно-вольової сфери</a:t>
          </a:r>
          <a:endParaRPr lang="uk-UA" sz="1600" b="1" i="1" dirty="0">
            <a:latin typeface="Georgia" pitchFamily="18" charset="0"/>
          </a:endParaRPr>
        </a:p>
      </dgm:t>
    </dgm:pt>
    <dgm:pt modelId="{1336CEDD-54B3-4386-800F-FB4B3AF5E792}" type="parTrans" cxnId="{11F53912-FAFA-42A4-B5CB-DF69D5C3807F}">
      <dgm:prSet/>
      <dgm:spPr/>
      <dgm:t>
        <a:bodyPr/>
        <a:lstStyle/>
        <a:p>
          <a:endParaRPr lang="uk-UA"/>
        </a:p>
      </dgm:t>
    </dgm:pt>
    <dgm:pt modelId="{CAC8983A-132F-4EE5-8EA7-C6585FDBAB22}" type="sibTrans" cxnId="{11F53912-FAFA-42A4-B5CB-DF69D5C3807F}">
      <dgm:prSet/>
      <dgm:spPr/>
      <dgm:t>
        <a:bodyPr/>
        <a:lstStyle/>
        <a:p>
          <a:endParaRPr lang="uk-UA"/>
        </a:p>
      </dgm:t>
    </dgm:pt>
    <dgm:pt modelId="{381C4E25-B682-4492-A9CD-2B1799E18BF5}">
      <dgm:prSet custT="1"/>
      <dgm:spPr/>
      <dgm:t>
        <a:bodyPr/>
        <a:lstStyle/>
        <a:p>
          <a:r>
            <a:rPr lang="uk-UA" sz="2000" b="1" i="1" smtClean="0">
              <a:latin typeface="Georgia" pitchFamily="18" charset="0"/>
            </a:rPr>
            <a:t>Робота з групою дітей з особливими потребами</a:t>
          </a:r>
          <a:endParaRPr lang="uk-UA" sz="2000" b="1" i="1" dirty="0">
            <a:latin typeface="Georgia" pitchFamily="18" charset="0"/>
          </a:endParaRPr>
        </a:p>
      </dgm:t>
    </dgm:pt>
    <dgm:pt modelId="{B8918F9D-2ED3-4F4C-8201-EC3370DD2344}" type="parTrans" cxnId="{EE861D42-8D0D-449D-8A88-6ECA5BEFF0F9}">
      <dgm:prSet/>
      <dgm:spPr/>
      <dgm:t>
        <a:bodyPr/>
        <a:lstStyle/>
        <a:p>
          <a:endParaRPr lang="uk-UA"/>
        </a:p>
      </dgm:t>
    </dgm:pt>
    <dgm:pt modelId="{16413B5D-CE07-4045-9A6E-C54DB3DD3503}" type="sibTrans" cxnId="{EE861D42-8D0D-449D-8A88-6ECA5BEFF0F9}">
      <dgm:prSet/>
      <dgm:spPr/>
      <dgm:t>
        <a:bodyPr/>
        <a:lstStyle/>
        <a:p>
          <a:endParaRPr lang="uk-UA"/>
        </a:p>
      </dgm:t>
    </dgm:pt>
    <dgm:pt modelId="{68FBF900-E81E-45F5-B754-1B761B9A54E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sz="2000" b="1" i="1" dirty="0" smtClean="0">
              <a:latin typeface="Georgia" pitchFamily="18" charset="0"/>
            </a:rPr>
            <a:t>Робота з колективом</a:t>
          </a:r>
          <a:endParaRPr lang="uk-UA" sz="2000" b="1" i="1" dirty="0">
            <a:latin typeface="Georgia" pitchFamily="18" charset="0"/>
          </a:endParaRPr>
        </a:p>
      </dgm:t>
    </dgm:pt>
    <dgm:pt modelId="{F28961BE-1319-4E9F-AC2A-7FAEB9310F17}" type="parTrans" cxnId="{F2BE550A-A33C-4CB9-9BBF-1FC5D5FF0EB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uk-UA"/>
        </a:p>
      </dgm:t>
    </dgm:pt>
    <dgm:pt modelId="{81D273A6-FE63-4F6B-9049-26701F91DD7C}" type="sibTrans" cxnId="{F2BE550A-A33C-4CB9-9BBF-1FC5D5FF0EB6}">
      <dgm:prSet/>
      <dgm:spPr/>
      <dgm:t>
        <a:bodyPr/>
        <a:lstStyle/>
        <a:p>
          <a:endParaRPr lang="uk-UA"/>
        </a:p>
      </dgm:t>
    </dgm:pt>
    <dgm:pt modelId="{1A848800-58D2-4477-B4A0-5DAB76F8D88A}">
      <dgm:prSet/>
      <dgm:spPr/>
      <dgm:t>
        <a:bodyPr/>
        <a:lstStyle/>
        <a:p>
          <a:endParaRPr lang="uk-UA"/>
        </a:p>
      </dgm:t>
    </dgm:pt>
    <dgm:pt modelId="{797A1473-83BB-4ECF-8265-EAA2EA7A9E06}" type="parTrans" cxnId="{34CD7C95-3957-449F-90C4-5E0FC5E58C39}">
      <dgm:prSet/>
      <dgm:spPr/>
      <dgm:t>
        <a:bodyPr/>
        <a:lstStyle/>
        <a:p>
          <a:endParaRPr lang="uk-UA"/>
        </a:p>
      </dgm:t>
    </dgm:pt>
    <dgm:pt modelId="{2A68B4DF-92DA-4E74-820F-B182F15E7B30}" type="sibTrans" cxnId="{34CD7C95-3957-449F-90C4-5E0FC5E58C39}">
      <dgm:prSet/>
      <dgm:spPr/>
      <dgm:t>
        <a:bodyPr/>
        <a:lstStyle/>
        <a:p>
          <a:endParaRPr lang="uk-UA"/>
        </a:p>
      </dgm:t>
    </dgm:pt>
    <dgm:pt modelId="{6F2F5309-2FC8-4E9D-9729-7A86D37A34F7}">
      <dgm:prSet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</a:rPr>
            <a:t>Робота з батьками</a:t>
          </a:r>
          <a:endParaRPr lang="uk-UA" sz="2000" b="1" i="1" dirty="0">
            <a:latin typeface="Georgia" pitchFamily="18" charset="0"/>
          </a:endParaRPr>
        </a:p>
      </dgm:t>
    </dgm:pt>
    <dgm:pt modelId="{F6D3F880-C8B2-4128-A87B-D425B4A39E43}" type="parTrans" cxnId="{ABD49723-19A1-4E7B-97B2-9FD9524EA112}">
      <dgm:prSet/>
      <dgm:spPr/>
      <dgm:t>
        <a:bodyPr/>
        <a:lstStyle/>
        <a:p>
          <a:endParaRPr lang="uk-UA"/>
        </a:p>
      </dgm:t>
    </dgm:pt>
    <dgm:pt modelId="{1DE331E6-131C-46ED-B406-0AEA83FFD168}" type="sibTrans" cxnId="{ABD49723-19A1-4E7B-97B2-9FD9524EA112}">
      <dgm:prSet/>
      <dgm:spPr/>
      <dgm:t>
        <a:bodyPr/>
        <a:lstStyle/>
        <a:p>
          <a:endParaRPr lang="uk-UA"/>
        </a:p>
      </dgm:t>
    </dgm:pt>
    <dgm:pt modelId="{5988BA2C-B827-4AAA-A2FF-206B3A835A4A}" type="pres">
      <dgm:prSet presAssocID="{3349C944-4007-450D-9DA1-CF85AE3F1EF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00608EB-86DD-48DC-BBAB-4371CC4F84E7}" type="pres">
      <dgm:prSet presAssocID="{E4816F78-D275-4AB2-86E6-3C0682A51BF9}" presName="centerShape" presStyleLbl="node0" presStyleIdx="0" presStyleCnt="1" custScaleX="134551" custLinFactNeighborX="-336" custLinFactNeighborY="-2766"/>
      <dgm:spPr/>
      <dgm:t>
        <a:bodyPr/>
        <a:lstStyle/>
        <a:p>
          <a:endParaRPr lang="uk-UA"/>
        </a:p>
      </dgm:t>
    </dgm:pt>
    <dgm:pt modelId="{F406B4E4-29F6-4082-8161-5C035B113BC2}" type="pres">
      <dgm:prSet presAssocID="{B83EB382-A4C6-4372-9AE3-7A4838D0B8C4}" presName="parTrans" presStyleLbl="bgSibTrans2D1" presStyleIdx="0" presStyleCnt="7" custScaleY="109071" custLinFactNeighborX="5109" custLinFactNeighborY="26113"/>
      <dgm:spPr/>
      <dgm:t>
        <a:bodyPr/>
        <a:lstStyle/>
        <a:p>
          <a:endParaRPr lang="uk-UA"/>
        </a:p>
      </dgm:t>
    </dgm:pt>
    <dgm:pt modelId="{85A3DA74-1C78-458D-A214-6E681FC4ED94}" type="pres">
      <dgm:prSet presAssocID="{D924877F-5907-45E2-A58D-48DFE675EF93}" presName="node" presStyleLbl="node1" presStyleIdx="0" presStyleCnt="7" custScaleX="183153" custRadScaleRad="79824" custRadScaleInc="4168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9AF072-EE2D-4555-B8E7-22BE3BBC2125}" type="pres">
      <dgm:prSet presAssocID="{17FF2EAD-8FC6-4EEC-B449-055E8CDC99AF}" presName="parTrans" presStyleLbl="bgSibTrans2D1" presStyleIdx="1" presStyleCnt="7" custLinFactNeighborX="17969" custLinFactNeighborY="10576"/>
      <dgm:spPr/>
      <dgm:t>
        <a:bodyPr/>
        <a:lstStyle/>
        <a:p>
          <a:endParaRPr lang="uk-UA"/>
        </a:p>
      </dgm:t>
    </dgm:pt>
    <dgm:pt modelId="{D83E24F8-5B0C-4A14-AF88-48BE24A084F5}" type="pres">
      <dgm:prSet presAssocID="{6D4599BB-8A19-4A67-8F27-5FCCC0997CFD}" presName="node" presStyleLbl="node1" presStyleIdx="1" presStyleCnt="7" custScaleX="193814" custScaleY="100389" custRadScaleRad="88497" custRadScaleInc="285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16BDE9-A444-4873-BC5D-FCFF991EA224}" type="pres">
      <dgm:prSet presAssocID="{1336CEDD-54B3-4386-800F-FB4B3AF5E792}" presName="parTrans" presStyleLbl="bgSibTrans2D1" presStyleIdx="2" presStyleCnt="7" custLinFactNeighborX="16003" custLinFactNeighborY="17804"/>
      <dgm:spPr/>
      <dgm:t>
        <a:bodyPr/>
        <a:lstStyle/>
        <a:p>
          <a:endParaRPr lang="uk-UA"/>
        </a:p>
      </dgm:t>
    </dgm:pt>
    <dgm:pt modelId="{A3F9B72B-B6D1-4AAD-AFEF-F207D9CAB800}" type="pres">
      <dgm:prSet presAssocID="{DEC73969-3E8A-490F-A149-3923A78E2F69}" presName="node" presStyleLbl="node1" presStyleIdx="2" presStyleCnt="7" custScaleX="195600" custScaleY="113815" custRadScaleRad="101059" custRadScaleInc="470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8C24A3-41A7-4133-903C-475208D07447}" type="pres">
      <dgm:prSet presAssocID="{262C2C62-BF56-4B9B-AF66-507D2B94726E}" presName="parTrans" presStyleLbl="bgSibTrans2D1" presStyleIdx="3" presStyleCnt="7" custAng="21532014" custLinFactNeighborX="-11039" custLinFactNeighborY="77996"/>
      <dgm:spPr/>
      <dgm:t>
        <a:bodyPr/>
        <a:lstStyle/>
        <a:p>
          <a:endParaRPr lang="uk-UA"/>
        </a:p>
      </dgm:t>
    </dgm:pt>
    <dgm:pt modelId="{4583FC1F-09E4-4A36-BEFA-0E6EBBB7E2B6}" type="pres">
      <dgm:prSet presAssocID="{4D5EE695-93B0-497E-A157-ABBE08816CC9}" presName="node" presStyleLbl="node1" presStyleIdx="3" presStyleCnt="7" custScaleX="178574" custScaleY="99069" custRadScaleRad="93699" custRadScaleInc="2710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FDEA0B-83FB-495A-BC4D-B1E990C79B3A}" type="pres">
      <dgm:prSet presAssocID="{B8918F9D-2ED3-4F4C-8201-EC3370DD2344}" presName="parTrans" presStyleLbl="bgSibTrans2D1" presStyleIdx="4" presStyleCnt="7" custLinFactNeighborX="-18755" custLinFactNeighborY="16823"/>
      <dgm:spPr/>
      <dgm:t>
        <a:bodyPr/>
        <a:lstStyle/>
        <a:p>
          <a:endParaRPr lang="uk-UA"/>
        </a:p>
      </dgm:t>
    </dgm:pt>
    <dgm:pt modelId="{95498AB8-B289-47AC-A5B2-3AA3FAB80672}" type="pres">
      <dgm:prSet presAssocID="{381C4E25-B682-4492-A9CD-2B1799E18BF5}" presName="node" presStyleLbl="node1" presStyleIdx="4" presStyleCnt="7" custScaleX="222376" custRadScaleRad="99781" custRadScaleInc="383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E57F12-29D8-444D-BA84-13F0B5B7E8B7}" type="pres">
      <dgm:prSet presAssocID="{F28961BE-1319-4E9F-AC2A-7FAEB9310F17}" presName="parTrans" presStyleLbl="bgSibTrans2D1" presStyleIdx="5" presStyleCnt="7" custLinFactNeighborX="11597" custLinFactNeighborY="11954"/>
      <dgm:spPr/>
      <dgm:t>
        <a:bodyPr/>
        <a:lstStyle/>
        <a:p>
          <a:endParaRPr lang="uk-UA"/>
        </a:p>
      </dgm:t>
    </dgm:pt>
    <dgm:pt modelId="{9C71C296-44CD-478E-84F1-C8036382BC50}" type="pres">
      <dgm:prSet presAssocID="{68FBF900-E81E-45F5-B754-1B761B9A54E9}" presName="node" presStyleLbl="node1" presStyleIdx="5" presStyleCnt="7" custScaleX="172496" custRadScaleRad="92408" custRadScaleInc="-6634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2A861F-1253-435C-A110-7163978F9A63}" type="pres">
      <dgm:prSet presAssocID="{F6D3F880-C8B2-4128-A87B-D425B4A39E43}" presName="parTrans" presStyleLbl="bgSibTrans2D1" presStyleIdx="6" presStyleCnt="7" custLinFactNeighborX="-14441" custLinFactNeighborY="-9744"/>
      <dgm:spPr/>
      <dgm:t>
        <a:bodyPr/>
        <a:lstStyle/>
        <a:p>
          <a:endParaRPr lang="uk-UA"/>
        </a:p>
      </dgm:t>
    </dgm:pt>
    <dgm:pt modelId="{F7F48A15-0F2D-4B43-9997-F1D6D2B4E2D7}" type="pres">
      <dgm:prSet presAssocID="{6F2F5309-2FC8-4E9D-9729-7A86D37A34F7}" presName="node" presStyleLbl="node1" presStyleIdx="6" presStyleCnt="7" custScaleX="130240" custRadScaleRad="71877" custRadScaleInc="1045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C937815-C872-4E94-9ED9-18CA2B0F7A4D}" type="presOf" srcId="{B8918F9D-2ED3-4F4C-8201-EC3370DD2344}" destId="{85FDEA0B-83FB-495A-BC4D-B1E990C79B3A}" srcOrd="0" destOrd="0" presId="urn:microsoft.com/office/officeart/2005/8/layout/radial4"/>
    <dgm:cxn modelId="{4F8AF94C-C516-42CE-B204-266F29A2CFE9}" type="presOf" srcId="{E4816F78-D275-4AB2-86E6-3C0682A51BF9}" destId="{200608EB-86DD-48DC-BBAB-4371CC4F84E7}" srcOrd="0" destOrd="0" presId="urn:microsoft.com/office/officeart/2005/8/layout/radial4"/>
    <dgm:cxn modelId="{99B58A83-45A6-4DB5-9B96-BA39E9D7CE15}" type="presOf" srcId="{1336CEDD-54B3-4386-800F-FB4B3AF5E792}" destId="{F416BDE9-A444-4873-BC5D-FCFF991EA224}" srcOrd="0" destOrd="0" presId="urn:microsoft.com/office/officeart/2005/8/layout/radial4"/>
    <dgm:cxn modelId="{996D3F56-F9BD-4F58-9AD9-E42A04A588E8}" srcId="{E4816F78-D275-4AB2-86E6-3C0682A51BF9}" destId="{D924877F-5907-45E2-A58D-48DFE675EF93}" srcOrd="0" destOrd="0" parTransId="{B83EB382-A4C6-4372-9AE3-7A4838D0B8C4}" sibTransId="{995E45BB-0909-4B5B-8357-508E3F291D78}"/>
    <dgm:cxn modelId="{ADF47481-E0AA-4380-898D-B2C3B831E5E7}" type="presOf" srcId="{D924877F-5907-45E2-A58D-48DFE675EF93}" destId="{85A3DA74-1C78-458D-A214-6E681FC4ED94}" srcOrd="0" destOrd="0" presId="urn:microsoft.com/office/officeart/2005/8/layout/radial4"/>
    <dgm:cxn modelId="{D5D44BBC-0ED6-4EC5-B2DC-505CAF140273}" type="presOf" srcId="{17FF2EAD-8FC6-4EEC-B449-055E8CDC99AF}" destId="{B79AF072-EE2D-4555-B8E7-22BE3BBC2125}" srcOrd="0" destOrd="0" presId="urn:microsoft.com/office/officeart/2005/8/layout/radial4"/>
    <dgm:cxn modelId="{1AC7062E-F0AE-4BEF-A13C-EED6D9D1FDE8}" type="presOf" srcId="{4D5EE695-93B0-497E-A157-ABBE08816CC9}" destId="{4583FC1F-09E4-4A36-BEFA-0E6EBBB7E2B6}" srcOrd="0" destOrd="0" presId="urn:microsoft.com/office/officeart/2005/8/layout/radial4"/>
    <dgm:cxn modelId="{A74A3B55-EC68-4E5E-B4CF-01489DEE761E}" srcId="{E4816F78-D275-4AB2-86E6-3C0682A51BF9}" destId="{6D4599BB-8A19-4A67-8F27-5FCCC0997CFD}" srcOrd="1" destOrd="0" parTransId="{17FF2EAD-8FC6-4EEC-B449-055E8CDC99AF}" sibTransId="{C69421AD-4518-4C64-B3B3-9DEB9EEC7595}"/>
    <dgm:cxn modelId="{8449F7DC-67DC-416E-80C9-1555129C01A4}" type="presOf" srcId="{262C2C62-BF56-4B9B-AF66-507D2B94726E}" destId="{768C24A3-41A7-4133-903C-475208D07447}" srcOrd="0" destOrd="0" presId="urn:microsoft.com/office/officeart/2005/8/layout/radial4"/>
    <dgm:cxn modelId="{34CD7C95-3957-449F-90C4-5E0FC5E58C39}" srcId="{3349C944-4007-450D-9DA1-CF85AE3F1EF0}" destId="{1A848800-58D2-4477-B4A0-5DAB76F8D88A}" srcOrd="1" destOrd="0" parTransId="{797A1473-83BB-4ECF-8265-EAA2EA7A9E06}" sibTransId="{2A68B4DF-92DA-4E74-820F-B182F15E7B30}"/>
    <dgm:cxn modelId="{A1316585-F2EB-4D61-AE4A-8052DE91B0F2}" type="presOf" srcId="{6D4599BB-8A19-4A67-8F27-5FCCC0997CFD}" destId="{D83E24F8-5B0C-4A14-AF88-48BE24A084F5}" srcOrd="0" destOrd="0" presId="urn:microsoft.com/office/officeart/2005/8/layout/radial4"/>
    <dgm:cxn modelId="{D479393E-5431-47A9-99C3-F7070AEA1ACF}" type="presOf" srcId="{DEC73969-3E8A-490F-A149-3923A78E2F69}" destId="{A3F9B72B-B6D1-4AAD-AFEF-F207D9CAB800}" srcOrd="0" destOrd="0" presId="urn:microsoft.com/office/officeart/2005/8/layout/radial4"/>
    <dgm:cxn modelId="{C607B523-3B0C-4DCE-A403-7F34F78F0EFA}" type="presOf" srcId="{F6D3F880-C8B2-4128-A87B-D425B4A39E43}" destId="{7C2A861F-1253-435C-A110-7163978F9A63}" srcOrd="0" destOrd="0" presId="urn:microsoft.com/office/officeart/2005/8/layout/radial4"/>
    <dgm:cxn modelId="{EE861D42-8D0D-449D-8A88-6ECA5BEFF0F9}" srcId="{E4816F78-D275-4AB2-86E6-3C0682A51BF9}" destId="{381C4E25-B682-4492-A9CD-2B1799E18BF5}" srcOrd="4" destOrd="0" parTransId="{B8918F9D-2ED3-4F4C-8201-EC3370DD2344}" sibTransId="{16413B5D-CE07-4045-9A6E-C54DB3DD3503}"/>
    <dgm:cxn modelId="{ABD49723-19A1-4E7B-97B2-9FD9524EA112}" srcId="{E4816F78-D275-4AB2-86E6-3C0682A51BF9}" destId="{6F2F5309-2FC8-4E9D-9729-7A86D37A34F7}" srcOrd="6" destOrd="0" parTransId="{F6D3F880-C8B2-4128-A87B-D425B4A39E43}" sibTransId="{1DE331E6-131C-46ED-B406-0AEA83FFD168}"/>
    <dgm:cxn modelId="{11F53912-FAFA-42A4-B5CB-DF69D5C3807F}" srcId="{E4816F78-D275-4AB2-86E6-3C0682A51BF9}" destId="{DEC73969-3E8A-490F-A149-3923A78E2F69}" srcOrd="2" destOrd="0" parTransId="{1336CEDD-54B3-4386-800F-FB4B3AF5E792}" sibTransId="{CAC8983A-132F-4EE5-8EA7-C6585FDBAB22}"/>
    <dgm:cxn modelId="{7E77057D-6DF4-47B8-B234-1CF2DD770DD9}" type="presOf" srcId="{68FBF900-E81E-45F5-B754-1B761B9A54E9}" destId="{9C71C296-44CD-478E-84F1-C8036382BC50}" srcOrd="0" destOrd="0" presId="urn:microsoft.com/office/officeart/2005/8/layout/radial4"/>
    <dgm:cxn modelId="{5CB4402F-4F1F-4657-A972-8F5C3A000AE6}" srcId="{E4816F78-D275-4AB2-86E6-3C0682A51BF9}" destId="{4D5EE695-93B0-497E-A157-ABBE08816CC9}" srcOrd="3" destOrd="0" parTransId="{262C2C62-BF56-4B9B-AF66-507D2B94726E}" sibTransId="{39FF4E4C-CA2C-4B6E-9816-1814DC2F36EE}"/>
    <dgm:cxn modelId="{1F29256B-4C70-447B-9636-E6FCFF5D2BFC}" srcId="{3349C944-4007-450D-9DA1-CF85AE3F1EF0}" destId="{E4816F78-D275-4AB2-86E6-3C0682A51BF9}" srcOrd="0" destOrd="0" parTransId="{F1BA52CC-2747-4F55-9CE6-B54F12DD12B0}" sibTransId="{DA27DCA6-CA7F-4C65-8065-680897B93924}"/>
    <dgm:cxn modelId="{A7F06BA9-EB83-4443-A763-000C203BD206}" type="presOf" srcId="{6F2F5309-2FC8-4E9D-9729-7A86D37A34F7}" destId="{F7F48A15-0F2D-4B43-9997-F1D6D2B4E2D7}" srcOrd="0" destOrd="0" presId="urn:microsoft.com/office/officeart/2005/8/layout/radial4"/>
    <dgm:cxn modelId="{10E7C906-25BB-41B2-B936-EC01BD918A17}" type="presOf" srcId="{381C4E25-B682-4492-A9CD-2B1799E18BF5}" destId="{95498AB8-B289-47AC-A5B2-3AA3FAB80672}" srcOrd="0" destOrd="0" presId="urn:microsoft.com/office/officeart/2005/8/layout/radial4"/>
    <dgm:cxn modelId="{F2BE550A-A33C-4CB9-9BBF-1FC5D5FF0EB6}" srcId="{E4816F78-D275-4AB2-86E6-3C0682A51BF9}" destId="{68FBF900-E81E-45F5-B754-1B761B9A54E9}" srcOrd="5" destOrd="0" parTransId="{F28961BE-1319-4E9F-AC2A-7FAEB9310F17}" sibTransId="{81D273A6-FE63-4F6B-9049-26701F91DD7C}"/>
    <dgm:cxn modelId="{6254FC5D-8CAC-4E85-84B7-B5D3672F816F}" type="presOf" srcId="{B83EB382-A4C6-4372-9AE3-7A4838D0B8C4}" destId="{F406B4E4-29F6-4082-8161-5C035B113BC2}" srcOrd="0" destOrd="0" presId="urn:microsoft.com/office/officeart/2005/8/layout/radial4"/>
    <dgm:cxn modelId="{D760B0F2-6EAD-40E4-95A5-11EBC3FF9C57}" type="presOf" srcId="{3349C944-4007-450D-9DA1-CF85AE3F1EF0}" destId="{5988BA2C-B827-4AAA-A2FF-206B3A835A4A}" srcOrd="0" destOrd="0" presId="urn:microsoft.com/office/officeart/2005/8/layout/radial4"/>
    <dgm:cxn modelId="{0C366832-A435-426F-9C35-14D8C16647DC}" type="presOf" srcId="{F28961BE-1319-4E9F-AC2A-7FAEB9310F17}" destId="{59E57F12-29D8-444D-BA84-13F0B5B7E8B7}" srcOrd="0" destOrd="0" presId="urn:microsoft.com/office/officeart/2005/8/layout/radial4"/>
    <dgm:cxn modelId="{1E11A3E0-7332-4D9A-85F3-A899FEA3DB77}" type="presParOf" srcId="{5988BA2C-B827-4AAA-A2FF-206B3A835A4A}" destId="{200608EB-86DD-48DC-BBAB-4371CC4F84E7}" srcOrd="0" destOrd="0" presId="urn:microsoft.com/office/officeart/2005/8/layout/radial4"/>
    <dgm:cxn modelId="{F1C4C51B-8DB6-40BF-8D83-D909F1687658}" type="presParOf" srcId="{5988BA2C-B827-4AAA-A2FF-206B3A835A4A}" destId="{F406B4E4-29F6-4082-8161-5C035B113BC2}" srcOrd="1" destOrd="0" presId="urn:microsoft.com/office/officeart/2005/8/layout/radial4"/>
    <dgm:cxn modelId="{D16F9A8C-BEB7-48D3-90D6-BE481EAEE01E}" type="presParOf" srcId="{5988BA2C-B827-4AAA-A2FF-206B3A835A4A}" destId="{85A3DA74-1C78-458D-A214-6E681FC4ED94}" srcOrd="2" destOrd="0" presId="urn:microsoft.com/office/officeart/2005/8/layout/radial4"/>
    <dgm:cxn modelId="{491F7E02-883C-4CFD-B122-82D9BA2259B7}" type="presParOf" srcId="{5988BA2C-B827-4AAA-A2FF-206B3A835A4A}" destId="{B79AF072-EE2D-4555-B8E7-22BE3BBC2125}" srcOrd="3" destOrd="0" presId="urn:microsoft.com/office/officeart/2005/8/layout/radial4"/>
    <dgm:cxn modelId="{66281992-6DE2-4079-8696-B7D4FA3BEB5E}" type="presParOf" srcId="{5988BA2C-B827-4AAA-A2FF-206B3A835A4A}" destId="{D83E24F8-5B0C-4A14-AF88-48BE24A084F5}" srcOrd="4" destOrd="0" presId="urn:microsoft.com/office/officeart/2005/8/layout/radial4"/>
    <dgm:cxn modelId="{395E0FDB-394D-42C6-9378-D0574B2124F9}" type="presParOf" srcId="{5988BA2C-B827-4AAA-A2FF-206B3A835A4A}" destId="{F416BDE9-A444-4873-BC5D-FCFF991EA224}" srcOrd="5" destOrd="0" presId="urn:microsoft.com/office/officeart/2005/8/layout/radial4"/>
    <dgm:cxn modelId="{3E02A774-7DB6-4061-B8A5-29251DD31756}" type="presParOf" srcId="{5988BA2C-B827-4AAA-A2FF-206B3A835A4A}" destId="{A3F9B72B-B6D1-4AAD-AFEF-F207D9CAB800}" srcOrd="6" destOrd="0" presId="urn:microsoft.com/office/officeart/2005/8/layout/radial4"/>
    <dgm:cxn modelId="{96565EED-5271-45F7-969D-A79B32B374ED}" type="presParOf" srcId="{5988BA2C-B827-4AAA-A2FF-206B3A835A4A}" destId="{768C24A3-41A7-4133-903C-475208D07447}" srcOrd="7" destOrd="0" presId="urn:microsoft.com/office/officeart/2005/8/layout/radial4"/>
    <dgm:cxn modelId="{5065342D-9BC0-4AD3-90C8-73566ED39B87}" type="presParOf" srcId="{5988BA2C-B827-4AAA-A2FF-206B3A835A4A}" destId="{4583FC1F-09E4-4A36-BEFA-0E6EBBB7E2B6}" srcOrd="8" destOrd="0" presId="urn:microsoft.com/office/officeart/2005/8/layout/radial4"/>
    <dgm:cxn modelId="{F758ACA3-AC25-45F9-9935-1E1B12D5DF42}" type="presParOf" srcId="{5988BA2C-B827-4AAA-A2FF-206B3A835A4A}" destId="{85FDEA0B-83FB-495A-BC4D-B1E990C79B3A}" srcOrd="9" destOrd="0" presId="urn:microsoft.com/office/officeart/2005/8/layout/radial4"/>
    <dgm:cxn modelId="{B2CC247E-503D-4412-AD61-9CF757766234}" type="presParOf" srcId="{5988BA2C-B827-4AAA-A2FF-206B3A835A4A}" destId="{95498AB8-B289-47AC-A5B2-3AA3FAB80672}" srcOrd="10" destOrd="0" presId="urn:microsoft.com/office/officeart/2005/8/layout/radial4"/>
    <dgm:cxn modelId="{A5A0E235-187F-444A-866B-A3307F6EF12C}" type="presParOf" srcId="{5988BA2C-B827-4AAA-A2FF-206B3A835A4A}" destId="{59E57F12-29D8-444D-BA84-13F0B5B7E8B7}" srcOrd="11" destOrd="0" presId="urn:microsoft.com/office/officeart/2005/8/layout/radial4"/>
    <dgm:cxn modelId="{8099EF4A-3563-4642-8ABA-1629C91EFE0C}" type="presParOf" srcId="{5988BA2C-B827-4AAA-A2FF-206B3A835A4A}" destId="{9C71C296-44CD-478E-84F1-C8036382BC50}" srcOrd="12" destOrd="0" presId="urn:microsoft.com/office/officeart/2005/8/layout/radial4"/>
    <dgm:cxn modelId="{1211E6C6-C674-4FE5-8048-911D6AB5799F}" type="presParOf" srcId="{5988BA2C-B827-4AAA-A2FF-206B3A835A4A}" destId="{7C2A861F-1253-435C-A110-7163978F9A63}" srcOrd="13" destOrd="0" presId="urn:microsoft.com/office/officeart/2005/8/layout/radial4"/>
    <dgm:cxn modelId="{776502B0-1E56-4F63-BFCD-F1953C780E69}" type="presParOf" srcId="{5988BA2C-B827-4AAA-A2FF-206B3A835A4A}" destId="{F7F48A15-0F2D-4B43-9997-F1D6D2B4E2D7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027526-DD86-4488-A072-733DCDDA5512}" type="doc">
      <dgm:prSet loTypeId="urn:microsoft.com/office/officeart/2005/8/layout/vList4" loCatId="list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5444645-B656-46B2-A7D9-22D904884C5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навичок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спілкування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вміння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керувати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собою в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конкретних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хвилюючих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ситуаціях</a:t>
          </a:r>
          <a:endParaRPr lang="uk-UA" dirty="0">
            <a:solidFill>
              <a:schemeClr val="tx1"/>
            </a:solidFill>
          </a:endParaRPr>
        </a:p>
      </dgm:t>
    </dgm:pt>
    <dgm:pt modelId="{58D68AC3-A624-4A5E-A7E9-960B51111314}" type="parTrans" cxnId="{922BD398-9448-458C-A5D2-DF8A2BD8FCF5}">
      <dgm:prSet/>
      <dgm:spPr/>
      <dgm:t>
        <a:bodyPr/>
        <a:lstStyle/>
        <a:p>
          <a:endParaRPr lang="uk-UA"/>
        </a:p>
      </dgm:t>
    </dgm:pt>
    <dgm:pt modelId="{A289C715-3F66-406F-B8F0-979C323A2722}" type="sibTrans" cxnId="{922BD398-9448-458C-A5D2-DF8A2BD8FCF5}">
      <dgm:prSet/>
      <dgm:spPr/>
      <dgm:t>
        <a:bodyPr/>
        <a:lstStyle/>
        <a:p>
          <a:endParaRPr lang="uk-UA"/>
        </a:p>
      </dgm:t>
    </dgm:pt>
    <dgm:pt modelId="{9E9A00CA-A4B0-43DE-98B7-E043A89F3673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зняття </a:t>
          </a:r>
          <a:r>
            <a:rPr lang="uk-UA" b="1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м'язевої</a:t>
          </a:r>
          <a:r>
            <a:rPr lang="uk-UA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емоційної напруги, навчання дітей основним способам саморегуляції</a:t>
          </a:r>
          <a:endParaRPr lang="ru-RU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85552-EE5B-4A0C-BFAB-65DA7DE39C28}" type="parTrans" cxnId="{75DE7C48-26E0-463B-8A96-260DD971C4E2}">
      <dgm:prSet/>
      <dgm:spPr/>
      <dgm:t>
        <a:bodyPr/>
        <a:lstStyle/>
        <a:p>
          <a:endParaRPr lang="uk-UA"/>
        </a:p>
      </dgm:t>
    </dgm:pt>
    <dgm:pt modelId="{6C718DEB-6BC4-4C09-BCBC-EA162A1AD414}" type="sibTrans" cxnId="{75DE7C48-26E0-463B-8A96-260DD971C4E2}">
      <dgm:prSet/>
      <dgm:spPr/>
      <dgm:t>
        <a:bodyPr/>
        <a:lstStyle/>
        <a:p>
          <a:endParaRPr lang="uk-UA"/>
        </a:p>
      </dgm:t>
    </dgm:pt>
    <dgm:pt modelId="{9B134173-FEFD-422B-A6FE-6D386CF8EA83}">
      <dgm:prSet/>
      <dgm:spPr/>
      <dgm:t>
        <a:bodyPr/>
        <a:lstStyle/>
        <a:p>
          <a:r>
            <a: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корекція самооцінки дитини з метою наближення її до адекватної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DABF0-E035-49C6-986E-F51011A997C3}" type="parTrans" cxnId="{96DCB566-D400-4DCC-8EAF-B86467BB344B}">
      <dgm:prSet/>
      <dgm:spPr/>
      <dgm:t>
        <a:bodyPr/>
        <a:lstStyle/>
        <a:p>
          <a:endParaRPr lang="uk-UA"/>
        </a:p>
      </dgm:t>
    </dgm:pt>
    <dgm:pt modelId="{5734D5A8-35B2-4C89-893C-5C2260A467B3}" type="sibTrans" cxnId="{96DCB566-D400-4DCC-8EAF-B86467BB344B}">
      <dgm:prSet/>
      <dgm:spPr/>
      <dgm:t>
        <a:bodyPr/>
        <a:lstStyle/>
        <a:p>
          <a:endParaRPr lang="uk-UA"/>
        </a:p>
      </dgm:t>
    </dgm:pt>
    <dgm:pt modelId="{D53EB82A-8738-4C96-8059-1C13BA167137}">
      <dgm:prSet/>
      <dgm:spPr/>
      <dgm:t>
        <a:bodyPr/>
        <a:lstStyle/>
        <a:p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гармонізація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ставлення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сім'ї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групі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однолітків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CA6DF-AF37-47B1-825E-CFD519535193}" type="parTrans" cxnId="{7BF6C8F0-C5C4-42C1-AA94-4708B2141537}">
      <dgm:prSet/>
      <dgm:spPr/>
      <dgm:t>
        <a:bodyPr/>
        <a:lstStyle/>
        <a:p>
          <a:endParaRPr lang="uk-UA"/>
        </a:p>
      </dgm:t>
    </dgm:pt>
    <dgm:pt modelId="{5114C196-52A1-4B97-B676-89D9506FA143}" type="sibTrans" cxnId="{7BF6C8F0-C5C4-42C1-AA94-4708B2141537}">
      <dgm:prSet/>
      <dgm:spPr/>
      <dgm:t>
        <a:bodyPr/>
        <a:lstStyle/>
        <a:p>
          <a:endParaRPr lang="uk-UA"/>
        </a:p>
      </dgm:t>
    </dgm:pt>
    <dgm:pt modelId="{B48E5225-3949-40E6-9590-54D5A675504F}" type="pres">
      <dgm:prSet presAssocID="{8E027526-DD86-4488-A072-733DCDDA551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7BF4DC8-D1AE-43F8-848C-51BBEF38F2E2}" type="pres">
      <dgm:prSet presAssocID="{55444645-B656-46B2-A7D9-22D904884C5E}" presName="comp" presStyleCnt="0"/>
      <dgm:spPr/>
    </dgm:pt>
    <dgm:pt modelId="{6F682CA9-C4B6-476F-BF9E-56AA71D01A1C}" type="pres">
      <dgm:prSet presAssocID="{55444645-B656-46B2-A7D9-22D904884C5E}" presName="box" presStyleLbl="node1" presStyleIdx="0" presStyleCnt="4" custScaleY="115426"/>
      <dgm:spPr/>
      <dgm:t>
        <a:bodyPr/>
        <a:lstStyle/>
        <a:p>
          <a:endParaRPr lang="uk-UA"/>
        </a:p>
      </dgm:t>
    </dgm:pt>
    <dgm:pt modelId="{7795639E-685E-45FB-BE16-AE9CB0065EAC}" type="pres">
      <dgm:prSet presAssocID="{55444645-B656-46B2-A7D9-22D904884C5E}" presName="img" presStyleLbl="fgImgPlace1" presStyleIdx="0" presStyleCnt="4" custScaleX="104682" custScaleY="1442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360A5CE-7B50-4953-9F97-7CAD59301AC8}" type="pres">
      <dgm:prSet presAssocID="{55444645-B656-46B2-A7D9-22D904884C5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E2D5B0-B316-4544-BEA5-3D3ED77729BD}" type="pres">
      <dgm:prSet presAssocID="{A289C715-3F66-406F-B8F0-979C323A2722}" presName="spacer" presStyleCnt="0"/>
      <dgm:spPr/>
    </dgm:pt>
    <dgm:pt modelId="{575942F9-BBFF-4A57-AD43-7BE358F0F342}" type="pres">
      <dgm:prSet presAssocID="{9E9A00CA-A4B0-43DE-98B7-E043A89F3673}" presName="comp" presStyleCnt="0"/>
      <dgm:spPr/>
    </dgm:pt>
    <dgm:pt modelId="{3402FEAD-BCA0-4436-9C25-EE91CB8B254A}" type="pres">
      <dgm:prSet presAssocID="{9E9A00CA-A4B0-43DE-98B7-E043A89F3673}" presName="box" presStyleLbl="node1" presStyleIdx="1" presStyleCnt="4" custScaleY="140816" custLinFactNeighborY="7055"/>
      <dgm:spPr/>
      <dgm:t>
        <a:bodyPr/>
        <a:lstStyle/>
        <a:p>
          <a:endParaRPr lang="uk-UA"/>
        </a:p>
      </dgm:t>
    </dgm:pt>
    <dgm:pt modelId="{63E8864C-FA26-4303-9939-AFEAD4E5AF00}" type="pres">
      <dgm:prSet presAssocID="{9E9A00CA-A4B0-43DE-98B7-E043A89F3673}" presName="img" presStyleLbl="fgImgPlace1" presStyleIdx="1" presStyleCnt="4" custScaleY="1655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1BDD3AF-9D9D-4247-8543-33EE9DD8E757}" type="pres">
      <dgm:prSet presAssocID="{9E9A00CA-A4B0-43DE-98B7-E043A89F367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D8A562-DE21-4B38-BA72-53481AC5D189}" type="pres">
      <dgm:prSet presAssocID="{6C718DEB-6BC4-4C09-BCBC-EA162A1AD414}" presName="spacer" presStyleCnt="0"/>
      <dgm:spPr/>
    </dgm:pt>
    <dgm:pt modelId="{8F258725-F7C8-40D0-8E7C-64B89C074B86}" type="pres">
      <dgm:prSet presAssocID="{9B134173-FEFD-422B-A6FE-6D386CF8EA83}" presName="comp" presStyleCnt="0"/>
      <dgm:spPr/>
    </dgm:pt>
    <dgm:pt modelId="{B5AE5463-8969-4E28-9B29-839065DCF029}" type="pres">
      <dgm:prSet presAssocID="{9B134173-FEFD-422B-A6FE-6D386CF8EA83}" presName="box" presStyleLbl="node1" presStyleIdx="2" presStyleCnt="4" custScaleY="129564"/>
      <dgm:spPr/>
      <dgm:t>
        <a:bodyPr/>
        <a:lstStyle/>
        <a:p>
          <a:endParaRPr lang="uk-UA"/>
        </a:p>
      </dgm:t>
    </dgm:pt>
    <dgm:pt modelId="{4A210E84-449A-40C4-B02C-9A99DD112902}" type="pres">
      <dgm:prSet presAssocID="{9B134173-FEFD-422B-A6FE-6D386CF8EA83}" presName="img" presStyleLbl="fgImgPlace1" presStyleIdx="2" presStyleCnt="4" custScaleY="14283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427A58B-F3D7-4C06-A7B6-FFABCCEC1DA7}" type="pres">
      <dgm:prSet presAssocID="{9B134173-FEFD-422B-A6FE-6D386CF8EA8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23B84C-D752-46A0-9B51-E85F46493270}" type="pres">
      <dgm:prSet presAssocID="{5734D5A8-35B2-4C89-893C-5C2260A467B3}" presName="spacer" presStyleCnt="0"/>
      <dgm:spPr/>
    </dgm:pt>
    <dgm:pt modelId="{A9457A0F-AAF3-46A3-ADCF-569684AA2AE7}" type="pres">
      <dgm:prSet presAssocID="{D53EB82A-8738-4C96-8059-1C13BA167137}" presName="comp" presStyleCnt="0"/>
      <dgm:spPr/>
    </dgm:pt>
    <dgm:pt modelId="{D7CF3638-FAFC-4212-B396-5CC3E08C0942}" type="pres">
      <dgm:prSet presAssocID="{D53EB82A-8738-4C96-8059-1C13BA167137}" presName="box" presStyleLbl="node1" presStyleIdx="3" presStyleCnt="4" custScaleY="153042"/>
      <dgm:spPr/>
      <dgm:t>
        <a:bodyPr/>
        <a:lstStyle/>
        <a:p>
          <a:endParaRPr lang="uk-UA"/>
        </a:p>
      </dgm:t>
    </dgm:pt>
    <dgm:pt modelId="{A716A175-AD56-4BC9-A739-6EEB226AB1D8}" type="pres">
      <dgm:prSet presAssocID="{D53EB82A-8738-4C96-8059-1C13BA167137}" presName="img" presStyleLbl="fgImgPlace1" presStyleIdx="3" presStyleCnt="4" custScaleY="17087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63ABAA5-C78E-4DD5-A911-61298160B27C}" type="pres">
      <dgm:prSet presAssocID="{D53EB82A-8738-4C96-8059-1C13BA16713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22BD398-9448-458C-A5D2-DF8A2BD8FCF5}" srcId="{8E027526-DD86-4488-A072-733DCDDA5512}" destId="{55444645-B656-46B2-A7D9-22D904884C5E}" srcOrd="0" destOrd="0" parTransId="{58D68AC3-A624-4A5E-A7E9-960B51111314}" sibTransId="{A289C715-3F66-406F-B8F0-979C323A2722}"/>
    <dgm:cxn modelId="{30CF4997-63A0-4A7C-B201-1E6C437B2EEC}" type="presOf" srcId="{9B134173-FEFD-422B-A6FE-6D386CF8EA83}" destId="{B5AE5463-8969-4E28-9B29-839065DCF029}" srcOrd="0" destOrd="0" presId="urn:microsoft.com/office/officeart/2005/8/layout/vList4"/>
    <dgm:cxn modelId="{75DE7C48-26E0-463B-8A96-260DD971C4E2}" srcId="{8E027526-DD86-4488-A072-733DCDDA5512}" destId="{9E9A00CA-A4B0-43DE-98B7-E043A89F3673}" srcOrd="1" destOrd="0" parTransId="{20F85552-EE5B-4A0C-BFAB-65DA7DE39C28}" sibTransId="{6C718DEB-6BC4-4C09-BCBC-EA162A1AD414}"/>
    <dgm:cxn modelId="{A5C2DC25-A1CB-4FF9-A70E-7F4723C77BA8}" type="presOf" srcId="{55444645-B656-46B2-A7D9-22D904884C5E}" destId="{B360A5CE-7B50-4953-9F97-7CAD59301AC8}" srcOrd="1" destOrd="0" presId="urn:microsoft.com/office/officeart/2005/8/layout/vList4"/>
    <dgm:cxn modelId="{B4856A44-C921-467E-BA76-9BC447895502}" type="presOf" srcId="{9B134173-FEFD-422B-A6FE-6D386CF8EA83}" destId="{7427A58B-F3D7-4C06-A7B6-FFABCCEC1DA7}" srcOrd="1" destOrd="0" presId="urn:microsoft.com/office/officeart/2005/8/layout/vList4"/>
    <dgm:cxn modelId="{CF6ECC88-57F5-4E41-8556-1CB918DF1E0B}" type="presOf" srcId="{D53EB82A-8738-4C96-8059-1C13BA167137}" destId="{D7CF3638-FAFC-4212-B396-5CC3E08C0942}" srcOrd="0" destOrd="0" presId="urn:microsoft.com/office/officeart/2005/8/layout/vList4"/>
    <dgm:cxn modelId="{31798192-5B9E-4D02-98B3-5C007F40EAD9}" type="presOf" srcId="{55444645-B656-46B2-A7D9-22D904884C5E}" destId="{6F682CA9-C4B6-476F-BF9E-56AA71D01A1C}" srcOrd="0" destOrd="0" presId="urn:microsoft.com/office/officeart/2005/8/layout/vList4"/>
    <dgm:cxn modelId="{7BF6C8F0-C5C4-42C1-AA94-4708B2141537}" srcId="{8E027526-DD86-4488-A072-733DCDDA5512}" destId="{D53EB82A-8738-4C96-8059-1C13BA167137}" srcOrd="3" destOrd="0" parTransId="{313CA6DF-AF37-47B1-825E-CFD519535193}" sibTransId="{5114C196-52A1-4B97-B676-89D9506FA143}"/>
    <dgm:cxn modelId="{0B6ED505-56FB-4A1A-877C-8F344F0DD002}" type="presOf" srcId="{D53EB82A-8738-4C96-8059-1C13BA167137}" destId="{E63ABAA5-C78E-4DD5-A911-61298160B27C}" srcOrd="1" destOrd="0" presId="urn:microsoft.com/office/officeart/2005/8/layout/vList4"/>
    <dgm:cxn modelId="{96DCB566-D400-4DCC-8EAF-B86467BB344B}" srcId="{8E027526-DD86-4488-A072-733DCDDA5512}" destId="{9B134173-FEFD-422B-A6FE-6D386CF8EA83}" srcOrd="2" destOrd="0" parTransId="{B64DABF0-E035-49C6-986E-F51011A997C3}" sibTransId="{5734D5A8-35B2-4C89-893C-5C2260A467B3}"/>
    <dgm:cxn modelId="{84D57D0D-769A-4238-BBDA-B24A004A8DF5}" type="presOf" srcId="{9E9A00CA-A4B0-43DE-98B7-E043A89F3673}" destId="{61BDD3AF-9D9D-4247-8543-33EE9DD8E757}" srcOrd="1" destOrd="0" presId="urn:microsoft.com/office/officeart/2005/8/layout/vList4"/>
    <dgm:cxn modelId="{571A3475-4070-4977-A14A-69C668680542}" type="presOf" srcId="{8E027526-DD86-4488-A072-733DCDDA5512}" destId="{B48E5225-3949-40E6-9590-54D5A675504F}" srcOrd="0" destOrd="0" presId="urn:microsoft.com/office/officeart/2005/8/layout/vList4"/>
    <dgm:cxn modelId="{5613EA51-A206-4D9C-A0A4-0F430FA8DF25}" type="presOf" srcId="{9E9A00CA-A4B0-43DE-98B7-E043A89F3673}" destId="{3402FEAD-BCA0-4436-9C25-EE91CB8B254A}" srcOrd="0" destOrd="0" presId="urn:microsoft.com/office/officeart/2005/8/layout/vList4"/>
    <dgm:cxn modelId="{1B9D3F4C-D721-45A0-A7E6-75ABDD919E3B}" type="presParOf" srcId="{B48E5225-3949-40E6-9590-54D5A675504F}" destId="{E7BF4DC8-D1AE-43F8-848C-51BBEF38F2E2}" srcOrd="0" destOrd="0" presId="urn:microsoft.com/office/officeart/2005/8/layout/vList4"/>
    <dgm:cxn modelId="{12EE8A8E-F0D4-4280-BFDB-305BD3693F5A}" type="presParOf" srcId="{E7BF4DC8-D1AE-43F8-848C-51BBEF38F2E2}" destId="{6F682CA9-C4B6-476F-BF9E-56AA71D01A1C}" srcOrd="0" destOrd="0" presId="urn:microsoft.com/office/officeart/2005/8/layout/vList4"/>
    <dgm:cxn modelId="{A57D05AF-5389-492B-A810-590B9E3506EC}" type="presParOf" srcId="{E7BF4DC8-D1AE-43F8-848C-51BBEF38F2E2}" destId="{7795639E-685E-45FB-BE16-AE9CB0065EAC}" srcOrd="1" destOrd="0" presId="urn:microsoft.com/office/officeart/2005/8/layout/vList4"/>
    <dgm:cxn modelId="{D5AAFE4E-BB9A-4EBA-81D0-84A4DDD3EFA1}" type="presParOf" srcId="{E7BF4DC8-D1AE-43F8-848C-51BBEF38F2E2}" destId="{B360A5CE-7B50-4953-9F97-7CAD59301AC8}" srcOrd="2" destOrd="0" presId="urn:microsoft.com/office/officeart/2005/8/layout/vList4"/>
    <dgm:cxn modelId="{493A6BC5-62F7-4341-B4E1-9B917A0142B1}" type="presParOf" srcId="{B48E5225-3949-40E6-9590-54D5A675504F}" destId="{8CE2D5B0-B316-4544-BEA5-3D3ED77729BD}" srcOrd="1" destOrd="0" presId="urn:microsoft.com/office/officeart/2005/8/layout/vList4"/>
    <dgm:cxn modelId="{8E15C545-EBE1-4481-8EA7-A1FF5D3BD002}" type="presParOf" srcId="{B48E5225-3949-40E6-9590-54D5A675504F}" destId="{575942F9-BBFF-4A57-AD43-7BE358F0F342}" srcOrd="2" destOrd="0" presId="urn:microsoft.com/office/officeart/2005/8/layout/vList4"/>
    <dgm:cxn modelId="{A2F7DF75-2291-4D0C-8830-C886ECF44889}" type="presParOf" srcId="{575942F9-BBFF-4A57-AD43-7BE358F0F342}" destId="{3402FEAD-BCA0-4436-9C25-EE91CB8B254A}" srcOrd="0" destOrd="0" presId="urn:microsoft.com/office/officeart/2005/8/layout/vList4"/>
    <dgm:cxn modelId="{7A74615D-F529-4767-B0DC-E5FD5F9F097B}" type="presParOf" srcId="{575942F9-BBFF-4A57-AD43-7BE358F0F342}" destId="{63E8864C-FA26-4303-9939-AFEAD4E5AF00}" srcOrd="1" destOrd="0" presId="urn:microsoft.com/office/officeart/2005/8/layout/vList4"/>
    <dgm:cxn modelId="{C9DED12B-B8D0-469F-9805-3BE42CB8D66E}" type="presParOf" srcId="{575942F9-BBFF-4A57-AD43-7BE358F0F342}" destId="{61BDD3AF-9D9D-4247-8543-33EE9DD8E757}" srcOrd="2" destOrd="0" presId="urn:microsoft.com/office/officeart/2005/8/layout/vList4"/>
    <dgm:cxn modelId="{EA446A70-5598-49E6-9074-1808B32599BD}" type="presParOf" srcId="{B48E5225-3949-40E6-9590-54D5A675504F}" destId="{A1D8A562-DE21-4B38-BA72-53481AC5D189}" srcOrd="3" destOrd="0" presId="urn:microsoft.com/office/officeart/2005/8/layout/vList4"/>
    <dgm:cxn modelId="{D42988F9-06F3-48D0-9CB7-D7FFEC502640}" type="presParOf" srcId="{B48E5225-3949-40E6-9590-54D5A675504F}" destId="{8F258725-F7C8-40D0-8E7C-64B89C074B86}" srcOrd="4" destOrd="0" presId="urn:microsoft.com/office/officeart/2005/8/layout/vList4"/>
    <dgm:cxn modelId="{F6A01703-995F-4238-A773-21E025C150B9}" type="presParOf" srcId="{8F258725-F7C8-40D0-8E7C-64B89C074B86}" destId="{B5AE5463-8969-4E28-9B29-839065DCF029}" srcOrd="0" destOrd="0" presId="urn:microsoft.com/office/officeart/2005/8/layout/vList4"/>
    <dgm:cxn modelId="{263E7D9A-B977-4B1B-A4FF-F0D1F7108CB8}" type="presParOf" srcId="{8F258725-F7C8-40D0-8E7C-64B89C074B86}" destId="{4A210E84-449A-40C4-B02C-9A99DD112902}" srcOrd="1" destOrd="0" presId="urn:microsoft.com/office/officeart/2005/8/layout/vList4"/>
    <dgm:cxn modelId="{16FCA6E1-7126-49AB-86F1-FFB58696A1F4}" type="presParOf" srcId="{8F258725-F7C8-40D0-8E7C-64B89C074B86}" destId="{7427A58B-F3D7-4C06-A7B6-FFABCCEC1DA7}" srcOrd="2" destOrd="0" presId="urn:microsoft.com/office/officeart/2005/8/layout/vList4"/>
    <dgm:cxn modelId="{A1CA9562-5F3A-4104-8CE9-7B7A083C9FCA}" type="presParOf" srcId="{B48E5225-3949-40E6-9590-54D5A675504F}" destId="{7423B84C-D752-46A0-9B51-E85F46493270}" srcOrd="5" destOrd="0" presId="urn:microsoft.com/office/officeart/2005/8/layout/vList4"/>
    <dgm:cxn modelId="{9EC96EC8-E707-49E6-9BB7-2C75C7225A9A}" type="presParOf" srcId="{B48E5225-3949-40E6-9590-54D5A675504F}" destId="{A9457A0F-AAF3-46A3-ADCF-569684AA2AE7}" srcOrd="6" destOrd="0" presId="urn:microsoft.com/office/officeart/2005/8/layout/vList4"/>
    <dgm:cxn modelId="{19987DB8-476A-4A4E-BD77-EE0F569B0BBB}" type="presParOf" srcId="{A9457A0F-AAF3-46A3-ADCF-569684AA2AE7}" destId="{D7CF3638-FAFC-4212-B396-5CC3E08C0942}" srcOrd="0" destOrd="0" presId="urn:microsoft.com/office/officeart/2005/8/layout/vList4"/>
    <dgm:cxn modelId="{AF73E36C-9C11-4604-B823-7C043EE92EAB}" type="presParOf" srcId="{A9457A0F-AAF3-46A3-ADCF-569684AA2AE7}" destId="{A716A175-AD56-4BC9-A739-6EEB226AB1D8}" srcOrd="1" destOrd="0" presId="urn:microsoft.com/office/officeart/2005/8/layout/vList4"/>
    <dgm:cxn modelId="{5E675B6A-6106-4489-BD4E-0A381233B2FB}" type="presParOf" srcId="{A9457A0F-AAF3-46A3-ADCF-569684AA2AE7}" destId="{E63ABAA5-C78E-4DD5-A911-61298160B27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6EA415-E116-4B4B-9707-D411E3488CFE}">
      <dsp:nvSpPr>
        <dsp:cNvPr id="0" name=""/>
        <dsp:cNvSpPr/>
      </dsp:nvSpPr>
      <dsp:spPr>
        <a:xfrm>
          <a:off x="0" y="644513"/>
          <a:ext cx="8435280" cy="4788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CD7413-0AFD-47EC-B86E-2C853039A2C8}">
      <dsp:nvSpPr>
        <dsp:cNvPr id="0" name=""/>
        <dsp:cNvSpPr/>
      </dsp:nvSpPr>
      <dsp:spPr>
        <a:xfrm>
          <a:off x="421764" y="15683"/>
          <a:ext cx="6005252" cy="8925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розроблення та впровадження  </a:t>
          </a:r>
          <a:r>
            <a:rPr lang="uk-UA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здоров’язбережувальних</a:t>
          </a: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uk-UA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здоров’яформуючих</a:t>
          </a: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технологій, які б сприяли максимальному  фізичному та психічному розвитку</a:t>
          </a:r>
          <a:endParaRPr lang="uk-UA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1764" y="15683"/>
        <a:ext cx="6005252" cy="892517"/>
      </dsp:txXfrm>
    </dsp:sp>
    <dsp:sp modelId="{8E90F339-746C-418E-953F-921F95CFC9BF}">
      <dsp:nvSpPr>
        <dsp:cNvPr id="0" name=""/>
        <dsp:cNvSpPr/>
      </dsp:nvSpPr>
      <dsp:spPr>
        <a:xfrm>
          <a:off x="0" y="1691612"/>
          <a:ext cx="8435280" cy="4788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61C6CA-48FB-4FC1-A2F9-4858F84907DD}">
      <dsp:nvSpPr>
        <dsp:cNvPr id="0" name=""/>
        <dsp:cNvSpPr/>
      </dsp:nvSpPr>
      <dsp:spPr>
        <a:xfrm>
          <a:off x="421764" y="1209160"/>
          <a:ext cx="5904696" cy="762892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своєчасне виявлення труднощів, проблем та умов індивідуального розвитку особистості дошкільника</a:t>
          </a:r>
          <a:r>
            <a:rPr lang="uk-UA" sz="1800" kern="1200" dirty="0" smtClean="0"/>
            <a:t>,</a:t>
          </a:r>
          <a:endParaRPr lang="uk-UA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1764" y="1209160"/>
        <a:ext cx="5904696" cy="762892"/>
      </dsp:txXfrm>
    </dsp:sp>
    <dsp:sp modelId="{E0B0E855-10DF-4BAB-8D1B-4FD3A9DF7381}">
      <dsp:nvSpPr>
        <dsp:cNvPr id="0" name=""/>
        <dsp:cNvSpPr/>
      </dsp:nvSpPr>
      <dsp:spPr>
        <a:xfrm>
          <a:off x="0" y="2553452"/>
          <a:ext cx="843528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096801-44F5-43CF-945C-1C6433EF1440}">
      <dsp:nvSpPr>
        <dsp:cNvPr id="0" name=""/>
        <dsp:cNvSpPr/>
      </dsp:nvSpPr>
      <dsp:spPr>
        <a:xfrm>
          <a:off x="421764" y="2273012"/>
          <a:ext cx="5904696" cy="56088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профілактика відхилень в розвитку та поведінці дітей</a:t>
          </a:r>
          <a:r>
            <a:rPr lang="uk-UA" sz="1400" kern="1200" dirty="0" smtClean="0"/>
            <a:t>, </a:t>
          </a:r>
          <a:endParaRPr lang="uk-UA" sz="1400" kern="1200" dirty="0"/>
        </a:p>
      </dsp:txBody>
      <dsp:txXfrm>
        <a:off x="421764" y="2273012"/>
        <a:ext cx="5904696" cy="560880"/>
      </dsp:txXfrm>
    </dsp:sp>
    <dsp:sp modelId="{C098C61B-3F93-4692-B325-725E1CC4E7C0}">
      <dsp:nvSpPr>
        <dsp:cNvPr id="0" name=""/>
        <dsp:cNvSpPr/>
      </dsp:nvSpPr>
      <dsp:spPr>
        <a:xfrm>
          <a:off x="0" y="3612228"/>
          <a:ext cx="843528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2E1ED1-872E-4CE9-8EF3-E5E59919FF79}">
      <dsp:nvSpPr>
        <dsp:cNvPr id="0" name=""/>
        <dsp:cNvSpPr/>
      </dsp:nvSpPr>
      <dsp:spPr>
        <a:xfrm>
          <a:off x="421764" y="3134852"/>
          <a:ext cx="5904696" cy="757816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корекція пізнавальної, емоційно-вольової та особистісної сфери  дітей з особливими потребами</a:t>
          </a:r>
          <a:endParaRPr lang="uk-UA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1764" y="3134852"/>
        <a:ext cx="5904696" cy="757816"/>
      </dsp:txXfrm>
    </dsp:sp>
    <dsp:sp modelId="{E81A4248-AF50-44D0-8654-F1D77116C0C9}">
      <dsp:nvSpPr>
        <dsp:cNvPr id="0" name=""/>
        <dsp:cNvSpPr/>
      </dsp:nvSpPr>
      <dsp:spPr>
        <a:xfrm>
          <a:off x="0" y="4474068"/>
          <a:ext cx="8435280" cy="478800"/>
        </a:xfrm>
        <a:prstGeom prst="rect">
          <a:avLst/>
        </a:prstGeom>
        <a:gradFill flip="none" rotWithShape="0">
          <a:gsLst>
            <a:gs pos="0">
              <a:schemeClr val="accent6">
                <a:tint val="66000"/>
                <a:satMod val="16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2F1AD2-AF7C-4824-B5B1-DF1ED1DB7BA7}">
      <dsp:nvSpPr>
        <dsp:cNvPr id="0" name=""/>
        <dsp:cNvSpPr/>
      </dsp:nvSpPr>
      <dsp:spPr>
        <a:xfrm>
          <a:off x="432046" y="4176465"/>
          <a:ext cx="5904696" cy="5608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подолання кризових життєвих ситуацій</a:t>
          </a:r>
          <a:endParaRPr lang="uk-UA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2046" y="4176465"/>
        <a:ext cx="5904696" cy="560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0608EB-86DD-48DC-BBAB-4371CC4F84E7}">
      <dsp:nvSpPr>
        <dsp:cNvPr id="0" name=""/>
        <dsp:cNvSpPr/>
      </dsp:nvSpPr>
      <dsp:spPr>
        <a:xfrm>
          <a:off x="3168335" y="3717040"/>
          <a:ext cx="2989538" cy="2221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  <a:cs typeface="Times New Roman" pitchFamily="18" charset="0"/>
            </a:rPr>
            <a:t>Система роботи практичного психолога ДНЗ</a:t>
          </a:r>
          <a:endParaRPr lang="uk-UA" sz="2000" b="1" i="0" kern="1200" dirty="0">
            <a:latin typeface="Georgia" pitchFamily="18" charset="0"/>
          </a:endParaRPr>
        </a:p>
      </dsp:txBody>
      <dsp:txXfrm>
        <a:off x="3168335" y="3717040"/>
        <a:ext cx="2989538" cy="2221862"/>
      </dsp:txXfrm>
    </dsp:sp>
    <dsp:sp modelId="{F406B4E4-29F6-4082-8161-5C035B113BC2}">
      <dsp:nvSpPr>
        <dsp:cNvPr id="0" name=""/>
        <dsp:cNvSpPr/>
      </dsp:nvSpPr>
      <dsp:spPr>
        <a:xfrm rot="11209803">
          <a:off x="1847821" y="4382590"/>
          <a:ext cx="1335349" cy="69067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A3DA74-1C78-458D-A214-6E681FC4ED94}">
      <dsp:nvSpPr>
        <dsp:cNvPr id="0" name=""/>
        <dsp:cNvSpPr/>
      </dsp:nvSpPr>
      <dsp:spPr>
        <a:xfrm>
          <a:off x="360043" y="3861046"/>
          <a:ext cx="2848585" cy="12442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>
              <a:latin typeface="Georgia" pitchFamily="18" charset="0"/>
            </a:rPr>
            <a:t>Адаптація до умов ДНЗ</a:t>
          </a:r>
          <a:endParaRPr lang="uk-UA" sz="2000" b="1" i="1" kern="1200" dirty="0">
            <a:latin typeface="Georgia" pitchFamily="18" charset="0"/>
          </a:endParaRPr>
        </a:p>
      </dsp:txBody>
      <dsp:txXfrm>
        <a:off x="360043" y="3861046"/>
        <a:ext cx="2848585" cy="1244242"/>
      </dsp:txXfrm>
    </dsp:sp>
    <dsp:sp modelId="{B79AF072-EE2D-4555-B8E7-22BE3BBC2125}">
      <dsp:nvSpPr>
        <dsp:cNvPr id="0" name=""/>
        <dsp:cNvSpPr/>
      </dsp:nvSpPr>
      <dsp:spPr>
        <a:xfrm rot="12878544">
          <a:off x="2238572" y="3280632"/>
          <a:ext cx="1705825" cy="6332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3E24F8-5B0C-4A14-AF88-48BE24A084F5}">
      <dsp:nvSpPr>
        <dsp:cNvPr id="0" name=""/>
        <dsp:cNvSpPr/>
      </dsp:nvSpPr>
      <dsp:spPr>
        <a:xfrm>
          <a:off x="576062" y="2420895"/>
          <a:ext cx="3014396" cy="12490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itchFamily="18" charset="0"/>
            </a:rPr>
            <a:t>Розвиток соціальної компетентності</a:t>
          </a:r>
          <a:endParaRPr lang="uk-UA" sz="2000" b="1" i="1" kern="1200" dirty="0">
            <a:latin typeface="Georgia" pitchFamily="18" charset="0"/>
          </a:endParaRPr>
        </a:p>
      </dsp:txBody>
      <dsp:txXfrm>
        <a:off x="576062" y="2420895"/>
        <a:ext cx="3014396" cy="1249083"/>
      </dsp:txXfrm>
    </dsp:sp>
    <dsp:sp modelId="{F416BDE9-A444-4873-BC5D-FCFF991EA224}">
      <dsp:nvSpPr>
        <dsp:cNvPr id="0" name=""/>
        <dsp:cNvSpPr/>
      </dsp:nvSpPr>
      <dsp:spPr>
        <a:xfrm rot="15087091">
          <a:off x="3126637" y="2344905"/>
          <a:ext cx="2269952" cy="6332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F9B72B-B6D1-4AAD-AFEF-F207D9CAB800}">
      <dsp:nvSpPr>
        <dsp:cNvPr id="0" name=""/>
        <dsp:cNvSpPr/>
      </dsp:nvSpPr>
      <dsp:spPr>
        <a:xfrm>
          <a:off x="2016222" y="764693"/>
          <a:ext cx="3042173" cy="14161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Georgia" pitchFamily="18" charset="0"/>
            </a:rPr>
            <a:t>Розвиток та корекція пізнавальної та емоційно-вольової сфери</a:t>
          </a:r>
          <a:endParaRPr lang="uk-UA" sz="1600" b="1" i="1" kern="1200" dirty="0">
            <a:latin typeface="Georgia" pitchFamily="18" charset="0"/>
          </a:endParaRPr>
        </a:p>
      </dsp:txBody>
      <dsp:txXfrm>
        <a:off x="2016222" y="764693"/>
        <a:ext cx="3042173" cy="1416135"/>
      </dsp:txXfrm>
    </dsp:sp>
    <dsp:sp modelId="{768C24A3-41A7-4133-903C-475208D07447}">
      <dsp:nvSpPr>
        <dsp:cNvPr id="0" name=""/>
        <dsp:cNvSpPr/>
      </dsp:nvSpPr>
      <dsp:spPr>
        <a:xfrm rot="20396505">
          <a:off x="5892421" y="4258564"/>
          <a:ext cx="1553851" cy="6332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83FC1F-09E4-4A36-BEFA-0E6EBBB7E2B6}">
      <dsp:nvSpPr>
        <dsp:cNvPr id="0" name=""/>
        <dsp:cNvSpPr/>
      </dsp:nvSpPr>
      <dsp:spPr>
        <a:xfrm>
          <a:off x="6187120" y="3212973"/>
          <a:ext cx="2777367" cy="12326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itchFamily="18" charset="0"/>
            </a:rPr>
            <a:t>Готовність до школи</a:t>
          </a:r>
          <a:endParaRPr lang="uk-UA" sz="2000" b="1" i="1" kern="1200" dirty="0">
            <a:latin typeface="Georgia" pitchFamily="18" charset="0"/>
          </a:endParaRPr>
        </a:p>
      </dsp:txBody>
      <dsp:txXfrm>
        <a:off x="6187120" y="3212973"/>
        <a:ext cx="2777367" cy="1232659"/>
      </dsp:txXfrm>
    </dsp:sp>
    <dsp:sp modelId="{85FDEA0B-83FB-495A-BC4D-B1E990C79B3A}">
      <dsp:nvSpPr>
        <dsp:cNvPr id="0" name=""/>
        <dsp:cNvSpPr/>
      </dsp:nvSpPr>
      <dsp:spPr>
        <a:xfrm rot="18737156">
          <a:off x="4818614" y="2795309"/>
          <a:ext cx="2184696" cy="63323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98AB8-B289-47AC-A5B2-3AA3FAB80672}">
      <dsp:nvSpPr>
        <dsp:cNvPr id="0" name=""/>
        <dsp:cNvSpPr/>
      </dsp:nvSpPr>
      <dsp:spPr>
        <a:xfrm>
          <a:off x="5326357" y="1575160"/>
          <a:ext cx="3458622" cy="12442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>
              <a:latin typeface="Georgia" pitchFamily="18" charset="0"/>
            </a:rPr>
            <a:t>Робота з групою дітей з особливими потребами</a:t>
          </a:r>
          <a:endParaRPr lang="uk-UA" sz="2000" b="1" i="1" kern="1200" dirty="0">
            <a:latin typeface="Georgia" pitchFamily="18" charset="0"/>
          </a:endParaRPr>
        </a:p>
      </dsp:txBody>
      <dsp:txXfrm>
        <a:off x="5326357" y="1575160"/>
        <a:ext cx="3458622" cy="1244242"/>
      </dsp:txXfrm>
    </dsp:sp>
    <dsp:sp modelId="{59E57F12-29D8-444D-BA84-13F0B5B7E8B7}">
      <dsp:nvSpPr>
        <dsp:cNvPr id="0" name=""/>
        <dsp:cNvSpPr/>
      </dsp:nvSpPr>
      <dsp:spPr>
        <a:xfrm rot="9366220">
          <a:off x="1628536" y="5598510"/>
          <a:ext cx="1957369" cy="6332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71C296-44CD-478E-84F1-C8036382BC50}">
      <dsp:nvSpPr>
        <dsp:cNvPr id="0" name=""/>
        <dsp:cNvSpPr/>
      </dsp:nvSpPr>
      <dsp:spPr>
        <a:xfrm>
          <a:off x="144014" y="5613757"/>
          <a:ext cx="2682836" cy="124424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itchFamily="18" charset="0"/>
            </a:rPr>
            <a:t>Робота з колективом</a:t>
          </a:r>
          <a:endParaRPr lang="uk-UA" sz="2000" b="1" i="1" kern="1200" dirty="0">
            <a:latin typeface="Georgia" pitchFamily="18" charset="0"/>
          </a:endParaRPr>
        </a:p>
      </dsp:txBody>
      <dsp:txXfrm>
        <a:off x="144014" y="5613757"/>
        <a:ext cx="2682836" cy="1244242"/>
      </dsp:txXfrm>
    </dsp:sp>
    <dsp:sp modelId="{7C2A861F-1253-435C-A110-7163978F9A63}">
      <dsp:nvSpPr>
        <dsp:cNvPr id="0" name=""/>
        <dsp:cNvSpPr/>
      </dsp:nvSpPr>
      <dsp:spPr>
        <a:xfrm rot="1824834">
          <a:off x="5617214" y="5517674"/>
          <a:ext cx="1342740" cy="6332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F48A15-0F2D-4B43-9997-F1D6D2B4E2D7}">
      <dsp:nvSpPr>
        <dsp:cNvPr id="0" name=""/>
        <dsp:cNvSpPr/>
      </dsp:nvSpPr>
      <dsp:spPr>
        <a:xfrm>
          <a:off x="6048659" y="5613747"/>
          <a:ext cx="2025627" cy="12442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itchFamily="18" charset="0"/>
            </a:rPr>
            <a:t>Робота з батьками</a:t>
          </a:r>
          <a:endParaRPr lang="uk-UA" sz="2000" b="1" i="1" kern="1200" dirty="0">
            <a:latin typeface="Georgia" pitchFamily="18" charset="0"/>
          </a:endParaRPr>
        </a:p>
      </dsp:txBody>
      <dsp:txXfrm>
        <a:off x="6048659" y="5613747"/>
        <a:ext cx="2025627" cy="12442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682CA9-C4B6-476F-BF9E-56AA71D01A1C}">
      <dsp:nvSpPr>
        <dsp:cNvPr id="0" name=""/>
        <dsp:cNvSpPr/>
      </dsp:nvSpPr>
      <dsp:spPr>
        <a:xfrm>
          <a:off x="0" y="0"/>
          <a:ext cx="8568952" cy="10665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навичок</a:t>
          </a: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спілкування</a:t>
          </a: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вміння</a:t>
          </a: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керувати</a:t>
          </a: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собою в </a:t>
          </a:r>
          <a:r>
            <a:rPr 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конкретних</a:t>
          </a: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хвилюючих</a:t>
          </a: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</a:t>
          </a:r>
          <a:r>
            <a:rPr lang="en-US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ситуаціях</a:t>
          </a:r>
          <a:endParaRPr lang="uk-UA" sz="2200" kern="1200" dirty="0">
            <a:solidFill>
              <a:schemeClr val="tx1"/>
            </a:solidFill>
          </a:endParaRPr>
        </a:p>
      </dsp:txBody>
      <dsp:txXfrm>
        <a:off x="1806191" y="0"/>
        <a:ext cx="6762760" cy="1066546"/>
      </dsp:txXfrm>
    </dsp:sp>
    <dsp:sp modelId="{7795639E-685E-45FB-BE16-AE9CB0065EAC}">
      <dsp:nvSpPr>
        <dsp:cNvPr id="0" name=""/>
        <dsp:cNvSpPr/>
      </dsp:nvSpPr>
      <dsp:spPr>
        <a:xfrm>
          <a:off x="52281" y="1"/>
          <a:ext cx="1794030" cy="10665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2FEAD-BCA0-4436-9C25-EE91CB8B254A}">
      <dsp:nvSpPr>
        <dsp:cNvPr id="0" name=""/>
        <dsp:cNvSpPr/>
      </dsp:nvSpPr>
      <dsp:spPr>
        <a:xfrm>
          <a:off x="0" y="1224136"/>
          <a:ext cx="8568952" cy="13011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зняття </a:t>
          </a:r>
          <a:r>
            <a:rPr lang="uk-UA" sz="2200" b="1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м'язевої</a:t>
          </a:r>
          <a:r>
            <a:rPr lang="uk-UA" sz="22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емоційної напруги, навчання дітей основним способам саморегуляції</a:t>
          </a:r>
          <a:endParaRPr lang="ru-RU" sz="22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6191" y="1224136"/>
        <a:ext cx="6762760" cy="1301152"/>
      </dsp:txXfrm>
    </dsp:sp>
    <dsp:sp modelId="{63E8864C-FA26-4303-9939-AFEAD4E5AF00}">
      <dsp:nvSpPr>
        <dsp:cNvPr id="0" name=""/>
        <dsp:cNvSpPr/>
      </dsp:nvSpPr>
      <dsp:spPr>
        <a:xfrm>
          <a:off x="92400" y="1197626"/>
          <a:ext cx="1713790" cy="12237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E5463-8969-4E28-9B29-839065DCF029}">
      <dsp:nvSpPr>
        <dsp:cNvPr id="0" name=""/>
        <dsp:cNvSpPr/>
      </dsp:nvSpPr>
      <dsp:spPr>
        <a:xfrm>
          <a:off x="0" y="2552500"/>
          <a:ext cx="8568952" cy="11971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корекція самооцінки дитини з метою наближення її до адекватної</a:t>
          </a:r>
          <a:endParaRPr lang="ru-RU" sz="2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6191" y="2552500"/>
        <a:ext cx="6762760" cy="1197182"/>
      </dsp:txXfrm>
    </dsp:sp>
    <dsp:sp modelId="{4A210E84-449A-40C4-B02C-9A99DD112902}">
      <dsp:nvSpPr>
        <dsp:cNvPr id="0" name=""/>
        <dsp:cNvSpPr/>
      </dsp:nvSpPr>
      <dsp:spPr>
        <a:xfrm>
          <a:off x="92400" y="2623168"/>
          <a:ext cx="1713790" cy="10558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F3638-FAFC-4212-B396-5CC3E08C0942}">
      <dsp:nvSpPr>
        <dsp:cNvPr id="0" name=""/>
        <dsp:cNvSpPr/>
      </dsp:nvSpPr>
      <dsp:spPr>
        <a:xfrm>
          <a:off x="0" y="3842084"/>
          <a:ext cx="8568952" cy="14141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гармонізація</a:t>
          </a:r>
          <a:r>
            <a:rPr lang="ru-RU" sz="2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ставлення</a:t>
          </a:r>
          <a:r>
            <a:rPr lang="ru-RU" sz="2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ru-RU" sz="22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r>
            <a:rPr lang="ru-RU" sz="2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2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сім'ї</a:t>
          </a:r>
          <a:r>
            <a:rPr lang="ru-RU" sz="2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RU" sz="2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групі</a:t>
          </a:r>
          <a:r>
            <a:rPr lang="ru-RU" sz="2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однолітків</a:t>
          </a:r>
          <a:endParaRPr lang="ru-RU" sz="2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6191" y="3842084"/>
        <a:ext cx="6762760" cy="1414121"/>
      </dsp:txXfrm>
    </dsp:sp>
    <dsp:sp modelId="{A716A175-AD56-4BC9-A739-6EEB226AB1D8}">
      <dsp:nvSpPr>
        <dsp:cNvPr id="0" name=""/>
        <dsp:cNvSpPr/>
      </dsp:nvSpPr>
      <dsp:spPr>
        <a:xfrm>
          <a:off x="92400" y="3917574"/>
          <a:ext cx="1713790" cy="12631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F7E2-7A87-4D8E-B40D-E9032D1AEC19}" type="datetimeFigureOut">
              <a:rPr lang="uk-UA"/>
              <a:pPr>
                <a:defRPr/>
              </a:pPr>
              <a:t>20.02.2016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7D53A-687B-47F0-885C-8EB202CD25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D1C7-829E-48D7-A204-6D4749183E40}" type="datetimeFigureOut">
              <a:rPr lang="uk-UA"/>
              <a:pPr>
                <a:defRPr/>
              </a:pPr>
              <a:t>20.02.2016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329E2-6FFF-46EF-B97D-F2B2355EA7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DA845-BA71-4B0D-92A7-80647EF9BB30}" type="datetimeFigureOut">
              <a:rPr lang="uk-UA"/>
              <a:pPr>
                <a:defRPr/>
              </a:pPr>
              <a:t>20.02.2016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211E0-6A5D-4469-BB75-224E6E285A2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6AECC-1304-4A99-93A4-77087E77F2E1}" type="datetimeFigureOut">
              <a:rPr lang="uk-UA"/>
              <a:pPr>
                <a:defRPr/>
              </a:pPr>
              <a:t>20.02.2016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9298F-8E2A-4180-AFEE-ACB9831777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90F7-C50A-4BDB-9EE7-D66683216BF3}" type="datetimeFigureOut">
              <a:rPr lang="uk-UA"/>
              <a:pPr>
                <a:defRPr/>
              </a:pPr>
              <a:t>20.02.2016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35AF-E17E-4688-94D2-A752F966DF0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D323E-EAC1-4F08-ABB2-0B3ABE78EEF7}" type="datetimeFigureOut">
              <a:rPr lang="uk-UA"/>
              <a:pPr>
                <a:defRPr/>
              </a:pPr>
              <a:t>20.02.2016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F9F51-B412-4069-93CF-43121F2D6F9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DF08-CAA0-4A92-B423-8858B23949BB}" type="datetimeFigureOut">
              <a:rPr lang="uk-UA"/>
              <a:pPr>
                <a:defRPr/>
              </a:pPr>
              <a:t>20.02.2016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F21D9-E0A2-47E0-AA1C-094329CA556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C9E38-C104-45FD-B551-3F01DECBA326}" type="datetimeFigureOut">
              <a:rPr lang="uk-UA"/>
              <a:pPr>
                <a:defRPr/>
              </a:pPr>
              <a:t>20.02.2016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72F6-E9B3-4194-83C3-61E0D824C10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1EB6F-9CD2-44C0-BA5F-7E352B831228}" type="datetimeFigureOut">
              <a:rPr lang="uk-UA"/>
              <a:pPr>
                <a:defRPr/>
              </a:pPr>
              <a:t>20.02.2016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025FC-642C-4999-9ABB-92BBCE5B52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7675E-2FC1-445A-B8FC-A151A78EE099}" type="datetimeFigureOut">
              <a:rPr lang="uk-UA"/>
              <a:pPr>
                <a:defRPr/>
              </a:pPr>
              <a:t>20.02.2016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4234-E4F7-4264-8CC8-145E47A80EE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0D8F-D3BD-40B8-AD61-62708FC1BB2A}" type="datetimeFigureOut">
              <a:rPr lang="uk-UA"/>
              <a:pPr>
                <a:defRPr/>
              </a:pPr>
              <a:t>20.02.2016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C1A4-E556-49C9-AD29-AE9C822E18A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AA3A0A-250C-4FAA-999D-2EAD37B4118F}" type="datetimeFigureOut">
              <a:rPr lang="uk-UA"/>
              <a:pPr>
                <a:defRPr/>
              </a:pPr>
              <a:t>20.02.2016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A84BAF-5F81-4F76-BCD3-1A900E289A2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0"/>
            <a:ext cx="7772400" cy="17732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Тернопільський дошкільний навчальний заклад №34</a:t>
            </a:r>
            <a:endParaRPr lang="uk-UA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825" y="1916113"/>
            <a:ext cx="3527425" cy="16573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Досвід роботи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практичного психолога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3316" name="Содержимое 14" descr="IMG_86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781300"/>
            <a:ext cx="404018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4572000" y="3644900"/>
            <a:ext cx="43926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Свіргун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Лариси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Іванівни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563888" y="5733256"/>
            <a:ext cx="2304256" cy="914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Тернопіль 2016</a:t>
            </a:r>
            <a:endParaRPr lang="uk-U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фото з роботи\CIMG4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23728" cy="1556792"/>
          </a:xfrm>
          <a:prstGeom prst="rect">
            <a:avLst/>
          </a:prstGeom>
          <a:noFill/>
        </p:spPr>
      </p:pic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187450" y="333375"/>
            <a:ext cx="7488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Monotype Corsiva" pitchFamily="66" charset="0"/>
              </a:rPr>
              <a:t>Модель </a:t>
            </a:r>
            <a:r>
              <a:rPr lang="uk-UA" sz="3600" b="1" dirty="0">
                <a:solidFill>
                  <a:srgbClr val="7030A0"/>
                </a:solidFill>
                <a:latin typeface="Monotype Corsiva" pitchFamily="66" charset="0"/>
              </a:rPr>
              <a:t>роботи  практичного психолога  групою  дітей з особливими потребами</a:t>
            </a:r>
            <a:endParaRPr lang="uk-UA" sz="3600" dirty="0">
              <a:latin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9388" y="1412875"/>
            <a:ext cx="1857375" cy="1152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Вчитель-дефектолог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755650" y="2565400"/>
            <a:ext cx="484188" cy="10080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" name="Стрелка вправо 4"/>
          <p:cNvSpPr/>
          <p:nvPr/>
        </p:nvSpPr>
        <p:spPr>
          <a:xfrm>
            <a:off x="1116013" y="2852738"/>
            <a:ext cx="792162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0" y="5516563"/>
            <a:ext cx="1928813" cy="1152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стрелка вверх/вниз 6"/>
          <p:cNvSpPr/>
          <p:nvPr/>
        </p:nvSpPr>
        <p:spPr>
          <a:xfrm>
            <a:off x="684213" y="4652963"/>
            <a:ext cx="484187" cy="100806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0" y="3573463"/>
            <a:ext cx="1928813" cy="115093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Практичий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4438" y="1989138"/>
            <a:ext cx="1582737" cy="712787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00563" y="1989138"/>
            <a:ext cx="1584325" cy="712787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Корекційно-розвивальна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04025" y="1989138"/>
            <a:ext cx="1584325" cy="712787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708275"/>
            <a:ext cx="298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2708275"/>
            <a:ext cx="298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708275"/>
            <a:ext cx="298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Выгнутая вверх стрелка 15"/>
          <p:cNvSpPr/>
          <p:nvPr/>
        </p:nvSpPr>
        <p:spPr>
          <a:xfrm>
            <a:off x="5651500" y="1412875"/>
            <a:ext cx="1584325" cy="503238"/>
          </a:xfrm>
          <a:prstGeom prst="curvedDownArrow">
            <a:avLst>
              <a:gd name="adj1" fmla="val 25000"/>
              <a:gd name="adj2" fmla="val 50000"/>
              <a:gd name="adj3" fmla="val 13836"/>
            </a:avLst>
          </a:prstGeom>
          <a:gradFill>
            <a:gsLst>
              <a:gs pos="0">
                <a:srgbClr val="FF00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3635375" y="1341438"/>
            <a:ext cx="1584325" cy="503237"/>
          </a:xfrm>
          <a:prstGeom prst="curvedDownArrow">
            <a:avLst>
              <a:gd name="adj1" fmla="val 25000"/>
              <a:gd name="adj2" fmla="val 50000"/>
              <a:gd name="adj3" fmla="val 13836"/>
            </a:avLst>
          </a:prstGeom>
          <a:gradFill>
            <a:gsLst>
              <a:gs pos="0">
                <a:srgbClr val="FF00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39975" y="3284538"/>
            <a:ext cx="1944688" cy="10890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консиліумів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3213100"/>
            <a:ext cx="2016125" cy="10890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групової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32588" y="3213100"/>
            <a:ext cx="2160587" cy="10890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змініу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корекційної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2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437063"/>
            <a:ext cx="298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292600"/>
            <a:ext cx="298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292600"/>
            <a:ext cx="298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2987675" y="4868863"/>
            <a:ext cx="4665663" cy="5762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59113" y="6021388"/>
            <a:ext cx="4737100" cy="5762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</a:p>
        </p:txBody>
      </p:sp>
      <p:pic>
        <p:nvPicPr>
          <p:cNvPr id="2152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5445125"/>
            <a:ext cx="298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1835150" y="5445125"/>
            <a:ext cx="1152525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фото з роботи\IMG_8220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084" y="4005064"/>
            <a:ext cx="3815916" cy="2543944"/>
          </a:xfrm>
          <a:prstGeom prst="rect">
            <a:avLst/>
          </a:prstGeom>
          <a:noFill/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i="1" smtClean="0">
                <a:solidFill>
                  <a:srgbClr val="00B050"/>
                </a:solidFill>
                <a:latin typeface="Monotype Corsiva" pitchFamily="66" charset="0"/>
              </a:rPr>
              <a:t>Готовність до школи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uk-UA" sz="2800" b="1" i="1" dirty="0" smtClean="0">
                <a:latin typeface="Georgia" pitchFamily="18" charset="0"/>
              </a:rPr>
              <a:t>“ Бути готовим до </a:t>
            </a:r>
            <a:r>
              <a:rPr lang="uk-UA" sz="2800" b="1" i="1" dirty="0" err="1" smtClean="0">
                <a:latin typeface="Georgia" pitchFamily="18" charset="0"/>
              </a:rPr>
              <a:t>школи-</a:t>
            </a:r>
            <a:r>
              <a:rPr lang="uk-UA" sz="2800" b="1" i="1" dirty="0" smtClean="0">
                <a:latin typeface="Georgia" pitchFamily="18" charset="0"/>
              </a:rPr>
              <a:t> не означає вміти читати, писати і рахувати.</a:t>
            </a:r>
          </a:p>
          <a:p>
            <a:pPr>
              <a:buFont typeface="Arial" charset="0"/>
              <a:buNone/>
            </a:pPr>
            <a:r>
              <a:rPr lang="uk-UA" sz="2800" b="1" i="1" dirty="0" smtClean="0">
                <a:latin typeface="Georgia" pitchFamily="18" charset="0"/>
              </a:rPr>
              <a:t>     Бути готовим до школи-означає бути готовим всьому цьому навчитися</a:t>
            </a:r>
            <a:r>
              <a:rPr lang="en-US" dirty="0" smtClean="0"/>
              <a:t>         </a:t>
            </a:r>
            <a:r>
              <a:rPr lang="uk-UA" dirty="0" smtClean="0"/>
              <a:t>( </a:t>
            </a:r>
            <a:r>
              <a:rPr lang="uk-UA" dirty="0" err="1" smtClean="0"/>
              <a:t>Венгер</a:t>
            </a:r>
            <a:r>
              <a:rPr lang="uk-UA" dirty="0" smtClean="0"/>
              <a:t> Л.А.)</a:t>
            </a:r>
          </a:p>
        </p:txBody>
      </p:sp>
      <p:pic>
        <p:nvPicPr>
          <p:cNvPr id="22532" name="Picture 2" descr="http://archive.today/5MLt/fdb6d376bc5bf6e251f1e13684f1953b4531a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149725"/>
            <a:ext cx="42291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объединение 13"/>
          <p:cNvSpPr/>
          <p:nvPr/>
        </p:nvSpPr>
        <p:spPr>
          <a:xfrm rot="16200000">
            <a:off x="3635649" y="2709168"/>
            <a:ext cx="4608513" cy="863600"/>
          </a:xfrm>
          <a:prstGeom prst="flowChartMerg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764704"/>
            <a:ext cx="4464050" cy="91440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Психічне здоров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endParaRPr lang="uk-UA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00808"/>
            <a:ext cx="4464050" cy="914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Рівень вихованості і моральних якостей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4464050" cy="91440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Інтелектуальний розвиток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501008"/>
            <a:ext cx="4464050" cy="914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Ступінь оволодіння системою міжособистісних відносин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437112"/>
            <a:ext cx="4464050" cy="91440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Ступінь сформованості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навчальних навиків</a:t>
            </a:r>
          </a:p>
        </p:txBody>
      </p:sp>
      <p:sp>
        <p:nvSpPr>
          <p:cNvPr id="23559" name="Прямоугольник 9"/>
          <p:cNvSpPr>
            <a:spLocks noChangeArrowheads="1"/>
          </p:cNvSpPr>
          <p:nvPr/>
        </p:nvSpPr>
        <p:spPr bwMode="auto">
          <a:xfrm>
            <a:off x="5148064" y="1196752"/>
            <a:ext cx="37798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latin typeface="Monotype Corsiva" pitchFamily="66" charset="0"/>
              </a:rPr>
              <a:t>Основні аспекти </a:t>
            </a:r>
          </a:p>
          <a:p>
            <a:pPr algn="ctr"/>
            <a:r>
              <a:rPr lang="uk-UA" sz="4000" b="1" dirty="0">
                <a:solidFill>
                  <a:srgbClr val="FF0000"/>
                </a:solidFill>
                <a:latin typeface="Monotype Corsiva" pitchFamily="66" charset="0"/>
              </a:rPr>
              <a:t>готовності  </a:t>
            </a:r>
          </a:p>
          <a:p>
            <a:pPr algn="ctr"/>
            <a:r>
              <a:rPr lang="uk-UA" sz="4000" b="1" dirty="0">
                <a:solidFill>
                  <a:srgbClr val="FF0000"/>
                </a:solidFill>
                <a:latin typeface="Monotype Corsiva" pitchFamily="66" charset="0"/>
              </a:rPr>
              <a:t>дитини </a:t>
            </a:r>
          </a:p>
          <a:p>
            <a:pPr algn="ctr"/>
            <a:r>
              <a:rPr lang="uk-UA" sz="4000" b="1" dirty="0">
                <a:solidFill>
                  <a:srgbClr val="FF0000"/>
                </a:solidFill>
                <a:latin typeface="Monotype Corsiva" pitchFamily="66" charset="0"/>
              </a:rPr>
              <a:t>до навчання </a:t>
            </a:r>
          </a:p>
          <a:p>
            <a:pPr algn="ctr"/>
            <a:r>
              <a:rPr lang="uk-UA" sz="4000" b="1" dirty="0">
                <a:solidFill>
                  <a:srgbClr val="FF0000"/>
                </a:solidFill>
                <a:latin typeface="Monotype Corsiva" pitchFamily="66" charset="0"/>
              </a:rPr>
              <a:t>в школі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мама\фото з роботи\CIMG4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87691" cy="134076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3865" y="0"/>
            <a:ext cx="1440135" cy="19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мама\фото з роботи\IMG_86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9176" y="5294784"/>
            <a:ext cx="2344824" cy="1563216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5148064" y="1268413"/>
            <a:ext cx="1655961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Батьківські збори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308850" y="1268413"/>
            <a:ext cx="183515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Консультації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123727" y="1268413"/>
            <a:ext cx="1943447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Індивідуальна корекція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Прямоугольник 15"/>
          <p:cNvSpPr>
            <a:spLocks noChangeArrowheads="1"/>
          </p:cNvSpPr>
          <p:nvPr/>
        </p:nvSpPr>
        <p:spPr bwMode="auto">
          <a:xfrm>
            <a:off x="3443288" y="2060575"/>
            <a:ext cx="2281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dirty="0">
                <a:latin typeface="Arial Black" pitchFamily="34" charset="0"/>
              </a:rPr>
              <a:t>Психологічна </a:t>
            </a:r>
          </a:p>
          <a:p>
            <a:pPr algn="ctr"/>
            <a:r>
              <a:rPr lang="uk-UA" sz="2000" dirty="0">
                <a:latin typeface="Arial Black" pitchFamily="34" charset="0"/>
              </a:rPr>
              <a:t>взаємодія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1835150" y="5516563"/>
            <a:ext cx="2160588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Консультації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276600" y="4149725"/>
            <a:ext cx="21590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Психологічне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розвантаження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76825" y="5445125"/>
            <a:ext cx="21590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Семінари,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тренінги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716016" y="2852936"/>
            <a:ext cx="1655763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Засідання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батьківського клубу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164288" y="2996952"/>
            <a:ext cx="19797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Тренінги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2-конечная звезда 10"/>
          <p:cNvSpPr/>
          <p:nvPr/>
        </p:nvSpPr>
        <p:spPr>
          <a:xfrm>
            <a:off x="3275856" y="4797152"/>
            <a:ext cx="2376264" cy="2060848"/>
          </a:xfrm>
          <a:prstGeom prst="star12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tx1"/>
                </a:solidFill>
                <a:latin typeface="Arial Black" pitchFamily="34" charset="0"/>
              </a:rPr>
              <a:t>Педагоги</a:t>
            </a:r>
            <a:r>
              <a:rPr lang="uk-UA" sz="1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uk-UA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5867400" y="1628775"/>
            <a:ext cx="2593032" cy="2232025"/>
          </a:xfrm>
          <a:prstGeom prst="star12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  <a:latin typeface="Arial Black" pitchFamily="34" charset="0"/>
              </a:rPr>
              <a:t>Батьки </a:t>
            </a:r>
            <a:endParaRPr lang="uk-UA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" y="3068638"/>
            <a:ext cx="176368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Розвивальні заняття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771800" y="2852738"/>
            <a:ext cx="16557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Корекційні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заняття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0" y="1268413"/>
            <a:ext cx="1979712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Діагностика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2-конечная звезда 8"/>
          <p:cNvSpPr/>
          <p:nvPr/>
        </p:nvSpPr>
        <p:spPr>
          <a:xfrm>
            <a:off x="755650" y="1628775"/>
            <a:ext cx="2447925" cy="2232025"/>
          </a:xfrm>
          <a:prstGeom prst="star1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  <a:latin typeface="Arial Black" pitchFamily="34" charset="0"/>
              </a:rPr>
              <a:t>Діти </a:t>
            </a:r>
            <a:endParaRPr lang="uk-UA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 rot="5400000">
            <a:off x="863588" y="3969060"/>
            <a:ext cx="1800200" cy="1440160"/>
          </a:xfrm>
          <a:prstGeom prst="curved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6012160" y="3789040"/>
            <a:ext cx="1367978" cy="1727200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>
            <a:off x="3635375" y="333375"/>
            <a:ext cx="2592388" cy="935038"/>
          </a:xfrm>
          <a:prstGeom prst="curved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pic>
        <p:nvPicPr>
          <p:cNvPr id="2050" name="Picture 2" descr="https://im3-tub-ua.yandex.net/i?id=2728c99eaf777b3c9608272a9e90ec51&amp;n=33&amp;h=215&amp;w=2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060848"/>
            <a:ext cx="1224136" cy="955279"/>
          </a:xfrm>
          <a:prstGeom prst="rect">
            <a:avLst/>
          </a:prstGeom>
          <a:noFill/>
        </p:spPr>
      </p:pic>
      <p:pic>
        <p:nvPicPr>
          <p:cNvPr id="2052" name="Picture 4" descr="http://detsad114.karelia.pro/imgs/rec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916832"/>
            <a:ext cx="865434" cy="1237154"/>
          </a:xfrm>
          <a:prstGeom prst="rect">
            <a:avLst/>
          </a:prstGeom>
          <a:noFill/>
        </p:spPr>
      </p:pic>
      <p:pic>
        <p:nvPicPr>
          <p:cNvPr id="2054" name="Picture 6" descr="http://do.gendocs.ru/pars_docs/tw_refs/100/99420/99420_html_3b9a9ef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5085184"/>
            <a:ext cx="1008112" cy="99254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2916238" y="1557338"/>
            <a:ext cx="5976937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sz="6600" b="1" i="1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uk-UA" sz="6600" b="1" i="1">
                <a:solidFill>
                  <a:srgbClr val="002060"/>
                </a:solidFill>
                <a:latin typeface="Monotype Corsiva" pitchFamily="66" charset="0"/>
              </a:rPr>
              <a:t>Дякую за   увагу!</a:t>
            </a:r>
            <a:endParaRPr lang="uk-UA" sz="66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4339" name="Picture 2" descr="D:\мама\фото з роботи\IMG_8556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88913"/>
            <a:ext cx="43878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74613"/>
            <a:ext cx="258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ru-RU" sz="1400" i="1">
                <a:latin typeface="Georgia" pitchFamily="18" charset="0"/>
                <a:ea typeface="Times New Roman" pitchFamily="18" charset="0"/>
                <a:cs typeface="Segoe Print"/>
              </a:rPr>
              <a:t>"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2051050" y="3141663"/>
            <a:ext cx="626586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uk-UA" sz="2800" b="1" i="1" dirty="0"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Педагогічне кредо:</a:t>
            </a:r>
            <a:endParaRPr lang="uk-UA" sz="2800" i="1" dirty="0"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uk-UA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Segoe Print"/>
              </a:rPr>
              <a:t>Навчаючи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Segoe Print"/>
              </a:rPr>
              <a:t> 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Segoe Print"/>
              </a:rPr>
              <a:t>інших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Segoe Print"/>
              </a:rPr>
              <a:t> 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Segoe Print"/>
              </a:rPr>
              <a:t>вчитись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Segoe Print"/>
              </a:rPr>
              <a:t> 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Segoe Print"/>
              </a:rPr>
              <a:t>самій</a:t>
            </a:r>
            <a:endParaRPr lang="uk-UA" sz="3200" b="1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  <a:cs typeface="Arial" charset="0"/>
            </a:endParaRPr>
          </a:p>
          <a:p>
            <a:pPr eaLnBrk="0" hangingPunct="0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В 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житті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 все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робити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з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любов'ю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.</a:t>
            </a:r>
            <a:endParaRPr lang="uk-UA" sz="3200" b="1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  <a:cs typeface="Arial" charset="0"/>
            </a:endParaRPr>
          </a:p>
          <a:p>
            <a:pPr eaLnBrk="0" hangingPunct="0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За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кожний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мій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вчинок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щоб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діти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могли</a:t>
            </a:r>
            <a:endParaRPr lang="uk-UA" sz="3200" b="1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  <a:cs typeface="Arial" charset="0"/>
            </a:endParaRPr>
          </a:p>
          <a:p>
            <a:pPr eaLnBrk="0" hangingPunct="0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Згадати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мене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добрим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словом</a:t>
            </a:r>
            <a:r>
              <a:rPr lang="uk-UA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3200" b="1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4342" name="Содержимое 21" descr="CIMG31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88913"/>
            <a:ext cx="40417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Тема: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132856"/>
            <a:ext cx="5472608" cy="304698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 Психологічний супровід</a:t>
            </a:r>
          </a:p>
          <a:p>
            <a:pPr algn="ctr"/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всебічного розвитку дошкільника в умовах ДНЗ комбінованого </a:t>
            </a:r>
            <a:r>
              <a:rPr lang="uk-UA" sz="3200" b="1" i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типу</a:t>
            </a:r>
            <a:r>
              <a:rPr lang="uk-UA" sz="2800" b="1" i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”</a:t>
            </a: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uk-UA" sz="2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Мета:</a:t>
            </a:r>
          </a:p>
        </p:txBody>
      </p:sp>
      <p:pic>
        <p:nvPicPr>
          <p:cNvPr id="3" name="Picture 2" descr="http://www.hse.ru/data/2013/07/26/1288515462/Logo%20Tree%2013.png.(112x107x12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157192"/>
            <a:ext cx="1547664" cy="1340768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03648" y="1572760"/>
            <a:ext cx="71287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49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розробка системи психологічного супроводу комплексного розвитку особистості, попередження негативних проявів поведінки дошкільника, збереження психічного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здоров’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учасників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освітньо-виховного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04664"/>
            <a:ext cx="4305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latin typeface="Georgia" pitchFamily="18" charset="0"/>
              </a:rPr>
              <a:t>Основні завдання:</a:t>
            </a:r>
            <a:endParaRPr lang="uk-UA" sz="3200" b="1" dirty="0">
              <a:latin typeface="Georgia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Основні завдання:</a:t>
            </a:r>
            <a:endParaRPr lang="uk-UA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79512" y="1700808"/>
          <a:ext cx="84352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775" y="333375"/>
            <a:ext cx="4392613" cy="935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Адаптація до умов ДНЗ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484438" y="1341438"/>
            <a:ext cx="2303462" cy="71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87900" y="1341438"/>
            <a:ext cx="1728788" cy="71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00113" y="2133600"/>
            <a:ext cx="26416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Робота перед адаптаційним  періодом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40425" y="2133600"/>
            <a:ext cx="2592388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Робота в період адаптації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051050" y="3068638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5795963" y="3068638"/>
            <a:ext cx="1512887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019925" y="3573463"/>
            <a:ext cx="187325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Корекційний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етап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356100" y="3573463"/>
            <a:ext cx="2376488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Діагностичний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11188" y="3573463"/>
            <a:ext cx="23764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Робота з батьками</a:t>
            </a:r>
          </a:p>
        </p:txBody>
      </p:sp>
      <p:cxnSp>
        <p:nvCxnSpPr>
          <p:cNvPr id="39" name="Прямая со стрелкой 38"/>
          <p:cNvCxnSpPr>
            <a:stCxn id="16" idx="2"/>
          </p:cNvCxnSpPr>
          <p:nvPr/>
        </p:nvCxnSpPr>
        <p:spPr>
          <a:xfrm>
            <a:off x="7235825" y="3048000"/>
            <a:ext cx="1152525" cy="525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56" idx="0"/>
          </p:cNvCxnSpPr>
          <p:nvPr/>
        </p:nvCxnSpPr>
        <p:spPr>
          <a:xfrm flipH="1">
            <a:off x="2808288" y="4508500"/>
            <a:ext cx="34925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467544" y="4797152"/>
            <a:ext cx="576064" cy="1728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знайомство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115616" y="4797152"/>
            <a:ext cx="576064" cy="1728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анкетування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763688" y="4797152"/>
            <a:ext cx="576064" cy="1728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батьківські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збори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764838" y="5157788"/>
            <a:ext cx="3508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6" name="Прямоугольник 55"/>
          <p:cNvSpPr/>
          <p:nvPr/>
        </p:nvSpPr>
        <p:spPr>
          <a:xfrm>
            <a:off x="2483768" y="4797152"/>
            <a:ext cx="648072" cy="1728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тренінги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-1116013" y="4221163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52" idx="0"/>
          </p:cNvCxnSpPr>
          <p:nvPr/>
        </p:nvCxnSpPr>
        <p:spPr>
          <a:xfrm>
            <a:off x="755650" y="4508500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53" idx="0"/>
          </p:cNvCxnSpPr>
          <p:nvPr/>
        </p:nvCxnSpPr>
        <p:spPr>
          <a:xfrm>
            <a:off x="1403350" y="4508500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54" idx="0"/>
          </p:cNvCxnSpPr>
          <p:nvPr/>
        </p:nvCxnSpPr>
        <p:spPr>
          <a:xfrm>
            <a:off x="2051050" y="4508500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5076056" y="4725144"/>
            <a:ext cx="648072" cy="17281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діагностика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4283968" y="4725144"/>
            <a:ext cx="576064" cy="17281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спостереже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ння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388424" y="4797152"/>
            <a:ext cx="576064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розвивальні заняття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740352" y="4797152"/>
            <a:ext cx="576064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консультації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868144" y="4725144"/>
            <a:ext cx="936104" cy="18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висновків ПМПК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7020272" y="4797152"/>
            <a:ext cx="576064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профілактика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дезадаптації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Прямая со стрелкой 96"/>
          <p:cNvCxnSpPr>
            <a:stCxn id="34" idx="2"/>
          </p:cNvCxnSpPr>
          <p:nvPr/>
        </p:nvCxnSpPr>
        <p:spPr>
          <a:xfrm>
            <a:off x="5543550" y="4487863"/>
            <a:ext cx="612775" cy="236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34" idx="2"/>
          </p:cNvCxnSpPr>
          <p:nvPr/>
        </p:nvCxnSpPr>
        <p:spPr>
          <a:xfrm>
            <a:off x="5543550" y="4487863"/>
            <a:ext cx="36513" cy="236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stCxn id="34" idx="2"/>
          </p:cNvCxnSpPr>
          <p:nvPr/>
        </p:nvCxnSpPr>
        <p:spPr>
          <a:xfrm flipH="1">
            <a:off x="4716463" y="4487863"/>
            <a:ext cx="827087" cy="165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8101013" y="4508500"/>
            <a:ext cx="574675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8101013" y="4508500"/>
            <a:ext cx="71437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H="1">
            <a:off x="7524750" y="4508500"/>
            <a:ext cx="576263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мама\фото з роботи\IMG_8449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99792" cy="179986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мама\фото з роботи\IMG_8557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0"/>
            <a:ext cx="1763688" cy="1247800"/>
          </a:xfrm>
          <a:prstGeom prst="rect">
            <a:avLst/>
          </a:prstGeom>
          <a:noFill/>
        </p:spPr>
      </p:pic>
      <p:pic>
        <p:nvPicPr>
          <p:cNvPr id="2051" name="Picture 3" descr="D:\мама\фото з роботи\IMG_8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2195736" cy="1463824"/>
          </a:xfrm>
          <a:prstGeom prst="rect">
            <a:avLst/>
          </a:prstGeom>
          <a:noFill/>
        </p:spPr>
      </p:pic>
      <p:pic>
        <p:nvPicPr>
          <p:cNvPr id="2050" name="Picture 2" descr="D:\мама\фото з роботи\CIMG46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39752" cy="1754814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987675" y="1773238"/>
            <a:ext cx="2952750" cy="2735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Пізнавальна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емоційно-вольова сфера</a:t>
            </a:r>
          </a:p>
        </p:txBody>
      </p:sp>
      <p:pic>
        <p:nvPicPr>
          <p:cNvPr id="19459" name="Picture 2" descr="http://www.focus-giurgiu.ro/files/_images/2281-intreba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1989138"/>
            <a:ext cx="14398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внобедренный треугольник 4"/>
          <p:cNvSpPr/>
          <p:nvPr/>
        </p:nvSpPr>
        <p:spPr>
          <a:xfrm rot="3690094">
            <a:off x="5780881" y="1005682"/>
            <a:ext cx="1006475" cy="1420812"/>
          </a:xfrm>
          <a:prstGeom prst="triangle">
            <a:avLst>
              <a:gd name="adj" fmla="val 44451"/>
            </a:avLst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067175" y="476250"/>
            <a:ext cx="1081088" cy="120332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6202363" y="2590800"/>
            <a:ext cx="974725" cy="1355725"/>
          </a:xfrm>
          <a:prstGeom prst="triangle">
            <a:avLst>
              <a:gd name="adj" fmla="val 444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" name="Равнобедренный треугольник 7"/>
          <p:cNvSpPr/>
          <p:nvPr/>
        </p:nvSpPr>
        <p:spPr>
          <a:xfrm rot="7469727">
            <a:off x="5711825" y="3968750"/>
            <a:ext cx="974725" cy="1355725"/>
          </a:xfrm>
          <a:prstGeom prst="triangle">
            <a:avLst>
              <a:gd name="adj" fmla="val 444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4140200" y="4652963"/>
            <a:ext cx="974725" cy="1355725"/>
          </a:xfrm>
          <a:prstGeom prst="triangle">
            <a:avLst>
              <a:gd name="adj" fmla="val 444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3052803">
            <a:off x="2292350" y="4017963"/>
            <a:ext cx="974725" cy="1355725"/>
          </a:xfrm>
          <a:prstGeom prst="triangle">
            <a:avLst>
              <a:gd name="adj" fmla="val 44451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5700687">
            <a:off x="1585119" y="2683669"/>
            <a:ext cx="976313" cy="1355725"/>
          </a:xfrm>
          <a:prstGeom prst="triangle">
            <a:avLst>
              <a:gd name="adj" fmla="val 4445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8612538">
            <a:off x="2539207" y="835819"/>
            <a:ext cx="982662" cy="1327150"/>
          </a:xfrm>
          <a:prstGeom prst="triangle">
            <a:avLst>
              <a:gd name="adj" fmla="val 4445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44208" y="1772816"/>
            <a:ext cx="1944688" cy="11525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Monotype Corsiva" pitchFamily="66" charset="0"/>
              </a:rPr>
              <a:t>Мислення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підвищення активності</a:t>
            </a:r>
            <a:endParaRPr lang="uk-UA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84438" y="5445125"/>
            <a:ext cx="1943100" cy="936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atin typeface="Monotype Corsiva" pitchFamily="66" charset="0"/>
              </a:rPr>
              <a:t>Сприймання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зорове,слухове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51612" y="3573016"/>
            <a:ext cx="2592388" cy="1150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Monotype Corsiva" pitchFamily="66" charset="0"/>
              </a:rPr>
              <a:t>Пам’ять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впорядкування, систематизація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запам'ятованого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матеріалу</a:t>
            </a:r>
            <a:endParaRPr lang="uk-UA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4048" y="0"/>
            <a:ext cx="2376488" cy="11525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Мовлення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удосконалення всіх ознак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4048" y="5157192"/>
            <a:ext cx="2016125" cy="12969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Monotype Corsiva" pitchFamily="66" charset="0"/>
              </a:rPr>
              <a:t>Увага </a:t>
            </a:r>
            <a:endParaRPr lang="en-US" sz="2400" b="1" dirty="0"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стійкість,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концентрація, переключення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388" y="1484313"/>
            <a:ext cx="2376487" cy="1296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Monotype Corsiva" pitchFamily="66" charset="0"/>
              </a:rPr>
              <a:t>Особистість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підвищення самооцінки, засвоєння моральних норм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3789363"/>
            <a:ext cx="2303463" cy="1008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 Емоції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стабілізація,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подолання негативів</a:t>
            </a:r>
            <a:endParaRPr lang="uk-UA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4075" y="188913"/>
            <a:ext cx="2232025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atin typeface="Monotype Corsiva" pitchFamily="66" charset="0"/>
              </a:rPr>
              <a:t>Спілкування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доброзичливість,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співпраця</a:t>
            </a:r>
          </a:p>
        </p:txBody>
      </p:sp>
      <p:sp>
        <p:nvSpPr>
          <p:cNvPr id="22" name="Овал 21"/>
          <p:cNvSpPr/>
          <p:nvPr/>
        </p:nvSpPr>
        <p:spPr>
          <a:xfrm>
            <a:off x="0" y="4797425"/>
            <a:ext cx="2095500" cy="18954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5002875"/>
              <a:satOff val="-4473"/>
              <a:lumOff val="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684213" y="0"/>
            <a:ext cx="79200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  <a:latin typeface="Monotype Corsiva" pitchFamily="66" charset="0"/>
              </a:rPr>
              <a:t>Основні</a:t>
            </a:r>
            <a:r>
              <a:rPr lang="ru-RU" sz="4000" b="1" dirty="0">
                <a:solidFill>
                  <a:srgbClr val="0070C0"/>
                </a:solidFill>
                <a:latin typeface="Monotype Corsiva" pitchFamily="66" charset="0"/>
              </a:rPr>
              <a:t> напрямки </a:t>
            </a:r>
            <a:r>
              <a:rPr lang="ru-RU" sz="4000" b="1" dirty="0" err="1">
                <a:solidFill>
                  <a:srgbClr val="0070C0"/>
                </a:solidFill>
                <a:latin typeface="Monotype Corsiva" pitchFamily="66" charset="0"/>
              </a:rPr>
              <a:t>роботи</a:t>
            </a:r>
            <a:r>
              <a:rPr lang="ru-RU" sz="4000" b="1" dirty="0">
                <a:solidFill>
                  <a:srgbClr val="0070C0"/>
                </a:solidFill>
                <a:latin typeface="Monotype Corsiva" pitchFamily="66" charset="0"/>
              </a:rPr>
              <a:t> для </a:t>
            </a:r>
            <a:r>
              <a:rPr lang="ru-RU" sz="4000" b="1" dirty="0" err="1">
                <a:solidFill>
                  <a:srgbClr val="0070C0"/>
                </a:solidFill>
                <a:latin typeface="Monotype Corsiva" pitchFamily="66" charset="0"/>
              </a:rPr>
              <a:t>реалізації</a:t>
            </a:r>
            <a:r>
              <a:rPr lang="ru-RU" sz="4000" b="1" dirty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r>
              <a:rPr lang="ru-RU" sz="4000" b="1" dirty="0" err="1">
                <a:solidFill>
                  <a:srgbClr val="0070C0"/>
                </a:solidFill>
                <a:latin typeface="Monotype Corsiva" pitchFamily="66" charset="0"/>
              </a:rPr>
              <a:t>соціальної</a:t>
            </a:r>
            <a:r>
              <a:rPr lang="ru-RU" sz="4000" b="1" dirty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r>
              <a:rPr lang="ru-RU" sz="4000" b="1" dirty="0" err="1">
                <a:solidFill>
                  <a:srgbClr val="0070C0"/>
                </a:solidFill>
                <a:latin typeface="Monotype Corsiva" pitchFamily="66" charset="0"/>
              </a:rPr>
              <a:t>складової</a:t>
            </a:r>
            <a:endParaRPr lang="uk-UA" sz="4000" dirty="0">
              <a:latin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268760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521</TotalTime>
  <Words>438</Words>
  <Application>Microsoft Office PowerPoint</Application>
  <PresentationFormat>Экран (4:3)</PresentationFormat>
  <Paragraphs>141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Тернопільський дошкільний навчальний заклад №34</vt:lpstr>
      <vt:lpstr>Слайд 2</vt:lpstr>
      <vt:lpstr>Тема:</vt:lpstr>
      <vt:lpstr>Мета:</vt:lpstr>
      <vt:lpstr> Основні завдання:</vt:lpstr>
      <vt:lpstr>Слайд 6</vt:lpstr>
      <vt:lpstr>Слайд 7</vt:lpstr>
      <vt:lpstr>Слайд 8</vt:lpstr>
      <vt:lpstr>Слайд 9</vt:lpstr>
      <vt:lpstr>Слайд 10</vt:lpstr>
      <vt:lpstr>Готовність до школи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Тернопільський дошкільний навчальний заклад №34</dc:title>
  <dc:creator>admin</dc:creator>
  <cp:lastModifiedBy>admin</cp:lastModifiedBy>
  <cp:revision>63</cp:revision>
  <dcterms:created xsi:type="dcterms:W3CDTF">2016-02-01T18:39:22Z</dcterms:created>
  <dcterms:modified xsi:type="dcterms:W3CDTF">2016-02-20T10:01:20Z</dcterms:modified>
</cp:coreProperties>
</file>