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UNITED KINGDOM OF GREAT BRITAIN AND NORTHERN IRELAND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ndon_sights-109709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486670"/>
            <a:ext cx="4643438" cy="3371330"/>
          </a:xfrm>
          <a:prstGeom prst="rect">
            <a:avLst/>
          </a:prstGeom>
        </p:spPr>
      </p:pic>
      <p:pic>
        <p:nvPicPr>
          <p:cNvPr id="6" name="Рисунок 5" descr="St-Paul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2" y="0"/>
            <a:ext cx="4571998" cy="3571876"/>
          </a:xfrm>
          <a:prstGeom prst="rect">
            <a:avLst/>
          </a:prstGeom>
        </p:spPr>
      </p:pic>
      <p:pic>
        <p:nvPicPr>
          <p:cNvPr id="7" name="Рисунок 6" descr="westminster-abbey-lond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7549" cy="3571876"/>
          </a:xfrm>
          <a:prstGeom prst="rect">
            <a:avLst/>
          </a:prstGeom>
        </p:spPr>
      </p:pic>
      <p:pic>
        <p:nvPicPr>
          <p:cNvPr id="8" name="Рисунок 7" descr="Tower_of_london_interior_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36156"/>
            <a:ext cx="4500562" cy="3321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yal_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5009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32dcc_8f62374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03455" cy="4162435"/>
          </a:xfrm>
          <a:prstGeom prst="rect">
            <a:avLst/>
          </a:prstGeom>
        </p:spPr>
      </p:pic>
      <p:pic>
        <p:nvPicPr>
          <p:cNvPr id="11" name="Рисунок 10" descr="Elizabeth_II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102569"/>
            <a:ext cx="2571736" cy="2755431"/>
          </a:xfrm>
          <a:prstGeom prst="rect">
            <a:avLst/>
          </a:prstGeom>
        </p:spPr>
      </p:pic>
      <p:pic>
        <p:nvPicPr>
          <p:cNvPr id="12" name="Рисунок 11" descr="d8a492c65b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0"/>
            <a:ext cx="2971800" cy="4286250"/>
          </a:xfrm>
          <a:prstGeom prst="rect">
            <a:avLst/>
          </a:prstGeom>
        </p:spPr>
      </p:pic>
      <p:pic>
        <p:nvPicPr>
          <p:cNvPr id="13" name="Рисунок 12" descr="tumblr_losx7bUN7n1r0t97io1_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7872" y="0"/>
            <a:ext cx="3246128" cy="5143512"/>
          </a:xfrm>
          <a:prstGeom prst="rect">
            <a:avLst/>
          </a:prstGeom>
        </p:spPr>
      </p:pic>
      <p:pic>
        <p:nvPicPr>
          <p:cNvPr id="15" name="Рисунок 14" descr="queen-elizabeth-i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286256"/>
            <a:ext cx="3357554" cy="25717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2198" y="535782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QUEEN ELIZABETH II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0703-21-Queen-Elizabeth-II-Silver-Proof-Coin-701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43240" cy="3149227"/>
          </a:xfrm>
          <a:prstGeom prst="rect">
            <a:avLst/>
          </a:prstGeom>
        </p:spPr>
      </p:pic>
      <p:pic>
        <p:nvPicPr>
          <p:cNvPr id="5" name="Рисунок 4" descr="queenelizabeth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0"/>
            <a:ext cx="5429256" cy="6858000"/>
          </a:xfrm>
          <a:prstGeom prst="rect">
            <a:avLst/>
          </a:prstGeom>
        </p:spPr>
      </p:pic>
      <p:pic>
        <p:nvPicPr>
          <p:cNvPr id="6" name="Рисунок 5" descr="queen-elizabeth-with-prince-andrew-age-7-said-to-be-the-queens-favorite-chi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143248"/>
            <a:ext cx="3722707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52A0C65EC1FA7889211DC445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71868" cy="2377264"/>
          </a:xfrm>
          <a:prstGeom prst="rect">
            <a:avLst/>
          </a:prstGeom>
        </p:spPr>
      </p:pic>
      <p:pic>
        <p:nvPicPr>
          <p:cNvPr id="5" name="Рисунок 4" descr="Holyrood-Palace_DSC_9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0"/>
            <a:ext cx="3714743" cy="2369096"/>
          </a:xfrm>
          <a:prstGeom prst="rect">
            <a:avLst/>
          </a:prstGeom>
        </p:spPr>
      </p:pic>
      <p:pic>
        <p:nvPicPr>
          <p:cNvPr id="6" name="Рисунок 5" descr="sandringh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13205"/>
            <a:ext cx="3214678" cy="2144793"/>
          </a:xfrm>
          <a:prstGeom prst="rect">
            <a:avLst/>
          </a:prstGeom>
        </p:spPr>
      </p:pic>
      <p:pic>
        <p:nvPicPr>
          <p:cNvPr id="8" name="Рисунок 7" descr="windsor-cast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357430"/>
            <a:ext cx="2857520" cy="2286016"/>
          </a:xfrm>
          <a:prstGeom prst="rect">
            <a:avLst/>
          </a:prstGeom>
        </p:spPr>
      </p:pic>
      <p:pic>
        <p:nvPicPr>
          <p:cNvPr id="9" name="Рисунок 8" descr="stock-photo-buckingham-palace-royal-residence-in-london-uk-323734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343566"/>
            <a:ext cx="3357554" cy="25144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58" y="2357430"/>
            <a:ext cx="200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BALMORAL CASTLE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47148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WINDSOR CASTLE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428625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SANDRINGHAM HOUSE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12" y="400050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BUCKINGHAM PALACE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29322" y="2500306"/>
            <a:ext cx="30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PALACE OF HOLYROODHOUSE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421-004-8CAD2D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8876" y="0"/>
            <a:ext cx="4835124" cy="3286124"/>
          </a:xfrm>
          <a:prstGeom prst="rect">
            <a:avLst/>
          </a:prstGeom>
        </p:spPr>
      </p:pic>
      <p:pic>
        <p:nvPicPr>
          <p:cNvPr id="5" name="Рисунок 4" descr="british-parlia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4500562" cy="2857496"/>
          </a:xfrm>
          <a:prstGeom prst="rect">
            <a:avLst/>
          </a:prstGeom>
        </p:spPr>
      </p:pic>
      <p:pic>
        <p:nvPicPr>
          <p:cNvPr id="6" name="Рисунок 5" descr="british_house_of_parliament_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57686" cy="3278980"/>
          </a:xfrm>
          <a:prstGeom prst="rect">
            <a:avLst/>
          </a:prstGeom>
        </p:spPr>
      </p:pic>
      <p:pic>
        <p:nvPicPr>
          <p:cNvPr id="7" name="Рисунок 6" descr="article-0-032E7941000005DC-83_468x3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3" y="4000504"/>
            <a:ext cx="4643438" cy="28574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3143248"/>
            <a:ext cx="68653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BRITISH PARLIAMENT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lsonsColumn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071809"/>
          </a:xfrm>
          <a:prstGeom prst="rect">
            <a:avLst/>
          </a:prstGeom>
        </p:spPr>
      </p:pic>
      <p:pic>
        <p:nvPicPr>
          <p:cNvPr id="5" name="Рисунок 4" descr="Piccadilly Cir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07229"/>
            <a:ext cx="4572000" cy="3050771"/>
          </a:xfrm>
          <a:prstGeom prst="rect">
            <a:avLst/>
          </a:prstGeom>
        </p:spPr>
      </p:pic>
      <p:pic>
        <p:nvPicPr>
          <p:cNvPr id="6" name="Рисунок 5" descr="tours_excur.1310461569.1.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572001" cy="3071810"/>
          </a:xfrm>
          <a:prstGeom prst="rect">
            <a:avLst/>
          </a:prstGeom>
        </p:spPr>
      </p:pic>
      <p:pic>
        <p:nvPicPr>
          <p:cNvPr id="7" name="Рисунок 6" descr="1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813046"/>
            <a:ext cx="4572000" cy="3044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3071810"/>
            <a:ext cx="4857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SIGHTS OF LONDON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lobe_thea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48" cy="3214686"/>
          </a:xfrm>
          <a:prstGeom prst="rect">
            <a:avLst/>
          </a:prstGeom>
        </p:spPr>
      </p:pic>
      <p:pic>
        <p:nvPicPr>
          <p:cNvPr id="5" name="Рисунок 4" descr="p135035-London-London_Pay_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9" y="0"/>
            <a:ext cx="4857752" cy="3214707"/>
          </a:xfrm>
          <a:prstGeom prst="rect">
            <a:avLst/>
          </a:prstGeom>
        </p:spPr>
      </p:pic>
      <p:pic>
        <p:nvPicPr>
          <p:cNvPr id="6" name="Рисунок 5" descr="1586.London saml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UNITED KINGDOM OF GREAT BRITAIN AND NORTHERN IRELAND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KINGDOM OF GREAT BRITAIN AND NORTHERN IRELAND</dc:title>
  <cp:lastModifiedBy>Admin</cp:lastModifiedBy>
  <cp:revision>7</cp:revision>
  <dcterms:modified xsi:type="dcterms:W3CDTF">2011-11-08T19:34:55Z</dcterms:modified>
</cp:coreProperties>
</file>