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AA743-D81A-4B07-B66A-7528018D3F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C96C9-0749-4995-891E-6EA8F461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034_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43972"/>
            <a:ext cx="5214974" cy="653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86298"/>
            <a:ext cx="8001056" cy="2071702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Walt Disney Company  is the largest  in the world.  Founded on October 16, 1923, by Walt and Roy Disney as the Disney Brothers Cartoon Studio.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2483575_91-mickey_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14290"/>
            <a:ext cx="4492582" cy="644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4000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MICKEY</a:t>
            </a:r>
          </a:p>
          <a:p>
            <a:r>
              <a:rPr lang="en-US" sz="8800" dirty="0" smtClean="0">
                <a:solidFill>
                  <a:srgbClr val="FF0000"/>
                </a:solidFill>
              </a:rPr>
              <a:t>MOUSE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35370_1432826_Mikki_i_ego_druzya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8611473" cy="520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p-n-dale-rescue-rangers_812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428604"/>
            <a:ext cx="5500726" cy="6014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Walt Disney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4" name="Содержимое 3" descr="disney_s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70206" y="2332037"/>
            <a:ext cx="3673794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5720" y="1500174"/>
            <a:ext cx="52149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latin typeface="Comic Sans MS" pitchFamily="66" charset="0"/>
              </a:rPr>
              <a:t>Disney was born on December 5, 1901, </a:t>
            </a:r>
          </a:p>
          <a:p>
            <a:r>
              <a:rPr lang="en-US" sz="6000" b="1" i="1" dirty="0" smtClean="0">
                <a:latin typeface="Comic Sans MS" pitchFamily="66" charset="0"/>
              </a:rPr>
              <a:t>in Chicago.</a:t>
            </a:r>
            <a:endParaRPr lang="ru-RU" sz="60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0"/>
            <a:ext cx="6643734" cy="571504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Welcome to the world of Walt Disney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SNOW WHITE &amp; THE 7 DWARFS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easter-princess-snow-whit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78824"/>
            <a:ext cx="4143404" cy="4932624"/>
          </a:xfrm>
          <a:prstGeom prst="rect">
            <a:avLst/>
          </a:prstGeom>
        </p:spPr>
      </p:pic>
      <p:pic>
        <p:nvPicPr>
          <p:cNvPr id="6" name="Рисунок 5" descr="1309614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4632347" cy="4435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5583254"/>
          </a:xfrm>
        </p:spPr>
        <p:txBody>
          <a:bodyPr vert="vert270">
            <a:norm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PINOCCHIO</a:t>
            </a:r>
            <a:endParaRPr lang="ru-RU" sz="6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26865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0"/>
            <a:ext cx="4219833" cy="6442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27</Words>
  <Application>Microsoft Office PowerPoint</Application>
  <PresentationFormat>Экран (4:3)</PresentationFormat>
  <Paragraphs>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Walt Disney</vt:lpstr>
      <vt:lpstr>Слайд 4</vt:lpstr>
      <vt:lpstr>SNOW WHITE &amp; THE 7 DWARFS </vt:lpstr>
      <vt:lpstr>Слайд 6</vt:lpstr>
      <vt:lpstr>PINOCCHIO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28</cp:revision>
  <dcterms:modified xsi:type="dcterms:W3CDTF">2016-01-11T10:59:17Z</dcterms:modified>
</cp:coreProperties>
</file>