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7324691"/>
              </p:ext>
            </p:extLst>
          </p:nvPr>
        </p:nvGraphicFramePr>
        <p:xfrm>
          <a:off x="500034" y="928666"/>
          <a:ext cx="8286808" cy="571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714381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Oscar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Wilde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“Don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Juan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Georgia" pitchFamily="18" charset="0"/>
                        </a:rPr>
                        <a:t>Walter</a:t>
                      </a:r>
                      <a:r>
                        <a:rPr lang="en-US" sz="2000" b="1" i="1" baseline="0" dirty="0" smtClean="0">
                          <a:latin typeface="Georgia" pitchFamily="18" charset="0"/>
                        </a:rPr>
                        <a:t> Scott</a:t>
                      </a:r>
                      <a:endParaRPr lang="ru-RU" sz="20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“An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Ideal Husband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George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Byron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“Gulliver’s Travels”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John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Galsworthy 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“Ivanhoe”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Jonathan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Swift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“The Forsythe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Saga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William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Shakespeare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Jungle Book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Rudyard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Kipling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“Othello”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239000" cy="1143000"/>
          </a:xfrm>
        </p:spPr>
        <p:txBody>
          <a:bodyPr/>
          <a:lstStyle/>
          <a:p>
            <a:pPr algn="ctr"/>
            <a:r>
              <a:rPr lang="uk-UA" i="0" dirty="0" smtClean="0">
                <a:solidFill>
                  <a:schemeClr val="tx2"/>
                </a:solidFill>
                <a:latin typeface="Georgia" pitchFamily="18" charset="0"/>
              </a:rPr>
              <a:t>Анімована схема</a:t>
            </a:r>
            <a:endParaRPr lang="ru-RU" i="0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86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690608"/>
              </p:ext>
            </p:extLst>
          </p:nvPr>
        </p:nvGraphicFramePr>
        <p:xfrm>
          <a:off x="500034" y="928672"/>
          <a:ext cx="8286808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714380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Oscar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Wilde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+mn-cs"/>
                        </a:rPr>
                        <a:t>An Ideal Husband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Walter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Scott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+mn-cs"/>
                        </a:rPr>
                        <a:t>Ivanhoe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George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Byron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+mn-cs"/>
                        </a:rPr>
                        <a:t>Don Juan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John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Galsworthy 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“The Forsythe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Saga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Jonathan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Swift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+mn-cs"/>
                        </a:rPr>
                        <a:t>“Gulliver’s Travels” </a:t>
                      </a:r>
                      <a:r>
                        <a:rPr lang="en-US" sz="2400" b="1" i="1" dirty="0" smtClean="0">
                          <a:latin typeface="Georgia" pitchFamily="18" charset="0"/>
                        </a:rPr>
                        <a:t>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William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Shakespeare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“Othello”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Georgia" pitchFamily="18" charset="0"/>
                        </a:rPr>
                        <a:t>Rudyard</a:t>
                      </a:r>
                      <a:r>
                        <a:rPr lang="en-US" sz="2400" b="1" i="1" baseline="0" dirty="0" smtClean="0">
                          <a:latin typeface="Georgia" pitchFamily="18" charset="0"/>
                        </a:rPr>
                        <a:t> Kipling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 pitchFamily="18" charset="0"/>
                          <a:ea typeface="+mn-ea"/>
                          <a:cs typeface="+mn-cs"/>
                        </a:rPr>
                        <a:t>Jungle Book”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-171400"/>
            <a:ext cx="7239000" cy="1143000"/>
          </a:xfrm>
        </p:spPr>
        <p:txBody>
          <a:bodyPr/>
          <a:lstStyle/>
          <a:p>
            <a:pPr algn="ctr"/>
            <a:r>
              <a:rPr lang="uk-UA" i="0" dirty="0" smtClean="0">
                <a:solidFill>
                  <a:schemeClr val="tx2"/>
                </a:solidFill>
                <a:latin typeface="Georgia" pitchFamily="18" charset="0"/>
              </a:rPr>
              <a:t>Анімована схема</a:t>
            </a:r>
            <a:endParaRPr lang="ru-RU" i="0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19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89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Базовая</vt:lpstr>
      <vt:lpstr>Анімована схема</vt:lpstr>
      <vt:lpstr>Анімована схема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Анімована схема</dc:title>
  <dc:creator>School 3</dc:creator>
  <cp:lastModifiedBy>admin</cp:lastModifiedBy>
  <cp:revision>1</cp:revision>
  <dcterms:created xsi:type="dcterms:W3CDTF">2006-08-16T00:00:00Z</dcterms:created>
  <dcterms:modified xsi:type="dcterms:W3CDTF">2016-02-18T09:33:47Z</dcterms:modified>
</cp:coreProperties>
</file>