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6-А\DSC086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482381" cy="3668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D:\Pictures\З ФОТIКА\6-А\DSC086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8646">
            <a:off x="4414333" y="3072174"/>
            <a:ext cx="4410373" cy="309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547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32656"/>
            <a:ext cx="3988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ЦІННІСНЕ СТАВЛЕННЯ ДО ПРАЦІ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E:\АТЕСТАЦІЯ\до атестації\лдж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3674368" cy="13358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6-А\DSC08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129" name="Picture 1" descr="E:\АТЕСТАЦІЯ\до атестації\ит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1763">
            <a:off x="7364818" y="4847359"/>
            <a:ext cx="1524813" cy="170292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амера\26.12.2010 7-А\Фото\DSC092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5915">
            <a:off x="804027" y="689518"/>
            <a:ext cx="3697880" cy="4580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F:\Камера\26.12.2010 7-А\Фото\DSC092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365">
            <a:off x="4283968" y="2564904"/>
            <a:ext cx="441037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41" name="Picture 1" descr="E:\АТЕСТАЦІЯ\до атестації\ьтирол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2089546" cy="2089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6206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ЗБІР МАКУЛАТУРИ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-2232"/>
            <a:ext cx="8213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 ІГРАШОК,  ВИРОБЛЕНИХ СВОЇМИ  РУКАМИ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Pictures\З ФОТIКА\Фотки 5а\DSC015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 descr="E:\АТЕСТАЦІЯ\до атестації\ть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8680"/>
            <a:ext cx="1597916" cy="17664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Щоденник класного керівника</Template>
  <TotalTime>0</TotalTime>
  <Words>14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2015-12-04T06:40:15Z</dcterms:created>
  <dcterms:modified xsi:type="dcterms:W3CDTF">2015-12-04T06:43:03Z</dcterms:modified>
</cp:coreProperties>
</file>