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file:///D:\&#1052;&#1072;&#1084;&#1091;&#1089;&#1103;\&#1052;&#1086;&#1111;%20&#1088;&#1086;&#1073;&#1086;&#1090;&#1080;\&#1050;&#1072;&#1083;&#1080;&#1085;&#1072;%20&#1087;&#1088;&#1077;&#1079;&#1077;&#1085;&#1090;&#1072;&#1094;&#1110;&#1103;\&#1042;&#1110;&#1076;&#1077;&#1086;&#1072;&#1083;&#1100;&#1084;&#1072;&#1085;&#1072;&#1093;%20%20&#1055;&#1086;&#1089;&#1072;&#1076;&#1080;%20&#1082;&#1072;&#1083;&#1080;&#1085;&#1091;%20&#1073;&#1110;&#1083;&#1103;%20&#1096;&#1082;&#1086;&#1083;&#1080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&#1042;&#1110;&#1076;&#1077;&#1086;&#1072;&#1083;&#1100;&#1084;&#1072;&#1085;&#1072;&#1093;%20%20&#1055;&#1086;&#1089;&#1072;&#1076;&#1080;%20&#1082;&#1072;&#1083;&#1080;&#1085;&#1091;%20&#1073;&#1110;&#1083;&#1103;%20&#1096;&#1082;&#1086;&#1083;&#1080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hyperlink" Target="file:///D:\&#1052;&#1072;&#1084;&#1091;&#1089;&#1103;\&#1052;&#1086;&#1111;%20&#1088;&#1086;&#1073;&#1086;&#1090;&#1080;\&#1050;&#1072;&#1083;&#1080;&#1085;&#1072;%20&#1087;&#1088;&#1077;&#1079;&#1077;&#1085;&#1090;&#1072;&#1094;&#1110;&#1103;\&#1042;&#1110;&#1090;&#1072;&#1108;&#1084;&#1086;,%20&#1088;&#1110;&#1076;&#1085;&#1072;%20&#1096;&#1082;&#1086;&#1083;&#1086;!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&#1110;&#1090;&#1072;&#1108;&#1084;&#1086;,%20&#1088;&#1110;&#1076;&#1085;&#1072;%20&#1096;&#1082;&#1086;&#1083;&#1086;!.avi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64096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Турисько-краєзнавчий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екологічний конкурс 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“Посадіть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калину біля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калина\фото\tgtCEwv2yU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96136" y="1678856"/>
            <a:ext cx="2808312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молодь -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нації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надія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Єднає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спільна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мрія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наших руках природа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Тож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збережімо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майбуття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!!!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Home\Desktop\калина\131676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486275"/>
            <a:ext cx="5743575" cy="21830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уся\Мої роботи\Проект Калина\Карта-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D:\Мамуся\Мої роботи\Проект Калина\Дизайнерська розробка ландшафту\DSCN3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768634" cy="282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D:\Мамуся\Мої роботи\Калина презентація\kalina-krasnaja-obyknovennaja-2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4536504" cy="29759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уся\Мої роботи\Проект Калина\Стаття у газеті Подільське сл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60648"/>
            <a:ext cx="6964238" cy="6408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Home\Desktop\калина\liniechka_kali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32756" y="2600908"/>
            <a:ext cx="6480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амуся\Сценарїї\Новая папка з картинками\Новая папка (2)\Картинки\hareketli-duvar-kagitlari-android-ikon_300x300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уся\Мої роботи\Калина презентація\s_dnem_rozhd_shkol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8712968" cy="6264776"/>
          </a:xfrm>
          <a:prstGeom prst="rect">
            <a:avLst/>
          </a:prstGeom>
          <a:noFill/>
        </p:spPr>
      </p:pic>
      <p:pic>
        <p:nvPicPr>
          <p:cNvPr id="3075" name="Picture 3" descr="D:\Мамуся\Сценарїї\Останній урок\Новая папка\Новая папка (2)\Картинки\818d05c8a57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063" y="4221088"/>
            <a:ext cx="4204537" cy="1371401"/>
          </a:xfrm>
          <a:prstGeom prst="rect">
            <a:avLst/>
          </a:prstGeom>
          <a:noFill/>
        </p:spPr>
      </p:pic>
      <p:pic>
        <p:nvPicPr>
          <p:cNvPr id="3077" name="Picture 5" descr="D:\Мамуся\Сценарїї\Останній урок\Новая папка\Новая папка (2)\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82130" cy="2350765"/>
          </a:xfrm>
          <a:prstGeom prst="rect">
            <a:avLst/>
          </a:prstGeom>
          <a:noFill/>
        </p:spPr>
      </p:pic>
      <p:pic>
        <p:nvPicPr>
          <p:cNvPr id="5" name="Picture 2" descr="D:\Мамуся\Сценарїї\Новая папка з картинками\Новая папка (2)\Картинки\hareketli-duvar-kagitlari-android-ikon_300x300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94237">
            <a:off x="7236296" y="5013176"/>
            <a:ext cx="1628800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уся\Мої фото\До атестації 2015-2016\Моя робота\Нагородження\DSCN4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004048" cy="6482670"/>
          </a:xfrm>
          <a:prstGeom prst="rect">
            <a:avLst/>
          </a:prstGeom>
          <a:noFill/>
        </p:spPr>
      </p:pic>
      <p:pic>
        <p:nvPicPr>
          <p:cNvPr id="2053" name="Picture 5" descr="D:\Мамуся\Сценарїї\Новая папка з картинками\Новая папка (2)\Картинки\Egres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838" y="3573016"/>
            <a:ext cx="3749162" cy="265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Щоденник класного керівника</Template>
  <TotalTime>0</TotalTime>
  <Words>34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Турисько-краєзнавчий екологічний конкурс  “Посадіть калину біля школи” 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Турисько-краєзнавчий екологічний конкурс  “Посадіть калину біля школи”  </dc:title>
  <dc:creator>Татьяна</dc:creator>
  <cp:lastModifiedBy>Вита</cp:lastModifiedBy>
  <cp:revision>2</cp:revision>
  <dcterms:created xsi:type="dcterms:W3CDTF">2015-12-04T06:34:59Z</dcterms:created>
  <dcterms:modified xsi:type="dcterms:W3CDTF">2015-12-07T07:37:30Z</dcterms:modified>
</cp:coreProperties>
</file>