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6" r:id="rId2"/>
    <p:sldId id="281" r:id="rId3"/>
    <p:sldId id="267" r:id="rId4"/>
    <p:sldId id="257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72" r:id="rId13"/>
    <p:sldId id="274" r:id="rId14"/>
    <p:sldId id="263" r:id="rId15"/>
    <p:sldId id="258" r:id="rId16"/>
    <p:sldId id="259" r:id="rId17"/>
    <p:sldId id="264" r:id="rId18"/>
    <p:sldId id="269" r:id="rId19"/>
    <p:sldId id="260" r:id="rId20"/>
    <p:sldId id="271" r:id="rId21"/>
    <p:sldId id="261" r:id="rId22"/>
    <p:sldId id="275" r:id="rId23"/>
    <p:sldId id="262" r:id="rId24"/>
    <p:sldId id="277" r:id="rId25"/>
    <p:sldId id="268" r:id="rId26"/>
    <p:sldId id="270" r:id="rId27"/>
    <p:sldId id="289" r:id="rId28"/>
    <p:sldId id="266" r:id="rId29"/>
    <p:sldId id="290" r:id="rId30"/>
    <p:sldId id="265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308" autoAdjust="0"/>
    <p:restoredTop sz="94737" autoAdjust="0"/>
  </p:normalViewPr>
  <p:slideViewPr>
    <p:cSldViewPr>
      <p:cViewPr>
        <p:scale>
          <a:sx n="70" d="100"/>
          <a:sy n="70" d="100"/>
        </p:scale>
        <p:origin x="-1344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93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>
              <a:gd name="T0" fmla="*/ 5748 w 5748"/>
              <a:gd name="T1" fmla="*/ 246 h 246"/>
              <a:gd name="T2" fmla="*/ 0 w 5748"/>
              <a:gd name="T3" fmla="*/ 246 h 246"/>
              <a:gd name="T4" fmla="*/ 0 w 5748"/>
              <a:gd name="T5" fmla="*/ 0 h 246"/>
              <a:gd name="T6" fmla="*/ 5748 w 5748"/>
              <a:gd name="T7" fmla="*/ 0 h 246"/>
              <a:gd name="T8" fmla="*/ 5748 w 5748"/>
              <a:gd name="T9" fmla="*/ 246 h 246"/>
              <a:gd name="T10" fmla="*/ 5748 w 5748"/>
              <a:gd name="T11" fmla="*/ 246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18 h 353"/>
                  <a:gd name="T4" fmla="*/ 24 w 186"/>
                  <a:gd name="T5" fmla="*/ 30 h 353"/>
                  <a:gd name="T6" fmla="*/ 18 w 186"/>
                  <a:gd name="T7" fmla="*/ 66 h 353"/>
                  <a:gd name="T8" fmla="*/ 42 w 186"/>
                  <a:gd name="T9" fmla="*/ 114 h 353"/>
                  <a:gd name="T10" fmla="*/ 48 w 186"/>
                  <a:gd name="T11" fmla="*/ 162 h 353"/>
                  <a:gd name="T12" fmla="*/ 0 w 186"/>
                  <a:gd name="T13" fmla="*/ 353 h 353"/>
                  <a:gd name="T14" fmla="*/ 54 w 186"/>
                  <a:gd name="T15" fmla="*/ 233 h 353"/>
                  <a:gd name="T16" fmla="*/ 84 w 186"/>
                  <a:gd name="T17" fmla="*/ 216 h 353"/>
                  <a:gd name="T18" fmla="*/ 126 w 186"/>
                  <a:gd name="T19" fmla="*/ 126 h 353"/>
                  <a:gd name="T20" fmla="*/ 144 w 186"/>
                  <a:gd name="T21" fmla="*/ 120 h 353"/>
                  <a:gd name="T22" fmla="*/ 144 w 186"/>
                  <a:gd name="T23" fmla="*/ 90 h 353"/>
                  <a:gd name="T24" fmla="*/ 186 w 186"/>
                  <a:gd name="T25" fmla="*/ 66 h 353"/>
                  <a:gd name="T26" fmla="*/ 162 w 186"/>
                  <a:gd name="T27" fmla="*/ 60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6 h 66"/>
                  <a:gd name="T8" fmla="*/ 6 w 155"/>
                  <a:gd name="T9" fmla="*/ 18 h 66"/>
                  <a:gd name="T10" fmla="*/ 0 w 155"/>
                  <a:gd name="T11" fmla="*/ 24 h 66"/>
                  <a:gd name="T12" fmla="*/ 78 w 155"/>
                  <a:gd name="T13" fmla="*/ 60 h 66"/>
                  <a:gd name="T14" fmla="*/ 96 w 155"/>
                  <a:gd name="T15" fmla="*/ 42 h 66"/>
                  <a:gd name="T16" fmla="*/ 155 w 155"/>
                  <a:gd name="T17" fmla="*/ 66 h 66"/>
                  <a:gd name="T18" fmla="*/ 126 w 155"/>
                  <a:gd name="T19" fmla="*/ 24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36 h 72"/>
                  <a:gd name="T2" fmla="*/ 0 w 42"/>
                  <a:gd name="T3" fmla="*/ 18 h 72"/>
                  <a:gd name="T4" fmla="*/ 12 w 42"/>
                  <a:gd name="T5" fmla="*/ 6 h 72"/>
                  <a:gd name="T6" fmla="*/ 0 w 42"/>
                  <a:gd name="T7" fmla="*/ 6 h 72"/>
                  <a:gd name="T8" fmla="*/ 12 w 42"/>
                  <a:gd name="T9" fmla="*/ 6 h 72"/>
                  <a:gd name="T10" fmla="*/ 24 w 42"/>
                  <a:gd name="T11" fmla="*/ 6 h 72"/>
                  <a:gd name="T12" fmla="*/ 36 w 42"/>
                  <a:gd name="T13" fmla="*/ 6 h 72"/>
                  <a:gd name="T14" fmla="*/ 42 w 42"/>
                  <a:gd name="T15" fmla="*/ 0 h 72"/>
                  <a:gd name="T16" fmla="*/ 30 w 42"/>
                  <a:gd name="T17" fmla="*/ 18 h 72"/>
                  <a:gd name="T18" fmla="*/ 42 w 42"/>
                  <a:gd name="T19" fmla="*/ 48 h 72"/>
                  <a:gd name="T20" fmla="*/ 12 w 42"/>
                  <a:gd name="T21" fmla="*/ 72 h 72"/>
                  <a:gd name="T22" fmla="*/ 6 w 42"/>
                  <a:gd name="T23" fmla="*/ 36 h 72"/>
                  <a:gd name="T24" fmla="*/ 6 w 42"/>
                  <a:gd name="T25" fmla="*/ 36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0 h 287"/>
                <a:gd name="T4" fmla="*/ 66 w 365"/>
                <a:gd name="T5" fmla="*/ 108 h 287"/>
                <a:gd name="T6" fmla="*/ 143 w 365"/>
                <a:gd name="T7" fmla="*/ 180 h 287"/>
                <a:gd name="T8" fmla="*/ 191 w 365"/>
                <a:gd name="T9" fmla="*/ 168 h 287"/>
                <a:gd name="T10" fmla="*/ 341 w 365"/>
                <a:gd name="T11" fmla="*/ 287 h 287"/>
                <a:gd name="T12" fmla="*/ 305 w 365"/>
                <a:gd name="T13" fmla="*/ 174 h 287"/>
                <a:gd name="T14" fmla="*/ 365 w 365"/>
                <a:gd name="T15" fmla="*/ 132 h 287"/>
                <a:gd name="T16" fmla="*/ 359 w 365"/>
                <a:gd name="T17" fmla="*/ 126 h 287"/>
                <a:gd name="T18" fmla="*/ 335 w 365"/>
                <a:gd name="T19" fmla="*/ 114 h 287"/>
                <a:gd name="T20" fmla="*/ 299 w 365"/>
                <a:gd name="T21" fmla="*/ 90 h 287"/>
                <a:gd name="T22" fmla="*/ 257 w 365"/>
                <a:gd name="T23" fmla="*/ 72 h 287"/>
                <a:gd name="T24" fmla="*/ 215 w 365"/>
                <a:gd name="T25" fmla="*/ 54 h 287"/>
                <a:gd name="T26" fmla="*/ 173 w 365"/>
                <a:gd name="T27" fmla="*/ 36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0 h 60"/>
                <a:gd name="T16" fmla="*/ 65 w 71"/>
                <a:gd name="T17" fmla="*/ 42 h 60"/>
                <a:gd name="T18" fmla="*/ 71 w 71"/>
                <a:gd name="T19" fmla="*/ 54 h 60"/>
                <a:gd name="T20" fmla="*/ 71 w 71"/>
                <a:gd name="T21" fmla="*/ 60 h 60"/>
                <a:gd name="T22" fmla="*/ 59 w 71"/>
                <a:gd name="T23" fmla="*/ 54 h 60"/>
                <a:gd name="T24" fmla="*/ 47 w 71"/>
                <a:gd name="T25" fmla="*/ 42 h 60"/>
                <a:gd name="T26" fmla="*/ 23 w 71"/>
                <a:gd name="T27" fmla="*/ 30 h 60"/>
                <a:gd name="T28" fmla="*/ 23 w 71"/>
                <a:gd name="T29" fmla="*/ 36 h 60"/>
                <a:gd name="T30" fmla="*/ 18 w 71"/>
                <a:gd name="T31" fmla="*/ 42 h 60"/>
                <a:gd name="T32" fmla="*/ 12 w 71"/>
                <a:gd name="T33" fmla="*/ 48 h 60"/>
                <a:gd name="T34" fmla="*/ 6 w 71"/>
                <a:gd name="T35" fmla="*/ 48 h 60"/>
                <a:gd name="T36" fmla="*/ 6 w 71"/>
                <a:gd name="T37" fmla="*/ 48 h 60"/>
                <a:gd name="T38" fmla="*/ 6 w 71"/>
                <a:gd name="T39" fmla="*/ 36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4 h 162"/>
                <a:gd name="T10" fmla="*/ 96 w 161"/>
                <a:gd name="T11" fmla="*/ 60 h 162"/>
                <a:gd name="T12" fmla="*/ 102 w 161"/>
                <a:gd name="T13" fmla="*/ 72 h 162"/>
                <a:gd name="T14" fmla="*/ 108 w 161"/>
                <a:gd name="T15" fmla="*/ 84 h 162"/>
                <a:gd name="T16" fmla="*/ 120 w 161"/>
                <a:gd name="T17" fmla="*/ 96 h 162"/>
                <a:gd name="T18" fmla="*/ 143 w 161"/>
                <a:gd name="T19" fmla="*/ 114 h 162"/>
                <a:gd name="T20" fmla="*/ 155 w 161"/>
                <a:gd name="T21" fmla="*/ 138 h 162"/>
                <a:gd name="T22" fmla="*/ 161 w 161"/>
                <a:gd name="T23" fmla="*/ 156 h 162"/>
                <a:gd name="T24" fmla="*/ 161 w 161"/>
                <a:gd name="T25" fmla="*/ 162 h 162"/>
                <a:gd name="T26" fmla="*/ 96 w 161"/>
                <a:gd name="T27" fmla="*/ 102 h 162"/>
                <a:gd name="T28" fmla="*/ 30 w 161"/>
                <a:gd name="T29" fmla="*/ 54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0 h 60"/>
                <a:gd name="T4" fmla="*/ 41 w 59"/>
                <a:gd name="T5" fmla="*/ 36 h 60"/>
                <a:gd name="T6" fmla="*/ 47 w 59"/>
                <a:gd name="T7" fmla="*/ 42 h 60"/>
                <a:gd name="T8" fmla="*/ 53 w 59"/>
                <a:gd name="T9" fmla="*/ 54 h 60"/>
                <a:gd name="T10" fmla="*/ 53 w 59"/>
                <a:gd name="T11" fmla="*/ 60 h 60"/>
                <a:gd name="T12" fmla="*/ 47 w 59"/>
                <a:gd name="T13" fmla="*/ 54 h 60"/>
                <a:gd name="T14" fmla="*/ 35 w 59"/>
                <a:gd name="T15" fmla="*/ 48 h 60"/>
                <a:gd name="T16" fmla="*/ 23 w 59"/>
                <a:gd name="T17" fmla="*/ 36 h 60"/>
                <a:gd name="T18" fmla="*/ 17 w 59"/>
                <a:gd name="T19" fmla="*/ 30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6 h 204"/>
                <a:gd name="T2" fmla="*/ 245 w 245"/>
                <a:gd name="T3" fmla="*/ 42 h 204"/>
                <a:gd name="T4" fmla="*/ 209 w 245"/>
                <a:gd name="T5" fmla="*/ 84 h 204"/>
                <a:gd name="T6" fmla="*/ 143 w 245"/>
                <a:gd name="T7" fmla="*/ 132 h 204"/>
                <a:gd name="T8" fmla="*/ 167 w 245"/>
                <a:gd name="T9" fmla="*/ 156 h 204"/>
                <a:gd name="T10" fmla="*/ 179 w 245"/>
                <a:gd name="T11" fmla="*/ 204 h 204"/>
                <a:gd name="T12" fmla="*/ 77 w 245"/>
                <a:gd name="T13" fmla="*/ 132 h 204"/>
                <a:gd name="T14" fmla="*/ 47 w 245"/>
                <a:gd name="T15" fmla="*/ 84 h 204"/>
                <a:gd name="T16" fmla="*/ 89 w 245"/>
                <a:gd name="T17" fmla="*/ 66 h 204"/>
                <a:gd name="T18" fmla="*/ 59 w 245"/>
                <a:gd name="T19" fmla="*/ 36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6 h 204"/>
                <a:gd name="T50" fmla="*/ 233 w 245"/>
                <a:gd name="T51" fmla="*/ 36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166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167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7CCAF-AD99-48B5-8F17-97B98BAEBD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9871954"/>
      </p:ext>
    </p:extLst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020E6-5582-46E0-8659-798F546DE4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27195506"/>
      </p:ext>
    </p:extLst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DC9C3-76C9-4F21-BF2B-76190E1483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86639832"/>
      </p:ext>
    </p:extLst>
  </p:cSld>
  <p:clrMapOvr>
    <a:masterClrMapping/>
  </p:clrMapOvr>
  <p:transition spd="med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24300"/>
            <a:ext cx="8229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519E4-2E42-4833-92EF-6441B32874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46561388"/>
      </p:ext>
    </p:extLst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5BF5D-89F4-4C83-AD4C-7D9831479D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64453644"/>
      </p:ext>
    </p:extLst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62C67-670A-4D67-8100-EE96254033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82664487"/>
      </p:ext>
    </p:extLst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2ACB3-DEA6-4986-93D5-4719DF7A79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68085538"/>
      </p:ext>
    </p:extLst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CC8F9-14FF-4022-A522-DF299308FE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97720990"/>
      </p:ext>
    </p:extLst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EFB6D-2C96-42B8-9DAB-33B3B5FEF5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47659988"/>
      </p:ext>
    </p:extLst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D0BC6-02A0-4989-B2A2-77971047B9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21864997"/>
      </p:ext>
    </p:extLst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403BC-1427-43BF-A471-CD47498554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56152882"/>
      </p:ext>
    </p:extLst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0BC5B-FC8B-49EA-BEAE-99CC1F18D8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89906503"/>
      </p:ext>
    </p:extLst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049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24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</p:grpSp>
      <p:sp>
        <p:nvSpPr>
          <p:cNvPr id="1027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>
              <a:gd name="T0" fmla="*/ 5748 w 5748"/>
              <a:gd name="T1" fmla="*/ 246 h 246"/>
              <a:gd name="T2" fmla="*/ 0 w 5748"/>
              <a:gd name="T3" fmla="*/ 246 h 246"/>
              <a:gd name="T4" fmla="*/ 0 w 5748"/>
              <a:gd name="T5" fmla="*/ 0 h 246"/>
              <a:gd name="T6" fmla="*/ 5748 w 5748"/>
              <a:gd name="T7" fmla="*/ 0 h 246"/>
              <a:gd name="T8" fmla="*/ 5748 w 5748"/>
              <a:gd name="T9" fmla="*/ 246 h 246"/>
              <a:gd name="T10" fmla="*/ 5748 w 5748"/>
              <a:gd name="T11" fmla="*/ 246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1028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5127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  <p:grpSp>
          <p:nvGrpSpPr>
            <p:cNvPr id="1042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044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45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18 h 353"/>
                  <a:gd name="T4" fmla="*/ 24 w 186"/>
                  <a:gd name="T5" fmla="*/ 30 h 353"/>
                  <a:gd name="T6" fmla="*/ 18 w 186"/>
                  <a:gd name="T7" fmla="*/ 66 h 353"/>
                  <a:gd name="T8" fmla="*/ 42 w 186"/>
                  <a:gd name="T9" fmla="*/ 114 h 353"/>
                  <a:gd name="T10" fmla="*/ 48 w 186"/>
                  <a:gd name="T11" fmla="*/ 162 h 353"/>
                  <a:gd name="T12" fmla="*/ 0 w 186"/>
                  <a:gd name="T13" fmla="*/ 353 h 353"/>
                  <a:gd name="T14" fmla="*/ 54 w 186"/>
                  <a:gd name="T15" fmla="*/ 233 h 353"/>
                  <a:gd name="T16" fmla="*/ 84 w 186"/>
                  <a:gd name="T17" fmla="*/ 216 h 353"/>
                  <a:gd name="T18" fmla="*/ 126 w 186"/>
                  <a:gd name="T19" fmla="*/ 126 h 353"/>
                  <a:gd name="T20" fmla="*/ 144 w 186"/>
                  <a:gd name="T21" fmla="*/ 120 h 353"/>
                  <a:gd name="T22" fmla="*/ 144 w 186"/>
                  <a:gd name="T23" fmla="*/ 90 h 353"/>
                  <a:gd name="T24" fmla="*/ 186 w 186"/>
                  <a:gd name="T25" fmla="*/ 66 h 353"/>
                  <a:gd name="T26" fmla="*/ 162 w 186"/>
                  <a:gd name="T27" fmla="*/ 60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46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47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6 h 66"/>
                  <a:gd name="T8" fmla="*/ 6 w 155"/>
                  <a:gd name="T9" fmla="*/ 18 h 66"/>
                  <a:gd name="T10" fmla="*/ 0 w 155"/>
                  <a:gd name="T11" fmla="*/ 24 h 66"/>
                  <a:gd name="T12" fmla="*/ 78 w 155"/>
                  <a:gd name="T13" fmla="*/ 60 h 66"/>
                  <a:gd name="T14" fmla="*/ 96 w 155"/>
                  <a:gd name="T15" fmla="*/ 42 h 66"/>
                  <a:gd name="T16" fmla="*/ 155 w 155"/>
                  <a:gd name="T17" fmla="*/ 66 h 66"/>
                  <a:gd name="T18" fmla="*/ 126 w 155"/>
                  <a:gd name="T19" fmla="*/ 24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48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36 h 72"/>
                  <a:gd name="T2" fmla="*/ 0 w 42"/>
                  <a:gd name="T3" fmla="*/ 18 h 72"/>
                  <a:gd name="T4" fmla="*/ 12 w 42"/>
                  <a:gd name="T5" fmla="*/ 6 h 72"/>
                  <a:gd name="T6" fmla="*/ 0 w 42"/>
                  <a:gd name="T7" fmla="*/ 6 h 72"/>
                  <a:gd name="T8" fmla="*/ 12 w 42"/>
                  <a:gd name="T9" fmla="*/ 6 h 72"/>
                  <a:gd name="T10" fmla="*/ 24 w 42"/>
                  <a:gd name="T11" fmla="*/ 6 h 72"/>
                  <a:gd name="T12" fmla="*/ 36 w 42"/>
                  <a:gd name="T13" fmla="*/ 6 h 72"/>
                  <a:gd name="T14" fmla="*/ 42 w 42"/>
                  <a:gd name="T15" fmla="*/ 0 h 72"/>
                  <a:gd name="T16" fmla="*/ 30 w 42"/>
                  <a:gd name="T17" fmla="*/ 18 h 72"/>
                  <a:gd name="T18" fmla="*/ 42 w 42"/>
                  <a:gd name="T19" fmla="*/ 48 h 72"/>
                  <a:gd name="T20" fmla="*/ 12 w 42"/>
                  <a:gd name="T21" fmla="*/ 72 h 72"/>
                  <a:gd name="T22" fmla="*/ 6 w 42"/>
                  <a:gd name="T23" fmla="*/ 36 h 72"/>
                  <a:gd name="T24" fmla="*/ 6 w 42"/>
                  <a:gd name="T25" fmla="*/ 36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134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>
                <a:latin typeface="Arial" pitchFamily="34" charset="0"/>
              </a:endParaRPr>
            </a:p>
          </p:txBody>
        </p:sp>
      </p:grpSp>
      <p:grpSp>
        <p:nvGrpSpPr>
          <p:cNvPr id="1029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035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0 h 287"/>
                <a:gd name="T4" fmla="*/ 66 w 365"/>
                <a:gd name="T5" fmla="*/ 108 h 287"/>
                <a:gd name="T6" fmla="*/ 143 w 365"/>
                <a:gd name="T7" fmla="*/ 180 h 287"/>
                <a:gd name="T8" fmla="*/ 191 w 365"/>
                <a:gd name="T9" fmla="*/ 168 h 287"/>
                <a:gd name="T10" fmla="*/ 341 w 365"/>
                <a:gd name="T11" fmla="*/ 287 h 287"/>
                <a:gd name="T12" fmla="*/ 305 w 365"/>
                <a:gd name="T13" fmla="*/ 174 h 287"/>
                <a:gd name="T14" fmla="*/ 365 w 365"/>
                <a:gd name="T15" fmla="*/ 132 h 287"/>
                <a:gd name="T16" fmla="*/ 359 w 365"/>
                <a:gd name="T17" fmla="*/ 126 h 287"/>
                <a:gd name="T18" fmla="*/ 335 w 365"/>
                <a:gd name="T19" fmla="*/ 114 h 287"/>
                <a:gd name="T20" fmla="*/ 299 w 365"/>
                <a:gd name="T21" fmla="*/ 90 h 287"/>
                <a:gd name="T22" fmla="*/ 257 w 365"/>
                <a:gd name="T23" fmla="*/ 72 h 287"/>
                <a:gd name="T24" fmla="*/ 215 w 365"/>
                <a:gd name="T25" fmla="*/ 54 h 287"/>
                <a:gd name="T26" fmla="*/ 173 w 365"/>
                <a:gd name="T27" fmla="*/ 36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6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7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0 h 60"/>
                <a:gd name="T16" fmla="*/ 65 w 71"/>
                <a:gd name="T17" fmla="*/ 42 h 60"/>
                <a:gd name="T18" fmla="*/ 71 w 71"/>
                <a:gd name="T19" fmla="*/ 54 h 60"/>
                <a:gd name="T20" fmla="*/ 71 w 71"/>
                <a:gd name="T21" fmla="*/ 60 h 60"/>
                <a:gd name="T22" fmla="*/ 59 w 71"/>
                <a:gd name="T23" fmla="*/ 54 h 60"/>
                <a:gd name="T24" fmla="*/ 47 w 71"/>
                <a:gd name="T25" fmla="*/ 42 h 60"/>
                <a:gd name="T26" fmla="*/ 23 w 71"/>
                <a:gd name="T27" fmla="*/ 30 h 60"/>
                <a:gd name="T28" fmla="*/ 23 w 71"/>
                <a:gd name="T29" fmla="*/ 36 h 60"/>
                <a:gd name="T30" fmla="*/ 18 w 71"/>
                <a:gd name="T31" fmla="*/ 42 h 60"/>
                <a:gd name="T32" fmla="*/ 12 w 71"/>
                <a:gd name="T33" fmla="*/ 48 h 60"/>
                <a:gd name="T34" fmla="*/ 6 w 71"/>
                <a:gd name="T35" fmla="*/ 48 h 60"/>
                <a:gd name="T36" fmla="*/ 6 w 71"/>
                <a:gd name="T37" fmla="*/ 48 h 60"/>
                <a:gd name="T38" fmla="*/ 6 w 71"/>
                <a:gd name="T39" fmla="*/ 36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8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4 h 162"/>
                <a:gd name="T10" fmla="*/ 96 w 161"/>
                <a:gd name="T11" fmla="*/ 60 h 162"/>
                <a:gd name="T12" fmla="*/ 102 w 161"/>
                <a:gd name="T13" fmla="*/ 72 h 162"/>
                <a:gd name="T14" fmla="*/ 108 w 161"/>
                <a:gd name="T15" fmla="*/ 84 h 162"/>
                <a:gd name="T16" fmla="*/ 120 w 161"/>
                <a:gd name="T17" fmla="*/ 96 h 162"/>
                <a:gd name="T18" fmla="*/ 143 w 161"/>
                <a:gd name="T19" fmla="*/ 114 h 162"/>
                <a:gd name="T20" fmla="*/ 155 w 161"/>
                <a:gd name="T21" fmla="*/ 138 h 162"/>
                <a:gd name="T22" fmla="*/ 161 w 161"/>
                <a:gd name="T23" fmla="*/ 156 h 162"/>
                <a:gd name="T24" fmla="*/ 161 w 161"/>
                <a:gd name="T25" fmla="*/ 162 h 162"/>
                <a:gd name="T26" fmla="*/ 96 w 161"/>
                <a:gd name="T27" fmla="*/ 102 h 162"/>
                <a:gd name="T28" fmla="*/ 30 w 161"/>
                <a:gd name="T29" fmla="*/ 54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9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0 h 60"/>
                <a:gd name="T4" fmla="*/ 41 w 59"/>
                <a:gd name="T5" fmla="*/ 36 h 60"/>
                <a:gd name="T6" fmla="*/ 47 w 59"/>
                <a:gd name="T7" fmla="*/ 42 h 60"/>
                <a:gd name="T8" fmla="*/ 53 w 59"/>
                <a:gd name="T9" fmla="*/ 54 h 60"/>
                <a:gd name="T10" fmla="*/ 53 w 59"/>
                <a:gd name="T11" fmla="*/ 60 h 60"/>
                <a:gd name="T12" fmla="*/ 47 w 59"/>
                <a:gd name="T13" fmla="*/ 54 h 60"/>
                <a:gd name="T14" fmla="*/ 35 w 59"/>
                <a:gd name="T15" fmla="*/ 48 h 60"/>
                <a:gd name="T16" fmla="*/ 23 w 59"/>
                <a:gd name="T17" fmla="*/ 36 h 60"/>
                <a:gd name="T18" fmla="*/ 17 w 59"/>
                <a:gd name="T19" fmla="*/ 30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0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6 h 204"/>
                <a:gd name="T2" fmla="*/ 245 w 245"/>
                <a:gd name="T3" fmla="*/ 42 h 204"/>
                <a:gd name="T4" fmla="*/ 209 w 245"/>
                <a:gd name="T5" fmla="*/ 84 h 204"/>
                <a:gd name="T6" fmla="*/ 143 w 245"/>
                <a:gd name="T7" fmla="*/ 132 h 204"/>
                <a:gd name="T8" fmla="*/ 167 w 245"/>
                <a:gd name="T9" fmla="*/ 156 h 204"/>
                <a:gd name="T10" fmla="*/ 179 w 245"/>
                <a:gd name="T11" fmla="*/ 204 h 204"/>
                <a:gd name="T12" fmla="*/ 77 w 245"/>
                <a:gd name="T13" fmla="*/ 132 h 204"/>
                <a:gd name="T14" fmla="*/ 47 w 245"/>
                <a:gd name="T15" fmla="*/ 84 h 204"/>
                <a:gd name="T16" fmla="*/ 89 w 245"/>
                <a:gd name="T17" fmla="*/ 66 h 204"/>
                <a:gd name="T18" fmla="*/ 59 w 245"/>
                <a:gd name="T19" fmla="*/ 36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6 h 204"/>
                <a:gd name="T50" fmla="*/ 233 w 245"/>
                <a:gd name="T51" fmla="*/ 36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142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1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144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45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46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fld id="{6EF7F04A-751B-4B4F-AB5C-1E6F73F41E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0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ransition spd="med"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Amazing%20yellowstone%20geyser.mp4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Amazing%20Flight%20Over%20The%20Grand%20Canyon.mp4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115888"/>
            <a:ext cx="8424614" cy="3133725"/>
          </a:xfrm>
        </p:spPr>
        <p:txBody>
          <a:bodyPr/>
          <a:lstStyle/>
          <a:p>
            <a:pPr eaLnBrk="1" hangingPunct="1">
              <a:defRPr/>
            </a:pPr>
            <a:r>
              <a:rPr lang="uk-UA" sz="4800" dirty="0" smtClean="0"/>
              <a:t>Геологічна будова, рельєф і корисні копалини Північної Америки</a:t>
            </a:r>
            <a:endParaRPr lang="ru-RU" sz="4800" dirty="0" smtClean="0"/>
          </a:p>
        </p:txBody>
      </p:sp>
      <p:pic>
        <p:nvPicPr>
          <p:cNvPr id="3075" name="Picture 6" descr="grandcany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187700"/>
            <a:ext cx="8472488" cy="355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Назар\Downloads\географія\7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619" y="27384"/>
            <a:ext cx="4392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Назар\Downloads\географія\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032" y="27384"/>
            <a:ext cx="4394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4632" y="116632"/>
            <a:ext cx="7715200" cy="608112"/>
          </a:xfrm>
        </p:spPr>
        <p:txBody>
          <a:bodyPr/>
          <a:lstStyle/>
          <a:p>
            <a:pPr eaLnBrk="1" hangingPunct="1">
              <a:defRPr/>
            </a:pPr>
            <a:r>
              <a:rPr lang="uk-UA" sz="4000" dirty="0" smtClean="0"/>
              <a:t>Рельєф  материка</a:t>
            </a:r>
            <a:endParaRPr lang="ru-RU" sz="4000" dirty="0" smtClean="0"/>
          </a:p>
        </p:txBody>
      </p:sp>
      <p:sp>
        <p:nvSpPr>
          <p:cNvPr id="14339" name="Rectangle 74"/>
          <p:cNvSpPr>
            <a:spLocks noGrp="1" noChangeArrowheads="1"/>
          </p:cNvSpPr>
          <p:nvPr>
            <p:ph type="body" idx="1"/>
          </p:nvPr>
        </p:nvSpPr>
        <p:spPr>
          <a:xfrm>
            <a:off x="4866784" y="5778600"/>
            <a:ext cx="4283968" cy="1079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uk-UA" sz="1400" dirty="0" smtClean="0"/>
              <a:t>Найвища відмітка материка г. Мак-Кінлі – 6194 м</a:t>
            </a:r>
          </a:p>
          <a:p>
            <a:pPr eaLnBrk="1" hangingPunct="1">
              <a:buFontTx/>
              <a:buNone/>
            </a:pPr>
            <a:r>
              <a:rPr lang="uk-UA" sz="1400" dirty="0" smtClean="0"/>
              <a:t>Найменша – Долина Смерті - -86 м</a:t>
            </a:r>
          </a:p>
          <a:p>
            <a:pPr eaLnBrk="1" hangingPunct="1">
              <a:buFontTx/>
              <a:buNone/>
            </a:pPr>
            <a:r>
              <a:rPr lang="uk-UA" sz="1400" dirty="0" smtClean="0"/>
              <a:t>Самий найвищий вулкан – Орісаба -5700 м</a:t>
            </a:r>
            <a:endParaRPr lang="ru-RU" sz="1400" dirty="0" smtClean="0"/>
          </a:p>
        </p:txBody>
      </p:sp>
      <p:grpSp>
        <p:nvGrpSpPr>
          <p:cNvPr id="14341" name="Organization Chart 29"/>
          <p:cNvGrpSpPr>
            <a:grpSpLocks noChangeAspect="1"/>
          </p:cNvGrpSpPr>
          <p:nvPr/>
        </p:nvGrpSpPr>
        <p:grpSpPr bwMode="auto">
          <a:xfrm>
            <a:off x="179388" y="1484313"/>
            <a:ext cx="4427537" cy="4321175"/>
            <a:chOff x="268" y="990"/>
            <a:chExt cx="4175" cy="1584"/>
          </a:xfrm>
        </p:grpSpPr>
        <p:cxnSp>
          <p:nvCxnSpPr>
            <p:cNvPr id="14342" name="_s1028"/>
            <p:cNvCxnSpPr>
              <a:cxnSpLocks noChangeShapeType="1"/>
              <a:stCxn id="14358" idx="1"/>
              <a:endCxn id="14356" idx="2"/>
            </p:cNvCxnSpPr>
            <p:nvPr/>
          </p:nvCxnSpPr>
          <p:spPr bwMode="auto">
            <a:xfrm rot="10800000">
              <a:off x="3436" y="2142"/>
              <a:ext cx="143" cy="288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343" name="_s1029"/>
            <p:cNvCxnSpPr>
              <a:cxnSpLocks noChangeShapeType="1"/>
              <a:stCxn id="14357" idx="1"/>
              <a:endCxn id="14355" idx="2"/>
            </p:cNvCxnSpPr>
            <p:nvPr/>
          </p:nvCxnSpPr>
          <p:spPr bwMode="auto">
            <a:xfrm rot="10800000">
              <a:off x="2284" y="2142"/>
              <a:ext cx="90" cy="288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344" name="_s1030"/>
            <p:cNvCxnSpPr>
              <a:cxnSpLocks noChangeShapeType="1"/>
              <a:stCxn id="14356" idx="0"/>
              <a:endCxn id="14354" idx="2"/>
            </p:cNvCxnSpPr>
            <p:nvPr/>
          </p:nvCxnSpPr>
          <p:spPr bwMode="auto">
            <a:xfrm rot="5400000" flipH="1">
              <a:off x="3076" y="1493"/>
              <a:ext cx="144" cy="577"/>
            </a:xfrm>
            <a:prstGeom prst="bentConnector3">
              <a:avLst>
                <a:gd name="adj1" fmla="val 29032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345" name="_s1031"/>
            <p:cNvCxnSpPr>
              <a:cxnSpLocks noChangeShapeType="1"/>
              <a:stCxn id="14355" idx="0"/>
              <a:endCxn id="14354" idx="2"/>
            </p:cNvCxnSpPr>
            <p:nvPr/>
          </p:nvCxnSpPr>
          <p:spPr bwMode="auto">
            <a:xfrm rot="-5400000">
              <a:off x="2500" y="1494"/>
              <a:ext cx="144" cy="575"/>
            </a:xfrm>
            <a:prstGeom prst="bentConnector3">
              <a:avLst>
                <a:gd name="adj1" fmla="val 29032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346" name="_s1032"/>
            <p:cNvCxnSpPr>
              <a:cxnSpLocks noChangeShapeType="1"/>
              <a:stCxn id="14354" idx="0"/>
              <a:endCxn id="14350" idx="2"/>
            </p:cNvCxnSpPr>
            <p:nvPr/>
          </p:nvCxnSpPr>
          <p:spPr bwMode="auto">
            <a:xfrm rot="5400000" flipH="1">
              <a:off x="2391" y="954"/>
              <a:ext cx="144" cy="792"/>
            </a:xfrm>
            <a:prstGeom prst="bentConnector3">
              <a:avLst>
                <a:gd name="adj1" fmla="val 29148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347" name="_s1033"/>
            <p:cNvCxnSpPr>
              <a:cxnSpLocks noChangeShapeType="1"/>
              <a:stCxn id="14353" idx="3"/>
              <a:endCxn id="14352" idx="2"/>
            </p:cNvCxnSpPr>
            <p:nvPr/>
          </p:nvCxnSpPr>
          <p:spPr bwMode="auto">
            <a:xfrm flipV="1">
              <a:off x="1132" y="2142"/>
              <a:ext cx="145" cy="288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348" name="_s1034"/>
            <p:cNvCxnSpPr>
              <a:cxnSpLocks noChangeShapeType="1"/>
              <a:stCxn id="14352" idx="0"/>
              <a:endCxn id="14351" idx="2"/>
            </p:cNvCxnSpPr>
            <p:nvPr/>
          </p:nvCxnSpPr>
          <p:spPr bwMode="auto">
            <a:xfrm rot="-5400000">
              <a:off x="1206" y="1781"/>
              <a:ext cx="144" cy="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349" name="_s1035"/>
            <p:cNvCxnSpPr>
              <a:cxnSpLocks noChangeShapeType="1"/>
              <a:stCxn id="14351" idx="0"/>
              <a:endCxn id="14350" idx="2"/>
            </p:cNvCxnSpPr>
            <p:nvPr/>
          </p:nvCxnSpPr>
          <p:spPr bwMode="auto">
            <a:xfrm rot="-5400000">
              <a:off x="1600" y="955"/>
              <a:ext cx="144" cy="790"/>
            </a:xfrm>
            <a:prstGeom prst="bentConnector3">
              <a:avLst>
                <a:gd name="adj1" fmla="val 29148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350" name="_s1036"/>
            <p:cNvSpPr>
              <a:spLocks noChangeArrowheads="1"/>
            </p:cNvSpPr>
            <p:nvPr/>
          </p:nvSpPr>
          <p:spPr bwMode="auto">
            <a:xfrm>
              <a:off x="1635" y="990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uk-UA" sz="1200" b="1">
                  <a:solidFill>
                    <a:srgbClr val="000000"/>
                  </a:solidFill>
                </a:rPr>
                <a:t>Рельєф</a:t>
              </a:r>
            </a:p>
            <a:p>
              <a:pPr algn="ctr"/>
              <a:r>
                <a:rPr lang="uk-UA" sz="1200" b="1">
                  <a:solidFill>
                    <a:srgbClr val="000000"/>
                  </a:solidFill>
                </a:rPr>
                <a:t>Північної</a:t>
              </a:r>
            </a:p>
            <a:p>
              <a:pPr algn="ctr"/>
              <a:r>
                <a:rPr lang="uk-UA" sz="1200" b="1">
                  <a:solidFill>
                    <a:srgbClr val="000000"/>
                  </a:solidFill>
                </a:rPr>
                <a:t>Америки</a:t>
              </a:r>
              <a:endParaRPr lang="ru-RU" sz="1200" b="1">
                <a:solidFill>
                  <a:srgbClr val="000000"/>
                </a:solidFill>
              </a:endParaRPr>
            </a:p>
          </p:txBody>
        </p:sp>
        <p:sp>
          <p:nvSpPr>
            <p:cNvPr id="14351" name="_s1037"/>
            <p:cNvSpPr>
              <a:spLocks noChangeArrowheads="1"/>
            </p:cNvSpPr>
            <p:nvPr/>
          </p:nvSpPr>
          <p:spPr bwMode="auto">
            <a:xfrm>
              <a:off x="844" y="1422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uk-UA" sz="1300" b="1">
                  <a:solidFill>
                    <a:srgbClr val="000000"/>
                  </a:solidFill>
                </a:rPr>
                <a:t>Захід</a:t>
              </a:r>
              <a:endParaRPr lang="ru-RU" sz="1300" b="1">
                <a:solidFill>
                  <a:srgbClr val="000000"/>
                </a:solidFill>
              </a:endParaRPr>
            </a:p>
          </p:txBody>
        </p:sp>
        <p:sp>
          <p:nvSpPr>
            <p:cNvPr id="14352" name="_s1038"/>
            <p:cNvSpPr>
              <a:spLocks noChangeArrowheads="1"/>
            </p:cNvSpPr>
            <p:nvPr/>
          </p:nvSpPr>
          <p:spPr bwMode="auto">
            <a:xfrm>
              <a:off x="845" y="1854"/>
              <a:ext cx="863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uk-UA" sz="900" b="1" dirty="0">
                  <a:solidFill>
                    <a:srgbClr val="000000"/>
                  </a:solidFill>
                </a:rPr>
                <a:t>Рухливі</a:t>
              </a:r>
            </a:p>
            <a:p>
              <a:pPr algn="ctr"/>
              <a:r>
                <a:rPr lang="uk-UA" sz="900" b="1" dirty="0">
                  <a:solidFill>
                    <a:srgbClr val="000000"/>
                  </a:solidFill>
                </a:rPr>
                <a:t>складчасті </a:t>
              </a:r>
            </a:p>
            <a:p>
              <a:pPr algn="ctr"/>
              <a:r>
                <a:rPr lang="uk-UA" sz="900" b="1" dirty="0">
                  <a:solidFill>
                    <a:srgbClr val="000000"/>
                  </a:solidFill>
                </a:rPr>
                <a:t>області</a:t>
              </a:r>
            </a:p>
            <a:p>
              <a:pPr algn="ctr"/>
              <a:r>
                <a:rPr lang="uk-UA" sz="900" b="1" dirty="0">
                  <a:solidFill>
                    <a:srgbClr val="000000"/>
                  </a:solidFill>
                </a:rPr>
                <a:t>на стику двох</a:t>
              </a:r>
            </a:p>
            <a:p>
              <a:pPr algn="ctr"/>
              <a:r>
                <a:rPr lang="uk-UA" sz="900" b="1" dirty="0">
                  <a:solidFill>
                    <a:srgbClr val="000000"/>
                  </a:solidFill>
                </a:rPr>
                <a:t>плит</a:t>
              </a:r>
              <a:endParaRPr lang="ru-RU" sz="900" b="1" dirty="0">
                <a:solidFill>
                  <a:srgbClr val="000000"/>
                </a:solidFill>
              </a:endParaRPr>
            </a:p>
          </p:txBody>
        </p:sp>
        <p:sp>
          <p:nvSpPr>
            <p:cNvPr id="14353" name="_s1039"/>
            <p:cNvSpPr>
              <a:spLocks noChangeArrowheads="1"/>
            </p:cNvSpPr>
            <p:nvPr/>
          </p:nvSpPr>
          <p:spPr bwMode="auto">
            <a:xfrm>
              <a:off x="268" y="2286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uk-UA" sz="900" b="1" dirty="0" smtClean="0">
                  <a:solidFill>
                    <a:srgbClr val="000000"/>
                  </a:solidFill>
                </a:rPr>
                <a:t>Кордильєри</a:t>
              </a:r>
              <a:endParaRPr lang="uk-UA" sz="900" b="1" dirty="0">
                <a:solidFill>
                  <a:srgbClr val="000000"/>
                </a:solidFill>
              </a:endParaRPr>
            </a:p>
          </p:txBody>
        </p:sp>
        <p:sp>
          <p:nvSpPr>
            <p:cNvPr id="14354" name="_s1040"/>
            <p:cNvSpPr>
              <a:spLocks noChangeArrowheads="1"/>
            </p:cNvSpPr>
            <p:nvPr/>
          </p:nvSpPr>
          <p:spPr bwMode="auto">
            <a:xfrm>
              <a:off x="2427" y="1422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uk-UA" sz="1300" b="1">
                  <a:solidFill>
                    <a:srgbClr val="000000"/>
                  </a:solidFill>
                </a:rPr>
                <a:t>Схід</a:t>
              </a:r>
              <a:endParaRPr lang="ru-RU" sz="1300" b="1">
                <a:solidFill>
                  <a:srgbClr val="000000"/>
                </a:solidFill>
              </a:endParaRPr>
            </a:p>
          </p:txBody>
        </p:sp>
        <p:sp>
          <p:nvSpPr>
            <p:cNvPr id="14355" name="_s1041"/>
            <p:cNvSpPr>
              <a:spLocks noChangeArrowheads="1"/>
            </p:cNvSpPr>
            <p:nvPr/>
          </p:nvSpPr>
          <p:spPr bwMode="auto">
            <a:xfrm>
              <a:off x="1852" y="1854"/>
              <a:ext cx="863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uk-UA" sz="900" b="1">
                  <a:solidFill>
                    <a:srgbClr val="000000"/>
                  </a:solidFill>
                </a:rPr>
                <a:t>Платформа</a:t>
              </a:r>
              <a:endParaRPr lang="ru-RU" sz="900" b="1">
                <a:solidFill>
                  <a:srgbClr val="000000"/>
                </a:solidFill>
              </a:endParaRPr>
            </a:p>
          </p:txBody>
        </p:sp>
        <p:sp>
          <p:nvSpPr>
            <p:cNvPr id="14356" name="_s1042"/>
            <p:cNvSpPr>
              <a:spLocks noChangeArrowheads="1"/>
            </p:cNvSpPr>
            <p:nvPr/>
          </p:nvSpPr>
          <p:spPr bwMode="auto">
            <a:xfrm>
              <a:off x="3003" y="1854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uk-UA" sz="900" b="1">
                  <a:solidFill>
                    <a:srgbClr val="000000"/>
                  </a:solidFill>
                </a:rPr>
                <a:t>Давня </a:t>
              </a:r>
            </a:p>
            <a:p>
              <a:pPr algn="ctr"/>
              <a:r>
                <a:rPr lang="uk-UA" sz="900" b="1">
                  <a:solidFill>
                    <a:srgbClr val="000000"/>
                  </a:solidFill>
                </a:rPr>
                <a:t>складчатість</a:t>
              </a:r>
              <a:endParaRPr lang="ru-RU" sz="900" b="1">
                <a:solidFill>
                  <a:srgbClr val="000000"/>
                </a:solidFill>
              </a:endParaRPr>
            </a:p>
          </p:txBody>
        </p:sp>
        <p:sp>
          <p:nvSpPr>
            <p:cNvPr id="14357" name="_s1043"/>
            <p:cNvSpPr>
              <a:spLocks noChangeArrowheads="1"/>
            </p:cNvSpPr>
            <p:nvPr/>
          </p:nvSpPr>
          <p:spPr bwMode="auto">
            <a:xfrm>
              <a:off x="2373" y="2286"/>
              <a:ext cx="918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uk-UA" sz="800" b="1">
                  <a:solidFill>
                    <a:srgbClr val="000000"/>
                  </a:solidFill>
                </a:rPr>
                <a:t>Великі та </a:t>
              </a:r>
            </a:p>
            <a:p>
              <a:pPr algn="ctr"/>
              <a:r>
                <a:rPr lang="uk-UA" sz="800" b="1">
                  <a:solidFill>
                    <a:srgbClr val="000000"/>
                  </a:solidFill>
                </a:rPr>
                <a:t>Центральні</a:t>
              </a:r>
            </a:p>
            <a:p>
              <a:pPr algn="ctr"/>
              <a:r>
                <a:rPr lang="uk-UA" sz="800" b="1">
                  <a:solidFill>
                    <a:srgbClr val="000000"/>
                  </a:solidFill>
                </a:rPr>
                <a:t>Рівнини</a:t>
              </a:r>
            </a:p>
            <a:p>
              <a:pPr algn="ctr"/>
              <a:r>
                <a:rPr lang="uk-UA" sz="800" b="1">
                  <a:solidFill>
                    <a:srgbClr val="000000"/>
                  </a:solidFill>
                </a:rPr>
                <a:t>  Примексиканська  </a:t>
              </a:r>
            </a:p>
            <a:p>
              <a:pPr algn="ctr"/>
              <a:r>
                <a:rPr lang="uk-UA" sz="800" b="1">
                  <a:solidFill>
                    <a:srgbClr val="000000"/>
                  </a:solidFill>
                </a:rPr>
                <a:t>низовина</a:t>
              </a:r>
              <a:endParaRPr lang="ru-RU" sz="900" b="1">
                <a:solidFill>
                  <a:srgbClr val="000000"/>
                </a:solidFill>
              </a:endParaRPr>
            </a:p>
          </p:txBody>
        </p:sp>
        <p:sp>
          <p:nvSpPr>
            <p:cNvPr id="14358" name="_s1044"/>
            <p:cNvSpPr>
              <a:spLocks noChangeArrowheads="1"/>
            </p:cNvSpPr>
            <p:nvPr/>
          </p:nvSpPr>
          <p:spPr bwMode="auto">
            <a:xfrm>
              <a:off x="3579" y="2286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uk-UA" sz="900" b="1">
                  <a:solidFill>
                    <a:srgbClr val="000000"/>
                  </a:solidFill>
                </a:rPr>
                <a:t>Аппалачі</a:t>
              </a:r>
              <a:endParaRPr lang="ru-RU" sz="900" b="1">
                <a:solidFill>
                  <a:srgbClr val="000000"/>
                </a:solidFill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562" y="836712"/>
            <a:ext cx="3899910" cy="4968776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936625"/>
          </a:xfrm>
        </p:spPr>
        <p:txBody>
          <a:bodyPr/>
          <a:lstStyle/>
          <a:p>
            <a:pPr eaLnBrk="1" hangingPunct="1">
              <a:defRPr/>
            </a:pPr>
            <a:r>
              <a:rPr lang="uk-UA" dirty="0" err="1" smtClean="0"/>
              <a:t>Лаврентійська</a:t>
            </a:r>
            <a:r>
              <a:rPr lang="uk-UA" dirty="0" smtClean="0"/>
              <a:t> височина</a:t>
            </a:r>
          </a:p>
        </p:txBody>
      </p:sp>
      <p:sp>
        <p:nvSpPr>
          <p:cNvPr id="15363" name="Содержимое 2"/>
          <p:cNvSpPr>
            <a:spLocks noGrp="1"/>
          </p:cNvSpPr>
          <p:nvPr>
            <p:ph idx="1"/>
          </p:nvPr>
        </p:nvSpPr>
        <p:spPr>
          <a:xfrm>
            <a:off x="457200" y="5805264"/>
            <a:ext cx="8229600" cy="864841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uk-UA" sz="2800" dirty="0" smtClean="0"/>
              <a:t>Середні висоти 500-700 метрів. Характерною є рівнинно-горбиста поверхня </a:t>
            </a:r>
          </a:p>
        </p:txBody>
      </p:sp>
      <p:pic>
        <p:nvPicPr>
          <p:cNvPr id="15364" name="Picture 4" descr="http://www.ozeramira.ru/images/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52513"/>
            <a:ext cx="8424862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pPr eaLnBrk="1" hangingPunct="1">
              <a:defRPr/>
            </a:pPr>
            <a:r>
              <a:rPr lang="uk-UA" sz="3200" dirty="0" smtClean="0"/>
              <a:t>Центральні рівнини</a:t>
            </a:r>
            <a:endParaRPr lang="ru-RU" sz="3200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4365625"/>
            <a:ext cx="8229600" cy="2016125"/>
          </a:xfrm>
        </p:spPr>
        <p:txBody>
          <a:bodyPr/>
          <a:lstStyle/>
          <a:p>
            <a:pPr eaLnBrk="1" hangingPunct="1">
              <a:defRPr/>
            </a:pPr>
            <a:endParaRPr lang="uk-UA" sz="2000" dirty="0" smtClean="0"/>
          </a:p>
          <a:p>
            <a:pPr indent="0" algn="ctr" eaLnBrk="1" hangingPunct="1">
              <a:buFontTx/>
              <a:buNone/>
              <a:defRPr/>
            </a:pPr>
            <a:r>
              <a:rPr lang="uk-UA" sz="2000" dirty="0" smtClean="0"/>
              <a:t>В центрі материка розташовані Центральні рівнини з висотами від 200 до 500 метрів відносно рівня Світового океану; сильно почленовані ріками та ярами.</a:t>
            </a:r>
            <a:endParaRPr lang="ru-RU" sz="2000" dirty="0" smtClean="0"/>
          </a:p>
        </p:txBody>
      </p:sp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08050"/>
            <a:ext cx="85693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pPr eaLnBrk="1" hangingPunct="1">
              <a:defRPr/>
            </a:pPr>
            <a:r>
              <a:rPr lang="uk-UA" sz="3200" dirty="0" smtClean="0"/>
              <a:t>Великі рівнини</a:t>
            </a:r>
            <a:endParaRPr lang="ru-RU" sz="3200" dirty="0" smtClean="0"/>
          </a:p>
        </p:txBody>
      </p:sp>
      <p:pic>
        <p:nvPicPr>
          <p:cNvPr id="17411" name="Picture 9" descr="http://refbaza.com.ua/images/referats/4592/image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08050"/>
            <a:ext cx="8785225" cy="424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250825" y="5300663"/>
            <a:ext cx="85693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sz="2800" dirty="0"/>
              <a:t>Висота 1200-1700 </a:t>
            </a:r>
            <a:r>
              <a:rPr lang="uk-UA" sz="2800" dirty="0" smtClean="0"/>
              <a:t>метрів. Підвищене плато вздовж Кордильєр, дуже почленоване ярами. </a:t>
            </a:r>
            <a:endParaRPr lang="uk-UA" sz="2800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pPr eaLnBrk="1" hangingPunct="1">
              <a:defRPr/>
            </a:pPr>
            <a:r>
              <a:rPr lang="uk-UA" sz="3200" dirty="0" err="1" smtClean="0"/>
              <a:t>Примексиканська</a:t>
            </a:r>
            <a:r>
              <a:rPr lang="uk-UA" sz="3200" dirty="0" smtClean="0"/>
              <a:t> низовина </a:t>
            </a:r>
            <a:endParaRPr lang="ru-RU" sz="3200" dirty="0" smtClean="0"/>
          </a:p>
        </p:txBody>
      </p:sp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81075"/>
            <a:ext cx="82804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468313" y="5876925"/>
            <a:ext cx="83518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400"/>
              <a:t>Максимальна ширина становить 350 км, висота — до 150 м.</a:t>
            </a:r>
            <a:endParaRPr lang="uk-UA" sz="240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0013-013-Severnaja-Amerik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3375"/>
            <a:ext cx="8280400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smtClean="0"/>
              <a:t>Аппалачі</a:t>
            </a:r>
            <a:endParaRPr lang="ru-RU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341438"/>
            <a:ext cx="4465638" cy="4495800"/>
          </a:xfrm>
        </p:spPr>
        <p:txBody>
          <a:bodyPr/>
          <a:lstStyle/>
          <a:p>
            <a:pPr eaLnBrk="1" hangingPunct="1">
              <a:defRPr/>
            </a:pPr>
            <a:endParaRPr lang="uk-UA" sz="2400" dirty="0" smtClean="0"/>
          </a:p>
          <a:p>
            <a:pPr indent="0" algn="ctr" eaLnBrk="1" hangingPunct="1">
              <a:buFontTx/>
              <a:buNone/>
              <a:defRPr/>
            </a:pPr>
            <a:r>
              <a:rPr lang="uk-UA" sz="2400" dirty="0" smtClean="0"/>
              <a:t>На сході Північної Америки розташовані згладжені й невисокі гори Аппалачі. Відкриті гори були у 1540 р. Назва гір походить від назви племені </a:t>
            </a:r>
            <a:r>
              <a:rPr lang="uk-UA" sz="2400" dirty="0" err="1" smtClean="0"/>
              <a:t>апалачів</a:t>
            </a:r>
            <a:r>
              <a:rPr lang="uk-UA" sz="2400" dirty="0" smtClean="0"/>
              <a:t>, які проживали в районі гір.</a:t>
            </a:r>
            <a:endParaRPr lang="ru-RU" sz="2400" dirty="0" smtClean="0"/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484313"/>
            <a:ext cx="388937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sz="3200" smtClean="0"/>
              <a:t>Кордильєри</a:t>
            </a:r>
            <a:endParaRPr lang="ru-RU" sz="3200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600200"/>
            <a:ext cx="4464050" cy="4495800"/>
          </a:xfrm>
        </p:spPr>
        <p:txBody>
          <a:bodyPr/>
          <a:lstStyle/>
          <a:p>
            <a:pPr indent="0" algn="ctr" eaLnBrk="1" hangingPunct="1">
              <a:buFontTx/>
              <a:buNone/>
            </a:pPr>
            <a:r>
              <a:rPr lang="uk-UA" sz="2800" smtClean="0"/>
              <a:t>Кордильєри – одна з найвеличніших гірських систем земної кулі. </a:t>
            </a:r>
          </a:p>
          <a:p>
            <a:pPr indent="0" algn="ctr" eaLnBrk="1" hangingPunct="1">
              <a:buFontTx/>
              <a:buNone/>
            </a:pPr>
            <a:r>
              <a:rPr lang="uk-UA" sz="2800" smtClean="0"/>
              <a:t>Найвища її вершина – гора Мак – Кінлі, сягає висоти 6194 м.</a:t>
            </a:r>
            <a:endParaRPr lang="ru-RU" sz="2800" smtClean="0"/>
          </a:p>
        </p:txBody>
      </p:sp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484313"/>
            <a:ext cx="4176713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Содержимое 2"/>
          <p:cNvSpPr>
            <a:spLocks noGrp="1"/>
          </p:cNvSpPr>
          <p:nvPr>
            <p:ph idx="1"/>
          </p:nvPr>
        </p:nvSpPr>
        <p:spPr>
          <a:xfrm>
            <a:off x="457200" y="836613"/>
            <a:ext cx="8229600" cy="5259387"/>
          </a:xfrm>
        </p:spPr>
        <p:txBody>
          <a:bodyPr/>
          <a:lstStyle/>
          <a:p>
            <a:pPr algn="r">
              <a:buFontTx/>
              <a:buNone/>
            </a:pPr>
            <a:endParaRPr lang="uk-UA" sz="4400" i="1" dirty="0" smtClean="0"/>
          </a:p>
          <a:p>
            <a:pPr algn="r">
              <a:buFontTx/>
              <a:buNone/>
            </a:pPr>
            <a:r>
              <a:rPr lang="uk-UA" sz="4400" i="1" dirty="0" err="1" smtClean="0"/>
              <a:t>“Пізнання</a:t>
            </a:r>
            <a:r>
              <a:rPr lang="uk-UA" sz="4400" i="1" dirty="0" smtClean="0"/>
              <a:t> починається з подиву”</a:t>
            </a:r>
          </a:p>
          <a:p>
            <a:pPr algn="r">
              <a:buFontTx/>
              <a:buNone/>
            </a:pPr>
            <a:endParaRPr lang="uk-UA" i="1" dirty="0" smtClean="0"/>
          </a:p>
          <a:p>
            <a:pPr algn="r">
              <a:buFontTx/>
              <a:buNone/>
            </a:pPr>
            <a:r>
              <a:rPr lang="uk-UA" i="1" dirty="0" smtClean="0"/>
              <a:t>Аристотель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517900"/>
            <a:ext cx="403225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4052888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60350"/>
            <a:ext cx="4032250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 descr="http://www.mostrated.ru/img/world/landscape/11-samih-bolshih-vulkanov/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501008"/>
            <a:ext cx="4447659" cy="309634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 dirty="0" err="1" smtClean="0"/>
              <a:t>Гірські</a:t>
            </a:r>
            <a:r>
              <a:rPr lang="ru-RU" sz="3200" dirty="0" smtClean="0"/>
              <a:t> </a:t>
            </a:r>
            <a:r>
              <a:rPr lang="ru-RU" sz="3200" dirty="0" err="1" smtClean="0"/>
              <a:t>хребти</a:t>
            </a:r>
            <a:r>
              <a:rPr lang="ru-RU" sz="3200" dirty="0" smtClean="0"/>
              <a:t> </a:t>
            </a:r>
            <a:r>
              <a:rPr lang="ru-RU" sz="3200" dirty="0" err="1" smtClean="0"/>
              <a:t>Кордильєр</a:t>
            </a:r>
            <a:endParaRPr lang="ru-RU" sz="3200" dirty="0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uk-UA" sz="2400" smtClean="0"/>
              <a:t>Аляскінський хребет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uk-UA" sz="2400" smtClean="0"/>
              <a:t>Береговий хребет Канади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uk-UA" sz="2400" smtClean="0"/>
              <a:t>Береговий хребет США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uk-UA" sz="2400" smtClean="0"/>
              <a:t>Каскадні гори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uk-UA" sz="2400" smtClean="0"/>
              <a:t>Сьєрра – Невада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uk-UA" sz="2400" smtClean="0"/>
              <a:t>Скелясті гори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uk-UA" sz="2400" smtClean="0"/>
              <a:t>Великий басейн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uk-UA" sz="2400" smtClean="0"/>
              <a:t>Мексиканське нагір</a:t>
            </a:r>
            <a:r>
              <a:rPr lang="en-US" sz="2400" smtClean="0">
                <a:cs typeface="Arial" charset="0"/>
              </a:rPr>
              <a:t>´</a:t>
            </a:r>
            <a:r>
              <a:rPr lang="uk-UA" sz="2400" smtClean="0">
                <a:cs typeface="Arial" charset="0"/>
              </a:rPr>
              <a:t>я</a:t>
            </a:r>
            <a:endParaRPr lang="en-US" sz="2400" smtClean="0">
              <a:cs typeface="Arial" charset="0"/>
            </a:endParaRPr>
          </a:p>
          <a:p>
            <a:pPr marL="609600" indent="-609600" eaLnBrk="1" hangingPunct="1">
              <a:buFontTx/>
              <a:buAutoNum type="arabicPeriod"/>
            </a:pPr>
            <a:endParaRPr lang="uk-UA" sz="2400" smtClean="0"/>
          </a:p>
          <a:p>
            <a:pPr marL="609600" indent="-609600" eaLnBrk="1" hangingPunct="1">
              <a:buFontTx/>
              <a:buAutoNum type="arabicPeriod"/>
            </a:pPr>
            <a:endParaRPr lang="ru-RU" sz="2400" smtClean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96938"/>
          </a:xfrm>
        </p:spPr>
        <p:txBody>
          <a:bodyPr/>
          <a:lstStyle/>
          <a:p>
            <a:pPr eaLnBrk="1" hangingPunct="1">
              <a:defRPr/>
            </a:pPr>
            <a:r>
              <a:rPr lang="uk-UA" dirty="0" err="1" smtClean="0"/>
              <a:t>Єллоустонський</a:t>
            </a:r>
            <a:r>
              <a:rPr lang="uk-UA" dirty="0" smtClean="0"/>
              <a:t> парк</a:t>
            </a:r>
          </a:p>
        </p:txBody>
      </p:sp>
      <p:pic>
        <p:nvPicPr>
          <p:cNvPr id="24579" name="Picture 2" descr="http://www.traveler-mir.com/files/country/imce/usa/1/jelloustonskij-nacionalnyj-park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142984"/>
            <a:ext cx="8625709" cy="571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039813"/>
          </a:xfrm>
        </p:spPr>
        <p:txBody>
          <a:bodyPr/>
          <a:lstStyle/>
          <a:p>
            <a:pPr eaLnBrk="1" hangingPunct="1">
              <a:defRPr/>
            </a:pPr>
            <a:r>
              <a:rPr lang="uk-UA" sz="3200" dirty="0" smtClean="0"/>
              <a:t>Зовнішні процеси</a:t>
            </a:r>
            <a:endParaRPr lang="ru-RU" sz="3200" dirty="0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186238" cy="4495800"/>
          </a:xfrm>
        </p:spPr>
        <p:txBody>
          <a:bodyPr/>
          <a:lstStyle/>
          <a:p>
            <a:pPr marL="609600" indent="0" eaLnBrk="1" hangingPunct="1">
              <a:buFontTx/>
              <a:buNone/>
            </a:pPr>
            <a:r>
              <a:rPr lang="uk-UA" sz="2800" dirty="0" smtClean="0"/>
              <a:t>У формуванні рельєфу брали участь</a:t>
            </a:r>
            <a:r>
              <a:rPr lang="en-US" sz="2800" dirty="0" smtClean="0">
                <a:cs typeface="Arial" charset="0"/>
              </a:rPr>
              <a:t>:</a:t>
            </a:r>
            <a:r>
              <a:rPr lang="uk-UA" sz="2800" dirty="0" smtClean="0"/>
              <a:t> </a:t>
            </a:r>
          </a:p>
          <a:p>
            <a:pPr marL="609600" indent="0" eaLnBrk="1" hangingPunct="1">
              <a:buFontTx/>
              <a:buAutoNum type="arabicPeriod"/>
            </a:pPr>
            <a:r>
              <a:rPr lang="en-US" sz="2800" dirty="0"/>
              <a:t> </a:t>
            </a:r>
            <a:r>
              <a:rPr lang="uk-UA" sz="2800" dirty="0"/>
              <a:t>Л</a:t>
            </a:r>
            <a:r>
              <a:rPr lang="uk-UA" sz="2800" dirty="0" smtClean="0"/>
              <a:t>ьодовик </a:t>
            </a:r>
          </a:p>
          <a:p>
            <a:pPr marL="609600" indent="0" eaLnBrk="1" hangingPunct="1">
              <a:buFontTx/>
              <a:buAutoNum type="arabicPeriod"/>
            </a:pPr>
            <a:r>
              <a:rPr lang="uk-UA" sz="2800" dirty="0"/>
              <a:t> </a:t>
            </a:r>
            <a:r>
              <a:rPr lang="uk-UA" sz="2800" dirty="0" smtClean="0"/>
              <a:t>Поверхневі води</a:t>
            </a:r>
          </a:p>
          <a:p>
            <a:pPr marL="609600" indent="0" eaLnBrk="1" hangingPunct="1">
              <a:buFontTx/>
              <a:buAutoNum type="arabicPeriod"/>
            </a:pPr>
            <a:r>
              <a:rPr lang="uk-UA" sz="2800" dirty="0"/>
              <a:t> </a:t>
            </a:r>
            <a:r>
              <a:rPr lang="uk-UA" sz="2800" dirty="0" smtClean="0"/>
              <a:t>Підземні води </a:t>
            </a:r>
          </a:p>
          <a:p>
            <a:pPr marL="609600" indent="0" eaLnBrk="1" hangingPunct="1">
              <a:buFontTx/>
              <a:buAutoNum type="arabicPeriod"/>
            </a:pPr>
            <a:r>
              <a:rPr lang="uk-UA" sz="2800" dirty="0" smtClean="0"/>
              <a:t> Вітер</a:t>
            </a:r>
            <a:endParaRPr lang="ru-RU" sz="2800" dirty="0" smtClean="0"/>
          </a:p>
        </p:txBody>
      </p:sp>
      <p:pic>
        <p:nvPicPr>
          <p:cNvPr id="26628" name="Picture 4" descr="902206704761c327fb72b3d56f8a653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8413"/>
            <a:ext cx="4321175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Nazar\Downloads\image3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134938"/>
            <a:ext cx="8489950" cy="65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sz="3200" dirty="0" smtClean="0"/>
              <a:t>Великий каньйон Колорадо</a:t>
            </a:r>
            <a:endParaRPr lang="ru-RU" sz="3200" dirty="0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43438" y="1341438"/>
            <a:ext cx="4392612" cy="4783137"/>
          </a:xfrm>
        </p:spPr>
        <p:txBody>
          <a:bodyPr/>
          <a:lstStyle/>
          <a:p>
            <a:pPr indent="0" algn="ctr" eaLnBrk="1" hangingPunct="1">
              <a:buFontTx/>
              <a:buNone/>
            </a:pPr>
            <a:r>
              <a:rPr lang="uk-UA" sz="2000" smtClean="0"/>
              <a:t>В Північній Америці знаходиться найбільша наземна ущелина – Колорадський каньйон, який розташований на плато Колорадо.</a:t>
            </a:r>
          </a:p>
          <a:p>
            <a:pPr indent="0" algn="ctr" eaLnBrk="1" hangingPunct="1">
              <a:buFontTx/>
              <a:buNone/>
            </a:pPr>
            <a:r>
              <a:rPr lang="uk-UA" sz="2000" smtClean="0"/>
              <a:t>Довжина каньйону 446 км, глибина 1600 м, ширина на рівні поверхні 8 – 25 км, на дні менше 1 км.</a:t>
            </a:r>
          </a:p>
          <a:p>
            <a:pPr indent="0" algn="ctr" eaLnBrk="1" hangingPunct="1">
              <a:buFontTx/>
              <a:buNone/>
            </a:pPr>
            <a:r>
              <a:rPr lang="uk-UA" sz="2000" smtClean="0"/>
              <a:t>Територія охороняється державою, тут знаходиться національний парк Гранд – Каньйон.</a:t>
            </a:r>
            <a:endParaRPr lang="ru-RU" sz="2000" smtClean="0"/>
          </a:p>
        </p:txBody>
      </p:sp>
      <p:pic>
        <p:nvPicPr>
          <p:cNvPr id="28676" name="Picture 4" descr="kartinki24_rivers_0026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22388"/>
            <a:ext cx="4535488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936625"/>
          </a:xfrm>
        </p:spPr>
        <p:txBody>
          <a:bodyPr/>
          <a:lstStyle/>
          <a:p>
            <a:pPr eaLnBrk="1" hangingPunct="1">
              <a:defRPr/>
            </a:pPr>
            <a:r>
              <a:rPr lang="uk-UA" dirty="0" smtClean="0"/>
              <a:t>Найдовша печера світу</a:t>
            </a:r>
            <a:endParaRPr lang="ru-RU" dirty="0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52975" y="1412875"/>
            <a:ext cx="4391025" cy="4711700"/>
          </a:xfrm>
        </p:spPr>
        <p:txBody>
          <a:bodyPr/>
          <a:lstStyle/>
          <a:p>
            <a:pPr indent="0" algn="ctr" eaLnBrk="1" hangingPunct="1">
              <a:buFontTx/>
              <a:buNone/>
            </a:pPr>
            <a:r>
              <a:rPr lang="uk-UA" smtClean="0"/>
              <a:t>У передгір</a:t>
            </a:r>
            <a:r>
              <a:rPr lang="en-US" smtClean="0">
                <a:cs typeface="Arial" charset="0"/>
              </a:rPr>
              <a:t>'</a:t>
            </a:r>
            <a:r>
              <a:rPr lang="uk-UA" smtClean="0">
                <a:cs typeface="Arial" charset="0"/>
              </a:rPr>
              <a:t>ях Аппалачів утворилася найдовша в світі система карстових печер - Флінт-Мамонтова. Довжина її близько 500 км.</a:t>
            </a:r>
            <a:endParaRPr lang="en-US" smtClean="0">
              <a:cs typeface="Arial" charset="0"/>
            </a:endParaRP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82675"/>
            <a:ext cx="4465638" cy="532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geography-a.ru/wp-content/uploads/2012/01/Peshhera-Mamontovaya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76740"/>
            <a:ext cx="4507676" cy="3217799"/>
          </a:xfrm>
          <a:prstGeom prst="rect">
            <a:avLst/>
          </a:prstGeom>
          <a:noFill/>
        </p:spPr>
      </p:pic>
      <p:pic>
        <p:nvPicPr>
          <p:cNvPr id="1028" name="Picture 4" descr="http://www.rwon.ru/uploads/posts/2011-08/1312188181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56993"/>
            <a:ext cx="4464496" cy="3418687"/>
          </a:xfrm>
          <a:prstGeom prst="rect">
            <a:avLst/>
          </a:prstGeom>
          <a:noFill/>
        </p:spPr>
      </p:pic>
      <p:pic>
        <p:nvPicPr>
          <p:cNvPr id="1030" name="Picture 6" descr="http://geography-a.ru/wp-content/uploads/2012/01/Peshhera-Mamontovaya-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356993"/>
            <a:ext cx="4392488" cy="3417370"/>
          </a:xfrm>
          <a:prstGeom prst="rect">
            <a:avLst/>
          </a:prstGeom>
          <a:noFill/>
        </p:spPr>
      </p:pic>
      <p:pic>
        <p:nvPicPr>
          <p:cNvPr id="1032" name="Picture 8" descr="http://www.saga.ua/files/countries/united_states_of_america/%D0%BF%D0%B0%D1%80%D0%BA%D0%B0%20%D0%9C%D0%B0%D0%BC%D0%BE%D0%BD%D1%82%D0%BE%D0%B2%D1%8B%20%D0%BF%D0%B5%D1%89%D0%B5%D1%80%D1%8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9" y="69320"/>
            <a:ext cx="4392488" cy="321566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sz="3200" smtClean="0"/>
              <a:t>Корисні копалини</a:t>
            </a:r>
            <a:endParaRPr lang="ru-RU" sz="3200" dirty="0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uk-UA" sz="2800" dirty="0"/>
              <a:t>Т</a:t>
            </a:r>
            <a:r>
              <a:rPr lang="uk-UA" sz="2800" dirty="0" smtClean="0"/>
              <a:t>ериторія Північної Америки багата на корисні копалини</a:t>
            </a:r>
            <a:r>
              <a:rPr lang="he-IL" sz="2800" dirty="0" smtClean="0">
                <a:cs typeface="Arial" charset="0"/>
              </a:rPr>
              <a:t>׃</a:t>
            </a:r>
            <a:endParaRPr lang="uk-UA" sz="2800" dirty="0" smtClean="0">
              <a:cs typeface="Arial" charset="0"/>
            </a:endParaRPr>
          </a:p>
          <a:p>
            <a:pPr eaLnBrk="1" hangingPunct="1"/>
            <a:r>
              <a:rPr lang="uk-UA" sz="2800" dirty="0" smtClean="0">
                <a:cs typeface="Arial" charset="0"/>
              </a:rPr>
              <a:t>залізо, нікель, уран, молібден;</a:t>
            </a:r>
          </a:p>
          <a:p>
            <a:pPr eaLnBrk="1" hangingPunct="1"/>
            <a:r>
              <a:rPr lang="uk-UA" sz="2800" dirty="0" err="1" smtClean="0">
                <a:cs typeface="Arial" charset="0"/>
              </a:rPr>
              <a:t>кам</a:t>
            </a:r>
            <a:r>
              <a:rPr lang="en-US" sz="2800" dirty="0" smtClean="0">
                <a:cs typeface="Arial" charset="0"/>
              </a:rPr>
              <a:t>‘</a:t>
            </a:r>
            <a:r>
              <a:rPr lang="uk-UA" sz="2800" dirty="0" err="1" smtClean="0">
                <a:cs typeface="Arial" charset="0"/>
              </a:rPr>
              <a:t>яне</a:t>
            </a:r>
            <a:r>
              <a:rPr lang="uk-UA" sz="2800" dirty="0" smtClean="0">
                <a:cs typeface="Arial" charset="0"/>
              </a:rPr>
              <a:t> вугілля;</a:t>
            </a:r>
          </a:p>
          <a:p>
            <a:pPr eaLnBrk="1" hangingPunct="1"/>
            <a:r>
              <a:rPr lang="uk-UA" sz="2800" dirty="0" smtClean="0">
                <a:cs typeface="Arial" charset="0"/>
              </a:rPr>
              <a:t>нафту та природній газ.</a:t>
            </a:r>
            <a:endParaRPr lang="en-US" sz="2800" dirty="0" smtClean="0">
              <a:cs typeface="Arial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image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14282" y="428604"/>
            <a:ext cx="8672594" cy="550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260350"/>
            <a:ext cx="8229600" cy="54324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uk-UA" sz="2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dirty="0" smtClean="0"/>
              <a:t>     Мета уроку:</a:t>
            </a:r>
            <a:r>
              <a:rPr lang="uk-UA" sz="2800" dirty="0" smtClean="0"/>
              <a:t> </a:t>
            </a:r>
          </a:p>
          <a:p>
            <a:pPr eaLnBrk="1" hangingPunct="1">
              <a:lnSpc>
                <a:spcPct val="80000"/>
              </a:lnSpc>
            </a:pPr>
            <a:endParaRPr lang="uk-UA" sz="2800" dirty="0" smtClean="0"/>
          </a:p>
          <a:p>
            <a:pPr eaLnBrk="1" hangingPunct="1">
              <a:lnSpc>
                <a:spcPct val="80000"/>
              </a:lnSpc>
            </a:pPr>
            <a:r>
              <a:rPr lang="uk-UA" sz="2800" dirty="0" smtClean="0"/>
              <a:t>дослідити </a:t>
            </a:r>
            <a:r>
              <a:rPr lang="uk-UA" sz="2800" dirty="0" err="1" smtClean="0"/>
              <a:t>взаємозв</a:t>
            </a:r>
            <a:r>
              <a:rPr lang="en-US" sz="2800" dirty="0" smtClean="0"/>
              <a:t>‘</a:t>
            </a:r>
            <a:r>
              <a:rPr lang="uk-UA" sz="2800" dirty="0" err="1" smtClean="0"/>
              <a:t>язок</a:t>
            </a:r>
            <a:r>
              <a:rPr lang="uk-UA" sz="2800" dirty="0" smtClean="0"/>
              <a:t> між тектонічною будовою материка і рельєфом; </a:t>
            </a:r>
          </a:p>
          <a:p>
            <a:pPr eaLnBrk="1" hangingPunct="1">
              <a:lnSpc>
                <a:spcPct val="80000"/>
              </a:lnSpc>
            </a:pPr>
            <a:r>
              <a:rPr lang="uk-UA" sz="2800" dirty="0" smtClean="0"/>
              <a:t>ознайомити учнів з рельєфом та корисними копалинами Північної Америки;</a:t>
            </a:r>
          </a:p>
          <a:p>
            <a:pPr eaLnBrk="1" hangingPunct="1">
              <a:lnSpc>
                <a:spcPct val="80000"/>
              </a:lnSpc>
            </a:pPr>
            <a:r>
              <a:rPr lang="uk-UA" sz="2800" dirty="0" smtClean="0"/>
              <a:t>розкрити роль вулканізму та давнього зледеніння у формуванні рельєфу материка;</a:t>
            </a:r>
          </a:p>
          <a:p>
            <a:pPr eaLnBrk="1" hangingPunct="1">
              <a:lnSpc>
                <a:spcPct val="80000"/>
              </a:lnSpc>
            </a:pPr>
            <a:r>
              <a:rPr lang="uk-UA" sz="2800" dirty="0" smtClean="0"/>
              <a:t>розвивати вміння працювати з тематичними картами.</a:t>
            </a:r>
          </a:p>
          <a:p>
            <a:pPr eaLnBrk="1" hangingPunct="1">
              <a:lnSpc>
                <a:spcPct val="80000"/>
              </a:lnSpc>
            </a:pPr>
            <a:endParaRPr lang="uk-UA" sz="2800" dirty="0" smtClean="0"/>
          </a:p>
          <a:p>
            <a:pPr eaLnBrk="1" hangingPunct="1">
              <a:lnSpc>
                <a:spcPct val="80000"/>
              </a:lnSpc>
            </a:pPr>
            <a:endParaRPr lang="uk-UA" sz="2800" dirty="0" smtClean="0"/>
          </a:p>
          <a:p>
            <a:pPr eaLnBrk="1" hangingPunct="1">
              <a:lnSpc>
                <a:spcPct val="80000"/>
              </a:lnSpc>
            </a:pPr>
            <a:endParaRPr lang="uk-UA" dirty="0" smtClean="0"/>
          </a:p>
          <a:p>
            <a:pPr eaLnBrk="1" hangingPunct="1">
              <a:lnSpc>
                <a:spcPct val="80000"/>
              </a:lnSpc>
            </a:pPr>
            <a:endParaRPr lang="uk-UA" dirty="0" smtClean="0"/>
          </a:p>
          <a:p>
            <a:pPr eaLnBrk="1" hangingPunct="1">
              <a:lnSpc>
                <a:spcPct val="80000"/>
              </a:lnSpc>
            </a:pPr>
            <a:endParaRPr lang="uk-UA" dirty="0" smtClean="0"/>
          </a:p>
          <a:p>
            <a:pPr eaLnBrk="1" hangingPunct="1">
              <a:lnSpc>
                <a:spcPct val="80000"/>
              </a:lnSpc>
            </a:pPr>
            <a:endParaRPr lang="uk-UA" sz="700" dirty="0" smtClean="0"/>
          </a:p>
          <a:p>
            <a:pPr eaLnBrk="1" hangingPunct="1">
              <a:lnSpc>
                <a:spcPct val="80000"/>
              </a:lnSpc>
            </a:pPr>
            <a:endParaRPr lang="uk-UA" sz="700" dirty="0" smtClean="0"/>
          </a:p>
          <a:p>
            <a:pPr eaLnBrk="1" hangingPunct="1">
              <a:lnSpc>
                <a:spcPct val="80000"/>
              </a:lnSpc>
            </a:pPr>
            <a:endParaRPr lang="uk-UA" sz="700" dirty="0" smtClean="0"/>
          </a:p>
          <a:p>
            <a:pPr eaLnBrk="1" hangingPunct="1">
              <a:lnSpc>
                <a:spcPct val="80000"/>
              </a:lnSpc>
            </a:pPr>
            <a:endParaRPr lang="uk-UA" sz="700" dirty="0" smtClean="0"/>
          </a:p>
          <a:p>
            <a:pPr eaLnBrk="1" hangingPunct="1">
              <a:lnSpc>
                <a:spcPct val="80000"/>
              </a:lnSpc>
            </a:pPr>
            <a:endParaRPr lang="uk-UA" sz="700" dirty="0" smtClean="0"/>
          </a:p>
          <a:p>
            <a:pPr eaLnBrk="1" hangingPunct="1">
              <a:lnSpc>
                <a:spcPct val="80000"/>
              </a:lnSpc>
            </a:pPr>
            <a:endParaRPr lang="uk-UA" sz="700" dirty="0" smtClean="0"/>
          </a:p>
          <a:p>
            <a:pPr eaLnBrk="1" hangingPunct="1">
              <a:lnSpc>
                <a:spcPct val="80000"/>
              </a:lnSpc>
            </a:pPr>
            <a:endParaRPr lang="uk-UA" sz="700" dirty="0" smtClean="0"/>
          </a:p>
          <a:p>
            <a:pPr eaLnBrk="1" hangingPunct="1">
              <a:lnSpc>
                <a:spcPct val="80000"/>
              </a:lnSpc>
            </a:pPr>
            <a:endParaRPr lang="uk-UA" sz="700" dirty="0" smtClean="0"/>
          </a:p>
          <a:p>
            <a:pPr eaLnBrk="1" hangingPunct="1">
              <a:lnSpc>
                <a:spcPct val="80000"/>
              </a:lnSpc>
            </a:pPr>
            <a:endParaRPr lang="uk-UA" sz="700" dirty="0" smtClean="0"/>
          </a:p>
          <a:p>
            <a:pPr eaLnBrk="1" hangingPunct="1">
              <a:lnSpc>
                <a:spcPct val="80000"/>
              </a:lnSpc>
            </a:pPr>
            <a:endParaRPr lang="uk-UA" sz="700" dirty="0" smtClean="0"/>
          </a:p>
          <a:p>
            <a:pPr eaLnBrk="1" hangingPunct="1">
              <a:lnSpc>
                <a:spcPct val="80000"/>
              </a:lnSpc>
            </a:pPr>
            <a:endParaRPr lang="uk-UA" sz="700" dirty="0" smtClean="0"/>
          </a:p>
          <a:p>
            <a:pPr eaLnBrk="1" hangingPunct="1">
              <a:lnSpc>
                <a:spcPct val="80000"/>
              </a:lnSpc>
            </a:pPr>
            <a:endParaRPr lang="uk-UA" sz="700" dirty="0" smtClean="0"/>
          </a:p>
          <a:p>
            <a:pPr eaLnBrk="1" hangingPunct="1">
              <a:lnSpc>
                <a:spcPct val="80000"/>
              </a:lnSpc>
            </a:pPr>
            <a:endParaRPr lang="uk-UA" sz="700" dirty="0" smtClean="0"/>
          </a:p>
          <a:p>
            <a:pPr eaLnBrk="1" hangingPunct="1">
              <a:lnSpc>
                <a:spcPct val="80000"/>
              </a:lnSpc>
            </a:pPr>
            <a:endParaRPr lang="uk-UA" sz="700" dirty="0" smtClean="0"/>
          </a:p>
          <a:p>
            <a:pPr eaLnBrk="1" hangingPunct="1">
              <a:lnSpc>
                <a:spcPct val="80000"/>
              </a:lnSpc>
            </a:pPr>
            <a:endParaRPr lang="uk-UA" sz="700" dirty="0" smtClean="0"/>
          </a:p>
          <a:p>
            <a:pPr eaLnBrk="1" hangingPunct="1">
              <a:lnSpc>
                <a:spcPct val="80000"/>
              </a:lnSpc>
            </a:pPr>
            <a:endParaRPr lang="uk-UA" sz="700" dirty="0" smtClean="0"/>
          </a:p>
          <a:p>
            <a:pPr eaLnBrk="1" hangingPunct="1">
              <a:lnSpc>
                <a:spcPct val="80000"/>
              </a:lnSpc>
            </a:pPr>
            <a:endParaRPr lang="uk-UA" sz="700" dirty="0" smtClean="0"/>
          </a:p>
          <a:p>
            <a:pPr eaLnBrk="1" hangingPunct="1">
              <a:lnSpc>
                <a:spcPct val="80000"/>
              </a:lnSpc>
            </a:pPr>
            <a:endParaRPr lang="uk-UA" sz="700" dirty="0" smtClean="0"/>
          </a:p>
          <a:p>
            <a:pPr eaLnBrk="1" hangingPunct="1">
              <a:lnSpc>
                <a:spcPct val="80000"/>
              </a:lnSpc>
            </a:pPr>
            <a:endParaRPr lang="uk-UA" sz="700" dirty="0" smtClean="0"/>
          </a:p>
          <a:p>
            <a:pPr eaLnBrk="1" hangingPunct="1">
              <a:lnSpc>
                <a:spcPct val="80000"/>
              </a:lnSpc>
            </a:pPr>
            <a:endParaRPr lang="uk-UA" sz="700" dirty="0" smtClean="0"/>
          </a:p>
          <a:p>
            <a:pPr eaLnBrk="1" hangingPunct="1">
              <a:lnSpc>
                <a:spcPct val="80000"/>
              </a:lnSpc>
            </a:pPr>
            <a:endParaRPr lang="uk-UA" sz="700" dirty="0" smtClean="0"/>
          </a:p>
          <a:p>
            <a:pPr eaLnBrk="1" hangingPunct="1">
              <a:lnSpc>
                <a:spcPct val="80000"/>
              </a:lnSpc>
            </a:pPr>
            <a:endParaRPr lang="uk-UA" sz="700" dirty="0" smtClean="0"/>
          </a:p>
          <a:p>
            <a:pPr eaLnBrk="1" hangingPunct="1">
              <a:lnSpc>
                <a:spcPct val="80000"/>
              </a:lnSpc>
            </a:pPr>
            <a:endParaRPr lang="uk-UA" sz="700" dirty="0" smtClean="0"/>
          </a:p>
          <a:p>
            <a:pPr eaLnBrk="1" hangingPunct="1">
              <a:lnSpc>
                <a:spcPct val="80000"/>
              </a:lnSpc>
            </a:pPr>
            <a:endParaRPr lang="uk-UA" sz="700" dirty="0" smtClean="0"/>
          </a:p>
          <a:p>
            <a:pPr eaLnBrk="1" hangingPunct="1">
              <a:lnSpc>
                <a:spcPct val="80000"/>
              </a:lnSpc>
            </a:pPr>
            <a:endParaRPr lang="uk-UA" sz="700" dirty="0" smtClean="0"/>
          </a:p>
          <a:p>
            <a:pPr eaLnBrk="1" hangingPunct="1">
              <a:lnSpc>
                <a:spcPct val="80000"/>
              </a:lnSpc>
            </a:pPr>
            <a:endParaRPr lang="uk-UA" sz="700" dirty="0" smtClean="0"/>
          </a:p>
          <a:p>
            <a:pPr eaLnBrk="1" hangingPunct="1">
              <a:lnSpc>
                <a:spcPct val="80000"/>
              </a:lnSpc>
            </a:pPr>
            <a:endParaRPr lang="uk-UA" sz="700" dirty="0" smtClean="0"/>
          </a:p>
          <a:p>
            <a:pPr eaLnBrk="1" hangingPunct="1">
              <a:lnSpc>
                <a:spcPct val="80000"/>
              </a:lnSpc>
            </a:pPr>
            <a:endParaRPr lang="uk-UA" sz="700" dirty="0" smtClean="0"/>
          </a:p>
          <a:p>
            <a:pPr eaLnBrk="1" hangingPunct="1">
              <a:lnSpc>
                <a:spcPct val="80000"/>
              </a:lnSpc>
            </a:pPr>
            <a:endParaRPr lang="uk-UA" sz="700" dirty="0" smtClean="0"/>
          </a:p>
          <a:p>
            <a:pPr eaLnBrk="1" hangingPunct="1">
              <a:lnSpc>
                <a:spcPct val="80000"/>
              </a:lnSpc>
            </a:pPr>
            <a:endParaRPr lang="uk-UA" sz="700" dirty="0" smtClean="0"/>
          </a:p>
          <a:p>
            <a:pPr eaLnBrk="1" hangingPunct="1">
              <a:lnSpc>
                <a:spcPct val="80000"/>
              </a:lnSpc>
            </a:pPr>
            <a:endParaRPr lang="uk-UA" sz="700" dirty="0" smtClean="0"/>
          </a:p>
          <a:p>
            <a:pPr eaLnBrk="1" hangingPunct="1">
              <a:lnSpc>
                <a:spcPct val="80000"/>
              </a:lnSpc>
            </a:pPr>
            <a:endParaRPr lang="uk-UA" sz="700" dirty="0" smtClean="0"/>
          </a:p>
          <a:p>
            <a:pPr eaLnBrk="1" hangingPunct="1">
              <a:lnSpc>
                <a:spcPct val="80000"/>
              </a:lnSpc>
            </a:pPr>
            <a:endParaRPr lang="uk-UA" sz="700" dirty="0" smtClean="0"/>
          </a:p>
          <a:p>
            <a:pPr eaLnBrk="1" hangingPunct="1">
              <a:lnSpc>
                <a:spcPct val="80000"/>
              </a:lnSpc>
            </a:pPr>
            <a:endParaRPr lang="uk-UA" sz="700" dirty="0" smtClean="0"/>
          </a:p>
          <a:p>
            <a:pPr eaLnBrk="1" hangingPunct="1">
              <a:lnSpc>
                <a:spcPct val="80000"/>
              </a:lnSpc>
            </a:pPr>
            <a:endParaRPr lang="uk-UA" sz="700" dirty="0" smtClean="0"/>
          </a:p>
          <a:p>
            <a:pPr eaLnBrk="1" hangingPunct="1">
              <a:lnSpc>
                <a:spcPct val="80000"/>
              </a:lnSpc>
            </a:pPr>
            <a:endParaRPr lang="uk-UA" sz="700" dirty="0" smtClean="0"/>
          </a:p>
          <a:p>
            <a:pPr eaLnBrk="1" hangingPunct="1">
              <a:lnSpc>
                <a:spcPct val="80000"/>
              </a:lnSpc>
            </a:pPr>
            <a:endParaRPr lang="uk-UA" sz="700" dirty="0" smtClean="0"/>
          </a:p>
          <a:p>
            <a:pPr eaLnBrk="1" hangingPunct="1">
              <a:lnSpc>
                <a:spcPct val="80000"/>
              </a:lnSpc>
            </a:pPr>
            <a:r>
              <a:rPr lang="uk-UA" sz="700" dirty="0" smtClean="0"/>
              <a:t>4</a:t>
            </a:r>
          </a:p>
          <a:p>
            <a:pPr eaLnBrk="1" hangingPunct="1">
              <a:lnSpc>
                <a:spcPct val="80000"/>
              </a:lnSpc>
            </a:pPr>
            <a:r>
              <a:rPr lang="uk-UA" sz="700" dirty="0" smtClean="0"/>
              <a:t>.</a:t>
            </a:r>
            <a:endParaRPr lang="en-US" sz="700" dirty="0" smtClean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sz="3200" dirty="0" smtClean="0"/>
              <a:t>Проблемне питання</a:t>
            </a:r>
            <a:endParaRPr lang="ru-RU" sz="3200" dirty="0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41438"/>
            <a:ext cx="9036496" cy="4754562"/>
          </a:xfrm>
        </p:spPr>
        <p:txBody>
          <a:bodyPr/>
          <a:lstStyle/>
          <a:p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Чи згодні Ви з твердженням ?</a:t>
            </a:r>
          </a:p>
          <a:p>
            <a:pPr indent="0" algn="ctr">
              <a:spcBef>
                <a:spcPts val="0"/>
              </a:spcBef>
              <a:spcAft>
                <a:spcPts val="0"/>
              </a:spcAft>
              <a:buNone/>
            </a:pP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“ У рельєфі нічого випадкового немає.  Кожна рисочка рельєфу, від самої глибокої западини до самої високої гори,  чимось пояснюється і чимось обумовлюється ”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sz="3200" dirty="0" smtClean="0"/>
              <a:t>Геологічна будова</a:t>
            </a:r>
            <a:endParaRPr lang="ru-RU" sz="3200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18488" cy="4495800"/>
          </a:xfrm>
        </p:spPr>
        <p:txBody>
          <a:bodyPr/>
          <a:lstStyle/>
          <a:p>
            <a:pPr marL="0" indent="0" algn="ctr" eaLnBrk="1" hangingPunct="1">
              <a:spcBef>
                <a:spcPts val="0"/>
              </a:spcBef>
              <a:buFontTx/>
              <a:buNone/>
            </a:pPr>
            <a:r>
              <a:rPr lang="uk-UA" sz="4000" dirty="0" smtClean="0"/>
              <a:t>В основі континенту лежить давня Північноамериканська платформа з хвилястою поверхнею фундаменту.</a:t>
            </a:r>
            <a:endParaRPr lang="ru-RU" sz="4000" dirty="0" smtClean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Назар\Downloads\географія\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619" y="27384"/>
            <a:ext cx="4392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Назар\Downloads\географія\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032" y="27384"/>
            <a:ext cx="4394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Назар\Downloads\географія\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032" y="25400"/>
            <a:ext cx="4394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Назар\Downloads\географія\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032" y="27384"/>
            <a:ext cx="4394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Назар\Downloads\географія\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032" y="27384"/>
            <a:ext cx="4394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ершина горы">
  <a:themeElements>
    <a:clrScheme name="Вершина горы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Вершина горы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Вершина горы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741</TotalTime>
  <Words>428</Words>
  <Application>Microsoft Office PowerPoint</Application>
  <PresentationFormat>Экран (4:3)</PresentationFormat>
  <Paragraphs>129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Вершина горы</vt:lpstr>
      <vt:lpstr>Геологічна будова, рельєф і корисні копалини Північної Америки</vt:lpstr>
      <vt:lpstr>Слайд 2</vt:lpstr>
      <vt:lpstr>Слайд 3</vt:lpstr>
      <vt:lpstr>Геологічна будова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Рельєф  материка</vt:lpstr>
      <vt:lpstr>Лаврентійська височина</vt:lpstr>
      <vt:lpstr>Центральні рівнини</vt:lpstr>
      <vt:lpstr>Великі рівнини</vt:lpstr>
      <vt:lpstr>Примексиканська низовина </vt:lpstr>
      <vt:lpstr>Слайд 17</vt:lpstr>
      <vt:lpstr>Аппалачі</vt:lpstr>
      <vt:lpstr>Кордильєри</vt:lpstr>
      <vt:lpstr>Слайд 20</vt:lpstr>
      <vt:lpstr>Гірські хребти Кордильєр</vt:lpstr>
      <vt:lpstr>Єллоустонський парк</vt:lpstr>
      <vt:lpstr>Зовнішні процеси</vt:lpstr>
      <vt:lpstr>Слайд 24</vt:lpstr>
      <vt:lpstr>Великий каньйон Колорадо</vt:lpstr>
      <vt:lpstr>Найдовша печера світу</vt:lpstr>
      <vt:lpstr>Слайд 27</vt:lpstr>
      <vt:lpstr>Корисні копалини</vt:lpstr>
      <vt:lpstr>Слайд 29</vt:lpstr>
      <vt:lpstr>Проблемне питання</vt:lpstr>
    </vt:vector>
  </TitlesOfParts>
  <Company>MoBIL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Особливості рельєфу Південної Америки</dc:title>
  <dc:creator>Admin</dc:creator>
  <cp:lastModifiedBy>Admin</cp:lastModifiedBy>
  <cp:revision>77</cp:revision>
  <dcterms:created xsi:type="dcterms:W3CDTF">2012-01-27T17:24:21Z</dcterms:created>
  <dcterms:modified xsi:type="dcterms:W3CDTF">2015-03-05T09:55:13Z</dcterms:modified>
</cp:coreProperties>
</file>