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843" r:id="rId1"/>
  </p:sldMasterIdLst>
  <p:notesMasterIdLst>
    <p:notesMasterId r:id="rId48"/>
  </p:notesMasterIdLst>
  <p:handoutMasterIdLst>
    <p:handoutMasterId r:id="rId49"/>
  </p:handoutMasterIdLst>
  <p:sldIdLst>
    <p:sldId id="282" r:id="rId2"/>
    <p:sldId id="272" r:id="rId3"/>
    <p:sldId id="305" r:id="rId4"/>
    <p:sldId id="273" r:id="rId5"/>
    <p:sldId id="274" r:id="rId6"/>
    <p:sldId id="284" r:id="rId7"/>
    <p:sldId id="275" r:id="rId8"/>
    <p:sldId id="276" r:id="rId9"/>
    <p:sldId id="277" r:id="rId10"/>
    <p:sldId id="301" r:id="rId11"/>
    <p:sldId id="285" r:id="rId12"/>
    <p:sldId id="286" r:id="rId13"/>
    <p:sldId id="257" r:id="rId14"/>
    <p:sldId id="260" r:id="rId15"/>
    <p:sldId id="261" r:id="rId16"/>
    <p:sldId id="265" r:id="rId17"/>
    <p:sldId id="266" r:id="rId18"/>
    <p:sldId id="267" r:id="rId19"/>
    <p:sldId id="302" r:id="rId20"/>
    <p:sldId id="264" r:id="rId21"/>
    <p:sldId id="258" r:id="rId22"/>
    <p:sldId id="259" r:id="rId23"/>
    <p:sldId id="262" r:id="rId24"/>
    <p:sldId id="263" r:id="rId25"/>
    <p:sldId id="269" r:id="rId26"/>
    <p:sldId id="270" r:id="rId27"/>
    <p:sldId id="271" r:id="rId28"/>
    <p:sldId id="281" r:id="rId29"/>
    <p:sldId id="287" r:id="rId30"/>
    <p:sldId id="278" r:id="rId31"/>
    <p:sldId id="279" r:id="rId32"/>
    <p:sldId id="304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300" r:id="rId47"/>
  </p:sldIdLst>
  <p:sldSz cx="9144000" cy="6858000" type="screen4x3"/>
  <p:notesSz cx="6858000" cy="9144000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Calibri Light" charset="0"/>
      <p:regular r:id="rId54"/>
      <p:italic r:id="rId55"/>
    </p:embeddedFont>
    <p:embeddedFont>
      <p:font typeface="Book Antiqua" pitchFamily="18" charset="0"/>
      <p:regular r:id="rId56"/>
      <p:bold r:id="rId57"/>
      <p:italic r:id="rId58"/>
      <p:boldItalic r:id="rId59"/>
    </p:embeddedFont>
    <p:embeddedFont>
      <p:font typeface="Bookman Old Style" pitchFamily="18" charset="0"/>
      <p:regular r:id="rId60"/>
      <p:bold r:id="rId61"/>
      <p:italic r:id="rId62"/>
      <p:boldItalic r:id="rId63"/>
    </p:embeddedFont>
    <p:embeddedFont>
      <p:font typeface="UkrainianLazurski"/>
      <p:regular r:id="rId64"/>
      <p:bold r:id="rId65"/>
      <p:italic r:id="rId66"/>
      <p:boldItalic r:id="rId67"/>
    </p:embeddedFont>
    <p:embeddedFont>
      <p:font typeface="Uk_Bukvarnaya"/>
      <p:regular r:id="rId68"/>
      <p:bold r:id="rId69"/>
      <p:italic r:id="rId70"/>
    </p:embeddedFont>
    <p:embeddedFont>
      <p:font typeface="Antikvarika" charset="0"/>
      <p:regular r:id="rId7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FFFF"/>
    <a:srgbClr val="660066"/>
    <a:srgbClr val="990000"/>
    <a:srgbClr val="A50021"/>
    <a:srgbClr val="FFFF71"/>
    <a:srgbClr val="F2952E"/>
  </p:clrMru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4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F5BFF-370F-40DF-8B7E-4326858F2103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C7B843D6-4363-45CB-9034-7D79C9CE024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vert="horz"/>
        <a:lstStyle/>
        <a:p>
          <a:r>
            <a:rPr lang="uk-UA" sz="4400" b="1" spc="300" dirty="0" smtClean="0">
              <a:latin typeface="Bookman Old Style" panose="02050604050505020204" pitchFamily="18" charset="0"/>
            </a:rPr>
            <a:t>Фразеологія</a:t>
          </a:r>
          <a:endParaRPr lang="uk-UA" sz="4400" b="1" spc="300" dirty="0">
            <a:latin typeface="Bookman Old Style" panose="02050604050505020204" pitchFamily="18" charset="0"/>
          </a:endParaRPr>
        </a:p>
      </dgm:t>
    </dgm:pt>
    <dgm:pt modelId="{5F649574-3EBD-4D90-B2C4-A92FA89B3130}" type="parTrans" cxnId="{D5E7A1A7-D609-4D70-B9A8-4D6AC648CF8C}">
      <dgm:prSet/>
      <dgm:spPr/>
      <dgm:t>
        <a:bodyPr/>
        <a:lstStyle/>
        <a:p>
          <a:endParaRPr lang="uk-UA"/>
        </a:p>
      </dgm:t>
    </dgm:pt>
    <dgm:pt modelId="{23A05754-EA29-4FB8-B9F0-E7DF4350FD10}" type="sibTrans" cxnId="{D5E7A1A7-D609-4D70-B9A8-4D6AC648CF8C}">
      <dgm:prSet/>
      <dgm:spPr/>
      <dgm:t>
        <a:bodyPr/>
        <a:lstStyle/>
        <a:p>
          <a:endParaRPr lang="uk-UA"/>
        </a:p>
      </dgm:t>
    </dgm:pt>
    <dgm:pt modelId="{B574BDEA-E905-4ACC-9BCA-18ACB2017540}" type="asst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Вивчає стійкі сполучення слів, їх склад, будову та значення</a:t>
          </a:r>
          <a:endParaRPr lang="uk-UA" b="1" dirty="0">
            <a:latin typeface="Book Antiqua" panose="02040602050305030304" pitchFamily="18" charset="0"/>
          </a:endParaRPr>
        </a:p>
      </dgm:t>
    </dgm:pt>
    <dgm:pt modelId="{26CB1C16-AB42-4DD4-9A04-54D087862458}" type="parTrans" cxnId="{E5C412D9-A227-4FD4-8ED4-28980C22591A}">
      <dgm:prSet/>
      <dgm:spPr/>
      <dgm:t>
        <a:bodyPr/>
        <a:lstStyle/>
        <a:p>
          <a:endParaRPr lang="uk-UA"/>
        </a:p>
      </dgm:t>
    </dgm:pt>
    <dgm:pt modelId="{EAC586B2-832A-4135-B919-657F4AF3BFDA}" type="sibTrans" cxnId="{E5C412D9-A227-4FD4-8ED4-28980C22591A}">
      <dgm:prSet/>
      <dgm:spPr/>
      <dgm:t>
        <a:bodyPr/>
        <a:lstStyle/>
        <a:p>
          <a:endParaRPr lang="uk-UA"/>
        </a:p>
      </dgm:t>
    </dgm:pt>
    <dgm:pt modelId="{E8298375-51F1-462E-BA61-568D70F5EC6B}" type="asst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Вивчає сукупність стійких сполучень слів</a:t>
          </a:r>
          <a:endParaRPr lang="uk-UA" b="1" dirty="0">
            <a:latin typeface="Book Antiqua" panose="02040602050305030304" pitchFamily="18" charset="0"/>
          </a:endParaRPr>
        </a:p>
      </dgm:t>
    </dgm:pt>
    <dgm:pt modelId="{617EE643-EDFF-44AA-9BEB-710C379FF339}" type="parTrans" cxnId="{E3A9E866-C844-4212-B3F0-BC109F9262D6}">
      <dgm:prSet/>
      <dgm:spPr/>
      <dgm:t>
        <a:bodyPr/>
        <a:lstStyle/>
        <a:p>
          <a:endParaRPr lang="uk-UA"/>
        </a:p>
      </dgm:t>
    </dgm:pt>
    <dgm:pt modelId="{DF015A0B-1834-4FF4-84E0-9809C4BCD697}" type="sibTrans" cxnId="{E3A9E866-C844-4212-B3F0-BC109F9262D6}">
      <dgm:prSet/>
      <dgm:spPr/>
      <dgm:t>
        <a:bodyPr/>
        <a:lstStyle/>
        <a:p>
          <a:endParaRPr lang="uk-UA"/>
        </a:p>
      </dgm:t>
    </dgm:pt>
    <dgm:pt modelId="{89307466-B94A-4C4D-8A78-E43495C8FFF6}" type="pres">
      <dgm:prSet presAssocID="{0EDF5BFF-370F-40DF-8B7E-4326858F21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64BAD1F-151D-405C-B5BE-3FFEB5F528EE}" type="pres">
      <dgm:prSet presAssocID="{C7B843D6-4363-45CB-9034-7D79C9CE0240}" presName="hierRoot1" presStyleCnt="0">
        <dgm:presLayoutVars>
          <dgm:hierBranch val="init"/>
        </dgm:presLayoutVars>
      </dgm:prSet>
      <dgm:spPr/>
    </dgm:pt>
    <dgm:pt modelId="{8225ABB2-2CA5-41BD-AE26-65AB8E026325}" type="pres">
      <dgm:prSet presAssocID="{C7B843D6-4363-45CB-9034-7D79C9CE0240}" presName="rootComposite1" presStyleCnt="0"/>
      <dgm:spPr/>
    </dgm:pt>
    <dgm:pt modelId="{D9423852-B052-4054-AE16-8323626507B8}" type="pres">
      <dgm:prSet presAssocID="{C7B843D6-4363-45CB-9034-7D79C9CE0240}" presName="rootText1" presStyleLbl="node0" presStyleIdx="0" presStyleCnt="1" custScaleX="12364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F48920-5673-4EEB-BF51-46377A906C6A}" type="pres">
      <dgm:prSet presAssocID="{C7B843D6-4363-45CB-9034-7D79C9CE024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56508642-0C68-4B4D-A435-88D2AB5EB89C}" type="pres">
      <dgm:prSet presAssocID="{C7B843D6-4363-45CB-9034-7D79C9CE0240}" presName="hierChild2" presStyleCnt="0"/>
      <dgm:spPr/>
    </dgm:pt>
    <dgm:pt modelId="{C04928FC-8CF6-41D0-8C01-680071D4176D}" type="pres">
      <dgm:prSet presAssocID="{C7B843D6-4363-45CB-9034-7D79C9CE0240}" presName="hierChild3" presStyleCnt="0"/>
      <dgm:spPr/>
    </dgm:pt>
    <dgm:pt modelId="{93BCCEAD-0135-4F71-AD7D-74CF963C3D52}" type="pres">
      <dgm:prSet presAssocID="{26CB1C16-AB42-4DD4-9A04-54D087862458}" presName="Name111" presStyleLbl="parChTrans1D2" presStyleIdx="0" presStyleCnt="2"/>
      <dgm:spPr/>
      <dgm:t>
        <a:bodyPr/>
        <a:lstStyle/>
        <a:p>
          <a:endParaRPr lang="uk-UA"/>
        </a:p>
      </dgm:t>
    </dgm:pt>
    <dgm:pt modelId="{BC1E5A42-25BC-45A2-8A6E-925101F5526D}" type="pres">
      <dgm:prSet presAssocID="{B574BDEA-E905-4ACC-9BCA-18ACB2017540}" presName="hierRoot3" presStyleCnt="0">
        <dgm:presLayoutVars>
          <dgm:hierBranch val="init"/>
        </dgm:presLayoutVars>
      </dgm:prSet>
      <dgm:spPr/>
    </dgm:pt>
    <dgm:pt modelId="{5652E541-6F88-48C3-9F78-0CF9C39B3091}" type="pres">
      <dgm:prSet presAssocID="{B574BDEA-E905-4ACC-9BCA-18ACB2017540}" presName="rootComposite3" presStyleCnt="0"/>
      <dgm:spPr/>
    </dgm:pt>
    <dgm:pt modelId="{40B868A9-5513-4FE5-AA8B-00068CD8C1BA}" type="pres">
      <dgm:prSet presAssocID="{B574BDEA-E905-4ACC-9BCA-18ACB2017540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54E76C-D271-4893-9D9E-15EC6F6A04CC}" type="pres">
      <dgm:prSet presAssocID="{B574BDEA-E905-4ACC-9BCA-18ACB2017540}" presName="rootConnector3" presStyleLbl="asst1" presStyleIdx="0" presStyleCnt="2"/>
      <dgm:spPr/>
      <dgm:t>
        <a:bodyPr/>
        <a:lstStyle/>
        <a:p>
          <a:endParaRPr lang="uk-UA"/>
        </a:p>
      </dgm:t>
    </dgm:pt>
    <dgm:pt modelId="{C5654C8B-4383-4920-9575-D72790A54B44}" type="pres">
      <dgm:prSet presAssocID="{B574BDEA-E905-4ACC-9BCA-18ACB2017540}" presName="hierChild6" presStyleCnt="0"/>
      <dgm:spPr/>
    </dgm:pt>
    <dgm:pt modelId="{C0E1CB00-0E54-49B2-A492-10BD953DE128}" type="pres">
      <dgm:prSet presAssocID="{B574BDEA-E905-4ACC-9BCA-18ACB2017540}" presName="hierChild7" presStyleCnt="0"/>
      <dgm:spPr/>
    </dgm:pt>
    <dgm:pt modelId="{070FCE09-C126-43D5-8782-FCB9AB9EAB00}" type="pres">
      <dgm:prSet presAssocID="{617EE643-EDFF-44AA-9BEB-710C379FF339}" presName="Name111" presStyleLbl="parChTrans1D2" presStyleIdx="1" presStyleCnt="2"/>
      <dgm:spPr/>
      <dgm:t>
        <a:bodyPr/>
        <a:lstStyle/>
        <a:p>
          <a:endParaRPr lang="uk-UA"/>
        </a:p>
      </dgm:t>
    </dgm:pt>
    <dgm:pt modelId="{759A9981-B723-43C7-B84B-C484EE97295B}" type="pres">
      <dgm:prSet presAssocID="{E8298375-51F1-462E-BA61-568D70F5EC6B}" presName="hierRoot3" presStyleCnt="0">
        <dgm:presLayoutVars>
          <dgm:hierBranch val="init"/>
        </dgm:presLayoutVars>
      </dgm:prSet>
      <dgm:spPr/>
    </dgm:pt>
    <dgm:pt modelId="{5FFB15A8-7375-4A1F-B73B-6A5EDEF78797}" type="pres">
      <dgm:prSet presAssocID="{E8298375-51F1-462E-BA61-568D70F5EC6B}" presName="rootComposite3" presStyleCnt="0"/>
      <dgm:spPr/>
    </dgm:pt>
    <dgm:pt modelId="{605A3B43-AD0E-4BB3-BFAF-83B1E14B6433}" type="pres">
      <dgm:prSet presAssocID="{E8298375-51F1-462E-BA61-568D70F5EC6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C16EF3-C3F8-4CBC-931E-8A4591607B2C}" type="pres">
      <dgm:prSet presAssocID="{E8298375-51F1-462E-BA61-568D70F5EC6B}" presName="rootConnector3" presStyleLbl="asst1" presStyleIdx="1" presStyleCnt="2"/>
      <dgm:spPr/>
      <dgm:t>
        <a:bodyPr/>
        <a:lstStyle/>
        <a:p>
          <a:endParaRPr lang="uk-UA"/>
        </a:p>
      </dgm:t>
    </dgm:pt>
    <dgm:pt modelId="{7DC018CD-152D-4D43-B72B-A56A32D9CC0E}" type="pres">
      <dgm:prSet presAssocID="{E8298375-51F1-462E-BA61-568D70F5EC6B}" presName="hierChild6" presStyleCnt="0"/>
      <dgm:spPr/>
    </dgm:pt>
    <dgm:pt modelId="{8FC6C39B-9644-4679-96EC-55EDAB5D090E}" type="pres">
      <dgm:prSet presAssocID="{E8298375-51F1-462E-BA61-568D70F5EC6B}" presName="hierChild7" presStyleCnt="0"/>
      <dgm:spPr/>
    </dgm:pt>
  </dgm:ptLst>
  <dgm:cxnLst>
    <dgm:cxn modelId="{C73F9BCA-0DA9-4FD4-8076-9661FB9E69CA}" type="presOf" srcId="{C7B843D6-4363-45CB-9034-7D79C9CE0240}" destId="{A1F48920-5673-4EEB-BF51-46377A906C6A}" srcOrd="1" destOrd="0" presId="urn:microsoft.com/office/officeart/2005/8/layout/orgChart1"/>
    <dgm:cxn modelId="{E5C412D9-A227-4FD4-8ED4-28980C22591A}" srcId="{C7B843D6-4363-45CB-9034-7D79C9CE0240}" destId="{B574BDEA-E905-4ACC-9BCA-18ACB2017540}" srcOrd="0" destOrd="0" parTransId="{26CB1C16-AB42-4DD4-9A04-54D087862458}" sibTransId="{EAC586B2-832A-4135-B919-657F4AF3BFDA}"/>
    <dgm:cxn modelId="{0553CE3C-7293-4129-968F-DE454B9FFD83}" type="presOf" srcId="{B574BDEA-E905-4ACC-9BCA-18ACB2017540}" destId="{40B868A9-5513-4FE5-AA8B-00068CD8C1BA}" srcOrd="0" destOrd="0" presId="urn:microsoft.com/office/officeart/2005/8/layout/orgChart1"/>
    <dgm:cxn modelId="{E4707C4B-0C3A-4D12-BC64-6EB03FF1AE2F}" type="presOf" srcId="{26CB1C16-AB42-4DD4-9A04-54D087862458}" destId="{93BCCEAD-0135-4F71-AD7D-74CF963C3D52}" srcOrd="0" destOrd="0" presId="urn:microsoft.com/office/officeart/2005/8/layout/orgChart1"/>
    <dgm:cxn modelId="{E8960CF3-D8FD-46BB-B820-898FFFEEE67C}" type="presOf" srcId="{E8298375-51F1-462E-BA61-568D70F5EC6B}" destId="{8DC16EF3-C3F8-4CBC-931E-8A4591607B2C}" srcOrd="1" destOrd="0" presId="urn:microsoft.com/office/officeart/2005/8/layout/orgChart1"/>
    <dgm:cxn modelId="{30606D2C-4FED-4D06-BEBA-8E492B5FEEC0}" type="presOf" srcId="{C7B843D6-4363-45CB-9034-7D79C9CE0240}" destId="{D9423852-B052-4054-AE16-8323626507B8}" srcOrd="0" destOrd="0" presId="urn:microsoft.com/office/officeart/2005/8/layout/orgChart1"/>
    <dgm:cxn modelId="{52D20983-FB3E-4C78-A191-0961DFF136B0}" type="presOf" srcId="{E8298375-51F1-462E-BA61-568D70F5EC6B}" destId="{605A3B43-AD0E-4BB3-BFAF-83B1E14B6433}" srcOrd="0" destOrd="0" presId="urn:microsoft.com/office/officeart/2005/8/layout/orgChart1"/>
    <dgm:cxn modelId="{E9877BB7-429A-4D5F-A679-B92F28E40B7B}" type="presOf" srcId="{0EDF5BFF-370F-40DF-8B7E-4326858F2103}" destId="{89307466-B94A-4C4D-8A78-E43495C8FFF6}" srcOrd="0" destOrd="0" presId="urn:microsoft.com/office/officeart/2005/8/layout/orgChart1"/>
    <dgm:cxn modelId="{6312303B-5EA2-4C88-85A7-09EB4E235CFD}" type="presOf" srcId="{B574BDEA-E905-4ACC-9BCA-18ACB2017540}" destId="{FE54E76C-D271-4893-9D9E-15EC6F6A04CC}" srcOrd="1" destOrd="0" presId="urn:microsoft.com/office/officeart/2005/8/layout/orgChart1"/>
    <dgm:cxn modelId="{E3A9E866-C844-4212-B3F0-BC109F9262D6}" srcId="{C7B843D6-4363-45CB-9034-7D79C9CE0240}" destId="{E8298375-51F1-462E-BA61-568D70F5EC6B}" srcOrd="1" destOrd="0" parTransId="{617EE643-EDFF-44AA-9BEB-710C379FF339}" sibTransId="{DF015A0B-1834-4FF4-84E0-9809C4BCD697}"/>
    <dgm:cxn modelId="{1FE8056E-5E55-4A78-ABDF-E35680471527}" type="presOf" srcId="{617EE643-EDFF-44AA-9BEB-710C379FF339}" destId="{070FCE09-C126-43D5-8782-FCB9AB9EAB00}" srcOrd="0" destOrd="0" presId="urn:microsoft.com/office/officeart/2005/8/layout/orgChart1"/>
    <dgm:cxn modelId="{D5E7A1A7-D609-4D70-B9A8-4D6AC648CF8C}" srcId="{0EDF5BFF-370F-40DF-8B7E-4326858F2103}" destId="{C7B843D6-4363-45CB-9034-7D79C9CE0240}" srcOrd="0" destOrd="0" parTransId="{5F649574-3EBD-4D90-B2C4-A92FA89B3130}" sibTransId="{23A05754-EA29-4FB8-B9F0-E7DF4350FD10}"/>
    <dgm:cxn modelId="{0E2CD020-C1FE-48A7-8BB1-1F10F002EA65}" type="presParOf" srcId="{89307466-B94A-4C4D-8A78-E43495C8FFF6}" destId="{A64BAD1F-151D-405C-B5BE-3FFEB5F528EE}" srcOrd="0" destOrd="0" presId="urn:microsoft.com/office/officeart/2005/8/layout/orgChart1"/>
    <dgm:cxn modelId="{24FE62E2-6FB5-43BF-96FF-A2C84C2804D6}" type="presParOf" srcId="{A64BAD1F-151D-405C-B5BE-3FFEB5F528EE}" destId="{8225ABB2-2CA5-41BD-AE26-65AB8E026325}" srcOrd="0" destOrd="0" presId="urn:microsoft.com/office/officeart/2005/8/layout/orgChart1"/>
    <dgm:cxn modelId="{4B807298-4829-4758-A652-027D12C2D182}" type="presParOf" srcId="{8225ABB2-2CA5-41BD-AE26-65AB8E026325}" destId="{D9423852-B052-4054-AE16-8323626507B8}" srcOrd="0" destOrd="0" presId="urn:microsoft.com/office/officeart/2005/8/layout/orgChart1"/>
    <dgm:cxn modelId="{AB4D7754-2954-475D-B2A7-FD0527AC8C89}" type="presParOf" srcId="{8225ABB2-2CA5-41BD-AE26-65AB8E026325}" destId="{A1F48920-5673-4EEB-BF51-46377A906C6A}" srcOrd="1" destOrd="0" presId="urn:microsoft.com/office/officeart/2005/8/layout/orgChart1"/>
    <dgm:cxn modelId="{C2DAD1F9-E53B-40ED-A533-D022B26A00C9}" type="presParOf" srcId="{A64BAD1F-151D-405C-B5BE-3FFEB5F528EE}" destId="{56508642-0C68-4B4D-A435-88D2AB5EB89C}" srcOrd="1" destOrd="0" presId="urn:microsoft.com/office/officeart/2005/8/layout/orgChart1"/>
    <dgm:cxn modelId="{E954892C-D6CA-4FB3-AAAD-978C6A49B8B3}" type="presParOf" srcId="{A64BAD1F-151D-405C-B5BE-3FFEB5F528EE}" destId="{C04928FC-8CF6-41D0-8C01-680071D4176D}" srcOrd="2" destOrd="0" presId="urn:microsoft.com/office/officeart/2005/8/layout/orgChart1"/>
    <dgm:cxn modelId="{6418A49C-7038-4282-864B-B7A3827B4B63}" type="presParOf" srcId="{C04928FC-8CF6-41D0-8C01-680071D4176D}" destId="{93BCCEAD-0135-4F71-AD7D-74CF963C3D52}" srcOrd="0" destOrd="0" presId="urn:microsoft.com/office/officeart/2005/8/layout/orgChart1"/>
    <dgm:cxn modelId="{8A501196-867B-46A0-BB4B-F6E7F38EA0F4}" type="presParOf" srcId="{C04928FC-8CF6-41D0-8C01-680071D4176D}" destId="{BC1E5A42-25BC-45A2-8A6E-925101F5526D}" srcOrd="1" destOrd="0" presId="urn:microsoft.com/office/officeart/2005/8/layout/orgChart1"/>
    <dgm:cxn modelId="{1818FAB8-4151-424C-8A63-3C5297FD5658}" type="presParOf" srcId="{BC1E5A42-25BC-45A2-8A6E-925101F5526D}" destId="{5652E541-6F88-48C3-9F78-0CF9C39B3091}" srcOrd="0" destOrd="0" presId="urn:microsoft.com/office/officeart/2005/8/layout/orgChart1"/>
    <dgm:cxn modelId="{B87B8978-C181-48BA-BCA6-61ADF2DFA0BB}" type="presParOf" srcId="{5652E541-6F88-48C3-9F78-0CF9C39B3091}" destId="{40B868A9-5513-4FE5-AA8B-00068CD8C1BA}" srcOrd="0" destOrd="0" presId="urn:microsoft.com/office/officeart/2005/8/layout/orgChart1"/>
    <dgm:cxn modelId="{0CE9E91F-9074-4F82-B16B-1F72D43BC7C4}" type="presParOf" srcId="{5652E541-6F88-48C3-9F78-0CF9C39B3091}" destId="{FE54E76C-D271-4893-9D9E-15EC6F6A04CC}" srcOrd="1" destOrd="0" presId="urn:microsoft.com/office/officeart/2005/8/layout/orgChart1"/>
    <dgm:cxn modelId="{A287EBC1-157B-416A-8AC2-1A5496BC0282}" type="presParOf" srcId="{BC1E5A42-25BC-45A2-8A6E-925101F5526D}" destId="{C5654C8B-4383-4920-9575-D72790A54B44}" srcOrd="1" destOrd="0" presId="urn:microsoft.com/office/officeart/2005/8/layout/orgChart1"/>
    <dgm:cxn modelId="{97186A4E-1950-4AF2-99B4-464A86449A6F}" type="presParOf" srcId="{BC1E5A42-25BC-45A2-8A6E-925101F5526D}" destId="{C0E1CB00-0E54-49B2-A492-10BD953DE128}" srcOrd="2" destOrd="0" presId="urn:microsoft.com/office/officeart/2005/8/layout/orgChart1"/>
    <dgm:cxn modelId="{7FE29EAF-78F3-4BFD-ACC6-8AD4C443CB52}" type="presParOf" srcId="{C04928FC-8CF6-41D0-8C01-680071D4176D}" destId="{070FCE09-C126-43D5-8782-FCB9AB9EAB00}" srcOrd="2" destOrd="0" presId="urn:microsoft.com/office/officeart/2005/8/layout/orgChart1"/>
    <dgm:cxn modelId="{1345E16B-BFD9-4D77-AA3C-023D247E5191}" type="presParOf" srcId="{C04928FC-8CF6-41D0-8C01-680071D4176D}" destId="{759A9981-B723-43C7-B84B-C484EE97295B}" srcOrd="3" destOrd="0" presId="urn:microsoft.com/office/officeart/2005/8/layout/orgChart1"/>
    <dgm:cxn modelId="{21615704-4B45-466F-B1EE-384130FEA58F}" type="presParOf" srcId="{759A9981-B723-43C7-B84B-C484EE97295B}" destId="{5FFB15A8-7375-4A1F-B73B-6A5EDEF78797}" srcOrd="0" destOrd="0" presId="urn:microsoft.com/office/officeart/2005/8/layout/orgChart1"/>
    <dgm:cxn modelId="{E61E2436-229B-4F22-BA90-18F8529B09B9}" type="presParOf" srcId="{5FFB15A8-7375-4A1F-B73B-6A5EDEF78797}" destId="{605A3B43-AD0E-4BB3-BFAF-83B1E14B6433}" srcOrd="0" destOrd="0" presId="urn:microsoft.com/office/officeart/2005/8/layout/orgChart1"/>
    <dgm:cxn modelId="{740B51D2-E0AB-4730-AC29-A582205ED42E}" type="presParOf" srcId="{5FFB15A8-7375-4A1F-B73B-6A5EDEF78797}" destId="{8DC16EF3-C3F8-4CBC-931E-8A4591607B2C}" srcOrd="1" destOrd="0" presId="urn:microsoft.com/office/officeart/2005/8/layout/orgChart1"/>
    <dgm:cxn modelId="{BDC0C6AD-C9DE-465D-BEB2-CA2615C64A07}" type="presParOf" srcId="{759A9981-B723-43C7-B84B-C484EE97295B}" destId="{7DC018CD-152D-4D43-B72B-A56A32D9CC0E}" srcOrd="1" destOrd="0" presId="urn:microsoft.com/office/officeart/2005/8/layout/orgChart1"/>
    <dgm:cxn modelId="{AEAB48E2-81A9-4608-A679-C7EAD0E3B935}" type="presParOf" srcId="{759A9981-B723-43C7-B84B-C484EE97295B}" destId="{8FC6C39B-9644-4679-96EC-55EDAB5D090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FB680-6909-45EF-A613-3A8D5BECAB3E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D2AA64E6-37D7-4E8D-AB3C-952D1BD6BB7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0" dirty="0" smtClean="0">
              <a:solidFill>
                <a:schemeClr val="bg1"/>
              </a:solidFill>
              <a:latin typeface="Bookman Old Style" panose="02050604050505020204" pitchFamily="18" charset="0"/>
            </a:rPr>
            <a:t>Ознаки фразеологізмів</a:t>
          </a:r>
          <a:endParaRPr lang="uk-UA" sz="3200" b="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11CD2EC8-00D1-43F7-B04F-FFA04648367A}" type="parTrans" cxnId="{FE7A794C-9C40-477B-AD8F-88F59E578FF2}">
      <dgm:prSet/>
      <dgm:spPr/>
      <dgm:t>
        <a:bodyPr/>
        <a:lstStyle/>
        <a:p>
          <a:endParaRPr lang="uk-UA"/>
        </a:p>
      </dgm:t>
    </dgm:pt>
    <dgm:pt modelId="{86CE01DA-B2C6-4553-9CFA-A802271A80BB}" type="sibTrans" cxnId="{FE7A794C-9C40-477B-AD8F-88F59E578FF2}">
      <dgm:prSet/>
      <dgm:spPr/>
      <dgm:t>
        <a:bodyPr/>
        <a:lstStyle/>
        <a:p>
          <a:endParaRPr lang="uk-UA"/>
        </a:p>
      </dgm:t>
    </dgm:pt>
    <dgm:pt modelId="{E1C1FEA0-FE56-48E3-8D61-E4BABD0FCFF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i="1" dirty="0" smtClean="0">
              <a:latin typeface="Book Antiqua" panose="02040602050305030304" pitchFamily="18" charset="0"/>
            </a:rPr>
            <a:t>Відтворюваність у процесі спілкування</a:t>
          </a:r>
          <a:endParaRPr lang="uk-UA" sz="2200" b="1" i="1" dirty="0">
            <a:latin typeface="Book Antiqua" panose="02040602050305030304" pitchFamily="18" charset="0"/>
          </a:endParaRPr>
        </a:p>
      </dgm:t>
    </dgm:pt>
    <dgm:pt modelId="{C9B8497C-09C1-4F08-8C4E-F3920E0505AF}" type="parTrans" cxnId="{FBEDA551-CB91-46A1-9A27-FB3A8B95CDB2}">
      <dgm:prSet/>
      <dgm:spPr/>
      <dgm:t>
        <a:bodyPr/>
        <a:lstStyle/>
        <a:p>
          <a:endParaRPr lang="uk-UA"/>
        </a:p>
      </dgm:t>
    </dgm:pt>
    <dgm:pt modelId="{397C3EBD-5509-4643-87F6-C2D2294790BE}" type="sibTrans" cxnId="{FBEDA551-CB91-46A1-9A27-FB3A8B95CDB2}">
      <dgm:prSet/>
      <dgm:spPr/>
      <dgm:t>
        <a:bodyPr/>
        <a:lstStyle/>
        <a:p>
          <a:endParaRPr lang="uk-UA"/>
        </a:p>
      </dgm:t>
    </dgm:pt>
    <dgm:pt modelId="{A52FFFF1-12FC-4210-B1E1-B4F97892474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i="1" dirty="0" smtClean="0">
              <a:latin typeface="Book Antiqua" panose="02040602050305030304" pitchFamily="18" charset="0"/>
            </a:rPr>
            <a:t>Цілісність значення</a:t>
          </a:r>
          <a:endParaRPr lang="uk-UA" sz="2200" b="1" i="1" dirty="0">
            <a:latin typeface="Book Antiqua" panose="02040602050305030304" pitchFamily="18" charset="0"/>
          </a:endParaRPr>
        </a:p>
      </dgm:t>
    </dgm:pt>
    <dgm:pt modelId="{C184D8B2-184A-4865-B09F-05A1B17D759B}" type="parTrans" cxnId="{437D7673-EE6C-49AC-B2B3-039F050827D6}">
      <dgm:prSet/>
      <dgm:spPr/>
      <dgm:t>
        <a:bodyPr/>
        <a:lstStyle/>
        <a:p>
          <a:endParaRPr lang="uk-UA"/>
        </a:p>
      </dgm:t>
    </dgm:pt>
    <dgm:pt modelId="{8D59631B-B55C-4BA2-A385-8B25622FB8A6}" type="sibTrans" cxnId="{437D7673-EE6C-49AC-B2B3-039F050827D6}">
      <dgm:prSet/>
      <dgm:spPr/>
      <dgm:t>
        <a:bodyPr/>
        <a:lstStyle/>
        <a:p>
          <a:endParaRPr lang="uk-UA"/>
        </a:p>
      </dgm:t>
    </dgm:pt>
    <dgm:pt modelId="{61F2D37A-8D01-4AE2-8972-09FFFF3B2A9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i="1" dirty="0" smtClean="0">
              <a:latin typeface="Book Antiqua" panose="02040602050305030304" pitchFamily="18" charset="0"/>
            </a:rPr>
            <a:t>Дослівна неперекладність</a:t>
          </a:r>
          <a:endParaRPr lang="uk-UA" sz="2200" b="1" i="1" dirty="0">
            <a:latin typeface="Book Antiqua" panose="02040602050305030304" pitchFamily="18" charset="0"/>
          </a:endParaRPr>
        </a:p>
      </dgm:t>
    </dgm:pt>
    <dgm:pt modelId="{94F5022D-0FBC-424D-A6D8-2A580391529A}" type="parTrans" cxnId="{CD5F94B9-3270-4A34-903E-9E6702DC32C8}">
      <dgm:prSet/>
      <dgm:spPr/>
      <dgm:t>
        <a:bodyPr/>
        <a:lstStyle/>
        <a:p>
          <a:endParaRPr lang="uk-UA"/>
        </a:p>
      </dgm:t>
    </dgm:pt>
    <dgm:pt modelId="{FF8416F8-DB15-471D-A055-C6EBDD8F73A7}" type="sibTrans" cxnId="{CD5F94B9-3270-4A34-903E-9E6702DC32C8}">
      <dgm:prSet/>
      <dgm:spPr/>
      <dgm:t>
        <a:bodyPr/>
        <a:lstStyle/>
        <a:p>
          <a:endParaRPr lang="uk-UA"/>
        </a:p>
      </dgm:t>
    </dgm:pt>
    <dgm:pt modelId="{BDED48C6-DD58-4FFA-81CA-A54CF2ED29A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i="1" dirty="0" smtClean="0">
              <a:latin typeface="Book Antiqua" panose="02040602050305030304" pitchFamily="18" charset="0"/>
            </a:rPr>
            <a:t>Незмінність складу</a:t>
          </a:r>
          <a:endParaRPr lang="uk-UA" sz="2200" b="1" i="1" dirty="0">
            <a:latin typeface="Book Antiqua" panose="02040602050305030304" pitchFamily="18" charset="0"/>
          </a:endParaRPr>
        </a:p>
      </dgm:t>
    </dgm:pt>
    <dgm:pt modelId="{63118192-B8F4-4FFD-ABDD-A08BABB83881}" type="parTrans" cxnId="{5157BAB8-6D56-4E5B-9AB5-7807FDD42533}">
      <dgm:prSet/>
      <dgm:spPr/>
      <dgm:t>
        <a:bodyPr/>
        <a:lstStyle/>
        <a:p>
          <a:endParaRPr lang="uk-UA"/>
        </a:p>
      </dgm:t>
    </dgm:pt>
    <dgm:pt modelId="{51EE3698-CCAC-4F54-AA1A-19313D48BC60}" type="sibTrans" cxnId="{5157BAB8-6D56-4E5B-9AB5-7807FDD42533}">
      <dgm:prSet/>
      <dgm:spPr/>
      <dgm:t>
        <a:bodyPr/>
        <a:lstStyle/>
        <a:p>
          <a:endParaRPr lang="uk-UA"/>
        </a:p>
      </dgm:t>
    </dgm:pt>
    <dgm:pt modelId="{E3D04E53-ECDD-4315-B124-293DD5939C9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i="1" dirty="0" smtClean="0">
              <a:latin typeface="Book Antiqua" panose="02040602050305030304" pitchFamily="18" charset="0"/>
            </a:rPr>
            <a:t>Метафоричність</a:t>
          </a:r>
          <a:endParaRPr lang="uk-UA" sz="2200" b="1" i="1" dirty="0">
            <a:latin typeface="Book Antiqua" panose="02040602050305030304" pitchFamily="18" charset="0"/>
          </a:endParaRPr>
        </a:p>
      </dgm:t>
    </dgm:pt>
    <dgm:pt modelId="{7FCF7891-D7F6-4B6D-962E-FC2621AD81B1}" type="parTrans" cxnId="{F5F62EF5-E30B-415F-878D-0C3C302BDAB3}">
      <dgm:prSet/>
      <dgm:spPr/>
      <dgm:t>
        <a:bodyPr/>
        <a:lstStyle/>
        <a:p>
          <a:endParaRPr lang="uk-UA"/>
        </a:p>
      </dgm:t>
    </dgm:pt>
    <dgm:pt modelId="{8CD4FE6B-993F-4F22-A53A-149A354B40C1}" type="sibTrans" cxnId="{F5F62EF5-E30B-415F-878D-0C3C302BDAB3}">
      <dgm:prSet/>
      <dgm:spPr/>
      <dgm:t>
        <a:bodyPr/>
        <a:lstStyle/>
        <a:p>
          <a:endParaRPr lang="uk-UA"/>
        </a:p>
      </dgm:t>
    </dgm:pt>
    <dgm:pt modelId="{E6AB371C-FB11-437B-AB8F-CEFE91E3A1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i="1" dirty="0" smtClean="0">
              <a:latin typeface="Book Antiqua" panose="02040602050305030304" pitchFamily="18" charset="0"/>
            </a:rPr>
            <a:t>Емоційно-експресивне забарвлення</a:t>
          </a:r>
          <a:endParaRPr lang="uk-UA" sz="2200" b="1" i="1" dirty="0">
            <a:latin typeface="Book Antiqua" panose="02040602050305030304" pitchFamily="18" charset="0"/>
          </a:endParaRPr>
        </a:p>
      </dgm:t>
    </dgm:pt>
    <dgm:pt modelId="{390CE39E-41CA-4657-A425-4973DEF8AD6B}" type="parTrans" cxnId="{2E56D8F5-12E7-4362-BAE0-78A3B8D891C9}">
      <dgm:prSet/>
      <dgm:spPr/>
      <dgm:t>
        <a:bodyPr/>
        <a:lstStyle/>
        <a:p>
          <a:endParaRPr lang="uk-UA"/>
        </a:p>
      </dgm:t>
    </dgm:pt>
    <dgm:pt modelId="{51AFAD1A-61D5-4358-8246-C740E5A548C6}" type="sibTrans" cxnId="{2E56D8F5-12E7-4362-BAE0-78A3B8D891C9}">
      <dgm:prSet/>
      <dgm:spPr/>
      <dgm:t>
        <a:bodyPr/>
        <a:lstStyle/>
        <a:p>
          <a:endParaRPr lang="uk-UA"/>
        </a:p>
      </dgm:t>
    </dgm:pt>
    <dgm:pt modelId="{39209B85-1DDF-4BA7-9E57-8BE76523EABA}" type="pres">
      <dgm:prSet presAssocID="{078FB680-6909-45EF-A613-3A8D5BECAB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496E984-33C2-4A51-B9CC-8A74ADCF6AD6}" type="pres">
      <dgm:prSet presAssocID="{D2AA64E6-37D7-4E8D-AB3C-952D1BD6BB76}" presName="root1" presStyleCnt="0"/>
      <dgm:spPr/>
    </dgm:pt>
    <dgm:pt modelId="{9455AA46-023F-436E-ABD1-B70000AB8EDF}" type="pres">
      <dgm:prSet presAssocID="{D2AA64E6-37D7-4E8D-AB3C-952D1BD6BB76}" presName="LevelOneTextNode" presStyleLbl="node0" presStyleIdx="0" presStyleCnt="1" custScaleX="162849" custScaleY="138480" custLinFactNeighborX="-10781" custLinFactNeighborY="-125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6E771E-D351-4D66-B7D3-C4491144408A}" type="pres">
      <dgm:prSet presAssocID="{D2AA64E6-37D7-4E8D-AB3C-952D1BD6BB76}" presName="level2hierChild" presStyleCnt="0"/>
      <dgm:spPr/>
    </dgm:pt>
    <dgm:pt modelId="{E21F2FA3-F2F9-4F51-8641-ED8691ED4C73}" type="pres">
      <dgm:prSet presAssocID="{C9B8497C-09C1-4F08-8C4E-F3920E0505AF}" presName="conn2-1" presStyleLbl="parChTrans1D2" presStyleIdx="0" presStyleCnt="6"/>
      <dgm:spPr/>
      <dgm:t>
        <a:bodyPr/>
        <a:lstStyle/>
        <a:p>
          <a:endParaRPr lang="uk-UA"/>
        </a:p>
      </dgm:t>
    </dgm:pt>
    <dgm:pt modelId="{4949D6B1-80E0-4091-B335-96D396FAF182}" type="pres">
      <dgm:prSet presAssocID="{C9B8497C-09C1-4F08-8C4E-F3920E0505AF}" presName="connTx" presStyleLbl="parChTrans1D2" presStyleIdx="0" presStyleCnt="6"/>
      <dgm:spPr/>
      <dgm:t>
        <a:bodyPr/>
        <a:lstStyle/>
        <a:p>
          <a:endParaRPr lang="uk-UA"/>
        </a:p>
      </dgm:t>
    </dgm:pt>
    <dgm:pt modelId="{55412081-B995-4326-B022-53489E7C3ECD}" type="pres">
      <dgm:prSet presAssocID="{E1C1FEA0-FE56-48E3-8D61-E4BABD0FCFFA}" presName="root2" presStyleCnt="0"/>
      <dgm:spPr/>
    </dgm:pt>
    <dgm:pt modelId="{E9301586-E2CE-45DA-9997-DACB38840724}" type="pres">
      <dgm:prSet presAssocID="{E1C1FEA0-FE56-48E3-8D61-E4BABD0FCFFA}" presName="LevelTwoTextNode" presStyleLbl="node2" presStyleIdx="0" presStyleCnt="6" custScaleX="136577" custLinFactNeighborX="-47679" custLinFactNeighborY="516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4288357-02B3-48C3-9476-F10F10F96017}" type="pres">
      <dgm:prSet presAssocID="{E1C1FEA0-FE56-48E3-8D61-E4BABD0FCFFA}" presName="level3hierChild" presStyleCnt="0"/>
      <dgm:spPr/>
    </dgm:pt>
    <dgm:pt modelId="{4D74C752-F602-4880-B9D5-2BAA72622D07}" type="pres">
      <dgm:prSet presAssocID="{C184D8B2-184A-4865-B09F-05A1B17D759B}" presName="conn2-1" presStyleLbl="parChTrans1D2" presStyleIdx="1" presStyleCnt="6"/>
      <dgm:spPr/>
      <dgm:t>
        <a:bodyPr/>
        <a:lstStyle/>
        <a:p>
          <a:endParaRPr lang="uk-UA"/>
        </a:p>
      </dgm:t>
    </dgm:pt>
    <dgm:pt modelId="{DCE73FB7-0ECF-4D74-B9D1-2284D47D8509}" type="pres">
      <dgm:prSet presAssocID="{C184D8B2-184A-4865-B09F-05A1B17D759B}" presName="connTx" presStyleLbl="parChTrans1D2" presStyleIdx="1" presStyleCnt="6"/>
      <dgm:spPr/>
      <dgm:t>
        <a:bodyPr/>
        <a:lstStyle/>
        <a:p>
          <a:endParaRPr lang="uk-UA"/>
        </a:p>
      </dgm:t>
    </dgm:pt>
    <dgm:pt modelId="{424A72F4-26BA-44F1-800F-DD342BC44A12}" type="pres">
      <dgm:prSet presAssocID="{A52FFFF1-12FC-4210-B1E1-B4F97892474B}" presName="root2" presStyleCnt="0"/>
      <dgm:spPr/>
    </dgm:pt>
    <dgm:pt modelId="{F828A174-5DDD-4A07-9A33-8B5E48F128F0}" type="pres">
      <dgm:prSet presAssocID="{A52FFFF1-12FC-4210-B1E1-B4F97892474B}" presName="LevelTwoTextNode" presStyleLbl="node2" presStyleIdx="1" presStyleCnt="6" custScaleX="114209" custLinFactY="200000" custLinFactNeighborX="-33842" custLinFactNeighborY="2037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C86D8D-3B33-44C1-AE13-DDBA26B89C90}" type="pres">
      <dgm:prSet presAssocID="{A52FFFF1-12FC-4210-B1E1-B4F97892474B}" presName="level3hierChild" presStyleCnt="0"/>
      <dgm:spPr/>
    </dgm:pt>
    <dgm:pt modelId="{B3763461-9608-4FC7-815A-DC75F51F2983}" type="pres">
      <dgm:prSet presAssocID="{94F5022D-0FBC-424D-A6D8-2A580391529A}" presName="conn2-1" presStyleLbl="parChTrans1D2" presStyleIdx="2" presStyleCnt="6"/>
      <dgm:spPr/>
      <dgm:t>
        <a:bodyPr/>
        <a:lstStyle/>
        <a:p>
          <a:endParaRPr lang="uk-UA"/>
        </a:p>
      </dgm:t>
    </dgm:pt>
    <dgm:pt modelId="{577C41EB-9369-4A50-8948-965622EA1EEE}" type="pres">
      <dgm:prSet presAssocID="{94F5022D-0FBC-424D-A6D8-2A580391529A}" presName="connTx" presStyleLbl="parChTrans1D2" presStyleIdx="2" presStyleCnt="6"/>
      <dgm:spPr/>
      <dgm:t>
        <a:bodyPr/>
        <a:lstStyle/>
        <a:p>
          <a:endParaRPr lang="uk-UA"/>
        </a:p>
      </dgm:t>
    </dgm:pt>
    <dgm:pt modelId="{18A72F6A-F36E-451D-93EA-A3D5AD177234}" type="pres">
      <dgm:prSet presAssocID="{61F2D37A-8D01-4AE2-8972-09FFFF3B2A96}" presName="root2" presStyleCnt="0"/>
      <dgm:spPr/>
    </dgm:pt>
    <dgm:pt modelId="{07BCC493-BA5A-4041-BE5D-A0E1B243F55C}" type="pres">
      <dgm:prSet presAssocID="{61F2D37A-8D01-4AE2-8972-09FFFF3B2A96}" presName="LevelTwoTextNode" presStyleLbl="node2" presStyleIdx="2" presStyleCnt="6" custScaleX="120262" custLinFactX="18335" custLinFactY="-3620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6E7D32-6C2F-459E-9AE0-79317F482523}" type="pres">
      <dgm:prSet presAssocID="{61F2D37A-8D01-4AE2-8972-09FFFF3B2A96}" presName="level3hierChild" presStyleCnt="0"/>
      <dgm:spPr/>
    </dgm:pt>
    <dgm:pt modelId="{4B264207-8D0C-4692-83EC-459BFB068E46}" type="pres">
      <dgm:prSet presAssocID="{63118192-B8F4-4FFD-ABDD-A08BABB83881}" presName="conn2-1" presStyleLbl="parChTrans1D2" presStyleIdx="3" presStyleCnt="6"/>
      <dgm:spPr/>
      <dgm:t>
        <a:bodyPr/>
        <a:lstStyle/>
        <a:p>
          <a:endParaRPr lang="uk-UA"/>
        </a:p>
      </dgm:t>
    </dgm:pt>
    <dgm:pt modelId="{A3FDB36D-137D-487E-8B7B-3C6C57581001}" type="pres">
      <dgm:prSet presAssocID="{63118192-B8F4-4FFD-ABDD-A08BABB83881}" presName="connTx" presStyleLbl="parChTrans1D2" presStyleIdx="3" presStyleCnt="6"/>
      <dgm:spPr/>
      <dgm:t>
        <a:bodyPr/>
        <a:lstStyle/>
        <a:p>
          <a:endParaRPr lang="uk-UA"/>
        </a:p>
      </dgm:t>
    </dgm:pt>
    <dgm:pt modelId="{92CB7BF8-0598-423F-8477-C36CD3EA034F}" type="pres">
      <dgm:prSet presAssocID="{BDED48C6-DD58-4FFA-81CA-A54CF2ED29A8}" presName="root2" presStyleCnt="0"/>
      <dgm:spPr/>
    </dgm:pt>
    <dgm:pt modelId="{6B3B4812-026E-41B3-98BC-0D7356A637C6}" type="pres">
      <dgm:prSet presAssocID="{BDED48C6-DD58-4FFA-81CA-A54CF2ED29A8}" presName="LevelTwoTextNode" presStyleLbl="node2" presStyleIdx="3" presStyleCnt="6" custScaleX="111087" custLinFactX="30300" custLinFactY="-768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9B2F0D-1DCE-416A-888C-9D4DB8C757BC}" type="pres">
      <dgm:prSet presAssocID="{BDED48C6-DD58-4FFA-81CA-A54CF2ED29A8}" presName="level3hierChild" presStyleCnt="0"/>
      <dgm:spPr/>
    </dgm:pt>
    <dgm:pt modelId="{5981D139-C3DA-446A-9B97-4FC90BB5EE92}" type="pres">
      <dgm:prSet presAssocID="{7FCF7891-D7F6-4B6D-962E-FC2621AD81B1}" presName="conn2-1" presStyleLbl="parChTrans1D2" presStyleIdx="4" presStyleCnt="6"/>
      <dgm:spPr/>
      <dgm:t>
        <a:bodyPr/>
        <a:lstStyle/>
        <a:p>
          <a:endParaRPr lang="uk-UA"/>
        </a:p>
      </dgm:t>
    </dgm:pt>
    <dgm:pt modelId="{F66ADFF7-7D2F-47FD-BECF-9396AE2FCAC8}" type="pres">
      <dgm:prSet presAssocID="{7FCF7891-D7F6-4B6D-962E-FC2621AD81B1}" presName="connTx" presStyleLbl="parChTrans1D2" presStyleIdx="4" presStyleCnt="6"/>
      <dgm:spPr/>
      <dgm:t>
        <a:bodyPr/>
        <a:lstStyle/>
        <a:p>
          <a:endParaRPr lang="uk-UA"/>
        </a:p>
      </dgm:t>
    </dgm:pt>
    <dgm:pt modelId="{4EC3AEBB-B11A-4F92-AFA9-8F8918C9888A}" type="pres">
      <dgm:prSet presAssocID="{E3D04E53-ECDD-4315-B124-293DD5939C9C}" presName="root2" presStyleCnt="0"/>
      <dgm:spPr/>
    </dgm:pt>
    <dgm:pt modelId="{27D392C9-3736-4CC6-B669-BE64725B90F9}" type="pres">
      <dgm:prSet presAssocID="{E3D04E53-ECDD-4315-B124-293DD5939C9C}" presName="LevelTwoTextNode" presStyleLbl="node2" presStyleIdx="4" presStyleCnt="6" custScaleX="133287" custLinFactX="31376" custLinFactNeighborX="100000" custLinFactNeighborY="-861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72673B-F98D-467C-A180-A42D28F2C5CD}" type="pres">
      <dgm:prSet presAssocID="{E3D04E53-ECDD-4315-B124-293DD5939C9C}" presName="level3hierChild" presStyleCnt="0"/>
      <dgm:spPr/>
    </dgm:pt>
    <dgm:pt modelId="{87B10F25-F0AA-4D77-B433-414A73766413}" type="pres">
      <dgm:prSet presAssocID="{390CE39E-41CA-4657-A425-4973DEF8AD6B}" presName="conn2-1" presStyleLbl="parChTrans1D2" presStyleIdx="5" presStyleCnt="6"/>
      <dgm:spPr/>
      <dgm:t>
        <a:bodyPr/>
        <a:lstStyle/>
        <a:p>
          <a:endParaRPr lang="uk-UA"/>
        </a:p>
      </dgm:t>
    </dgm:pt>
    <dgm:pt modelId="{1BF03F49-C75E-4AC7-841F-A742B6B27634}" type="pres">
      <dgm:prSet presAssocID="{390CE39E-41CA-4657-A425-4973DEF8AD6B}" presName="connTx" presStyleLbl="parChTrans1D2" presStyleIdx="5" presStyleCnt="6"/>
      <dgm:spPr/>
      <dgm:t>
        <a:bodyPr/>
        <a:lstStyle/>
        <a:p>
          <a:endParaRPr lang="uk-UA"/>
        </a:p>
      </dgm:t>
    </dgm:pt>
    <dgm:pt modelId="{099329F1-A6AC-4593-8FEF-C88BEF7F53BE}" type="pres">
      <dgm:prSet presAssocID="{E6AB371C-FB11-437B-AB8F-CEFE91E3A174}" presName="root2" presStyleCnt="0"/>
      <dgm:spPr/>
    </dgm:pt>
    <dgm:pt modelId="{333BC800-99A3-44DA-B9AA-FD1AA212BB15}" type="pres">
      <dgm:prSet presAssocID="{E6AB371C-FB11-437B-AB8F-CEFE91E3A174}" presName="LevelTwoTextNode" presStyleLbl="node2" presStyleIdx="5" presStyleCnt="6" custScaleX="109844" custLinFactX="31377" custLinFactNeighborX="100000" custLinFactNeighborY="-796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0D9CA0-5816-4B44-AB0A-8CA560ACD378}" type="pres">
      <dgm:prSet presAssocID="{E6AB371C-FB11-437B-AB8F-CEFE91E3A174}" presName="level3hierChild" presStyleCnt="0"/>
      <dgm:spPr/>
    </dgm:pt>
  </dgm:ptLst>
  <dgm:cxnLst>
    <dgm:cxn modelId="{B127A829-2CF5-4FEF-8469-FC31B5ACA916}" type="presOf" srcId="{61F2D37A-8D01-4AE2-8972-09FFFF3B2A96}" destId="{07BCC493-BA5A-4041-BE5D-A0E1B243F55C}" srcOrd="0" destOrd="0" presId="urn:microsoft.com/office/officeart/2005/8/layout/hierarchy2"/>
    <dgm:cxn modelId="{5157BAB8-6D56-4E5B-9AB5-7807FDD42533}" srcId="{D2AA64E6-37D7-4E8D-AB3C-952D1BD6BB76}" destId="{BDED48C6-DD58-4FFA-81CA-A54CF2ED29A8}" srcOrd="3" destOrd="0" parTransId="{63118192-B8F4-4FFD-ABDD-A08BABB83881}" sibTransId="{51EE3698-CCAC-4F54-AA1A-19313D48BC60}"/>
    <dgm:cxn modelId="{FE7A794C-9C40-477B-AD8F-88F59E578FF2}" srcId="{078FB680-6909-45EF-A613-3A8D5BECAB3E}" destId="{D2AA64E6-37D7-4E8D-AB3C-952D1BD6BB76}" srcOrd="0" destOrd="0" parTransId="{11CD2EC8-00D1-43F7-B04F-FFA04648367A}" sibTransId="{86CE01DA-B2C6-4553-9CFA-A802271A80BB}"/>
    <dgm:cxn modelId="{8C8EC3BF-2539-490B-86FA-F5F3262F78D3}" type="presOf" srcId="{7FCF7891-D7F6-4B6D-962E-FC2621AD81B1}" destId="{F66ADFF7-7D2F-47FD-BECF-9396AE2FCAC8}" srcOrd="1" destOrd="0" presId="urn:microsoft.com/office/officeart/2005/8/layout/hierarchy2"/>
    <dgm:cxn modelId="{437D7673-EE6C-49AC-B2B3-039F050827D6}" srcId="{D2AA64E6-37D7-4E8D-AB3C-952D1BD6BB76}" destId="{A52FFFF1-12FC-4210-B1E1-B4F97892474B}" srcOrd="1" destOrd="0" parTransId="{C184D8B2-184A-4865-B09F-05A1B17D759B}" sibTransId="{8D59631B-B55C-4BA2-A385-8B25622FB8A6}"/>
    <dgm:cxn modelId="{4ED6058C-CC95-4A93-BE59-C0CA3849BB02}" type="presOf" srcId="{390CE39E-41CA-4657-A425-4973DEF8AD6B}" destId="{1BF03F49-C75E-4AC7-841F-A742B6B27634}" srcOrd="1" destOrd="0" presId="urn:microsoft.com/office/officeart/2005/8/layout/hierarchy2"/>
    <dgm:cxn modelId="{2CF03717-8A7E-4DBD-8C70-E9F9361F5959}" type="presOf" srcId="{63118192-B8F4-4FFD-ABDD-A08BABB83881}" destId="{A3FDB36D-137D-487E-8B7B-3C6C57581001}" srcOrd="1" destOrd="0" presId="urn:microsoft.com/office/officeart/2005/8/layout/hierarchy2"/>
    <dgm:cxn modelId="{F93DE0F3-0B6C-41DD-940F-2EF2F79E95CC}" type="presOf" srcId="{E6AB371C-FB11-437B-AB8F-CEFE91E3A174}" destId="{333BC800-99A3-44DA-B9AA-FD1AA212BB15}" srcOrd="0" destOrd="0" presId="urn:microsoft.com/office/officeart/2005/8/layout/hierarchy2"/>
    <dgm:cxn modelId="{49322381-DDE9-44DC-9CCD-5883BCE0CD6C}" type="presOf" srcId="{390CE39E-41CA-4657-A425-4973DEF8AD6B}" destId="{87B10F25-F0AA-4D77-B433-414A73766413}" srcOrd="0" destOrd="0" presId="urn:microsoft.com/office/officeart/2005/8/layout/hierarchy2"/>
    <dgm:cxn modelId="{F54CD385-101F-4AFC-A181-A305FA3ED415}" type="presOf" srcId="{D2AA64E6-37D7-4E8D-AB3C-952D1BD6BB76}" destId="{9455AA46-023F-436E-ABD1-B70000AB8EDF}" srcOrd="0" destOrd="0" presId="urn:microsoft.com/office/officeart/2005/8/layout/hierarchy2"/>
    <dgm:cxn modelId="{B1A96D9D-AA66-42B2-BA84-B95C1F6BFD24}" type="presOf" srcId="{94F5022D-0FBC-424D-A6D8-2A580391529A}" destId="{577C41EB-9369-4A50-8948-965622EA1EEE}" srcOrd="1" destOrd="0" presId="urn:microsoft.com/office/officeart/2005/8/layout/hierarchy2"/>
    <dgm:cxn modelId="{2D7F7C26-20EC-428F-92B1-08122129CFBE}" type="presOf" srcId="{E1C1FEA0-FE56-48E3-8D61-E4BABD0FCFFA}" destId="{E9301586-E2CE-45DA-9997-DACB38840724}" srcOrd="0" destOrd="0" presId="urn:microsoft.com/office/officeart/2005/8/layout/hierarchy2"/>
    <dgm:cxn modelId="{D2DD1308-2CDF-4361-ADE0-B000D15A73B9}" type="presOf" srcId="{C9B8497C-09C1-4F08-8C4E-F3920E0505AF}" destId="{E21F2FA3-F2F9-4F51-8641-ED8691ED4C73}" srcOrd="0" destOrd="0" presId="urn:microsoft.com/office/officeart/2005/8/layout/hierarchy2"/>
    <dgm:cxn modelId="{6C1521E2-3DB0-4DB4-9B20-5AFF758712D5}" type="presOf" srcId="{078FB680-6909-45EF-A613-3A8D5BECAB3E}" destId="{39209B85-1DDF-4BA7-9E57-8BE76523EABA}" srcOrd="0" destOrd="0" presId="urn:microsoft.com/office/officeart/2005/8/layout/hierarchy2"/>
    <dgm:cxn modelId="{9D6B8535-1A1F-4623-9C1B-011A2BA8145A}" type="presOf" srcId="{63118192-B8F4-4FFD-ABDD-A08BABB83881}" destId="{4B264207-8D0C-4692-83EC-459BFB068E46}" srcOrd="0" destOrd="0" presId="urn:microsoft.com/office/officeart/2005/8/layout/hierarchy2"/>
    <dgm:cxn modelId="{445F4EDC-45CA-4797-8095-7FEE81B81472}" type="presOf" srcId="{A52FFFF1-12FC-4210-B1E1-B4F97892474B}" destId="{F828A174-5DDD-4A07-9A33-8B5E48F128F0}" srcOrd="0" destOrd="0" presId="urn:microsoft.com/office/officeart/2005/8/layout/hierarchy2"/>
    <dgm:cxn modelId="{2E56D8F5-12E7-4362-BAE0-78A3B8D891C9}" srcId="{D2AA64E6-37D7-4E8D-AB3C-952D1BD6BB76}" destId="{E6AB371C-FB11-437B-AB8F-CEFE91E3A174}" srcOrd="5" destOrd="0" parTransId="{390CE39E-41CA-4657-A425-4973DEF8AD6B}" sibTransId="{51AFAD1A-61D5-4358-8246-C740E5A548C6}"/>
    <dgm:cxn modelId="{CBD5C905-345B-4D68-941F-7BD773D51864}" type="presOf" srcId="{BDED48C6-DD58-4FFA-81CA-A54CF2ED29A8}" destId="{6B3B4812-026E-41B3-98BC-0D7356A637C6}" srcOrd="0" destOrd="0" presId="urn:microsoft.com/office/officeart/2005/8/layout/hierarchy2"/>
    <dgm:cxn modelId="{D78E1815-4C13-416E-9111-1A25DDDEB6C7}" type="presOf" srcId="{C184D8B2-184A-4865-B09F-05A1B17D759B}" destId="{4D74C752-F602-4880-B9D5-2BAA72622D07}" srcOrd="0" destOrd="0" presId="urn:microsoft.com/office/officeart/2005/8/layout/hierarchy2"/>
    <dgm:cxn modelId="{9B23E6D3-51EA-4185-B925-D80F70D4580E}" type="presOf" srcId="{E3D04E53-ECDD-4315-B124-293DD5939C9C}" destId="{27D392C9-3736-4CC6-B669-BE64725B90F9}" srcOrd="0" destOrd="0" presId="urn:microsoft.com/office/officeart/2005/8/layout/hierarchy2"/>
    <dgm:cxn modelId="{31798F00-FCD7-4265-AA11-3DEF995152BE}" type="presOf" srcId="{C9B8497C-09C1-4F08-8C4E-F3920E0505AF}" destId="{4949D6B1-80E0-4091-B335-96D396FAF182}" srcOrd="1" destOrd="0" presId="urn:microsoft.com/office/officeart/2005/8/layout/hierarchy2"/>
    <dgm:cxn modelId="{F5F62EF5-E30B-415F-878D-0C3C302BDAB3}" srcId="{D2AA64E6-37D7-4E8D-AB3C-952D1BD6BB76}" destId="{E3D04E53-ECDD-4315-B124-293DD5939C9C}" srcOrd="4" destOrd="0" parTransId="{7FCF7891-D7F6-4B6D-962E-FC2621AD81B1}" sibTransId="{8CD4FE6B-993F-4F22-A53A-149A354B40C1}"/>
    <dgm:cxn modelId="{531559F2-12E3-4F33-BA5A-658E17B87A19}" type="presOf" srcId="{94F5022D-0FBC-424D-A6D8-2A580391529A}" destId="{B3763461-9608-4FC7-815A-DC75F51F2983}" srcOrd="0" destOrd="0" presId="urn:microsoft.com/office/officeart/2005/8/layout/hierarchy2"/>
    <dgm:cxn modelId="{20FF1CD5-4AD4-465A-A87A-D48AB60564FE}" type="presOf" srcId="{7FCF7891-D7F6-4B6D-962E-FC2621AD81B1}" destId="{5981D139-C3DA-446A-9B97-4FC90BB5EE92}" srcOrd="0" destOrd="0" presId="urn:microsoft.com/office/officeart/2005/8/layout/hierarchy2"/>
    <dgm:cxn modelId="{BBC4BB69-0991-4089-A470-6DB60D503BBA}" type="presOf" srcId="{C184D8B2-184A-4865-B09F-05A1B17D759B}" destId="{DCE73FB7-0ECF-4D74-B9D1-2284D47D8509}" srcOrd="1" destOrd="0" presId="urn:microsoft.com/office/officeart/2005/8/layout/hierarchy2"/>
    <dgm:cxn modelId="{FBEDA551-CB91-46A1-9A27-FB3A8B95CDB2}" srcId="{D2AA64E6-37D7-4E8D-AB3C-952D1BD6BB76}" destId="{E1C1FEA0-FE56-48E3-8D61-E4BABD0FCFFA}" srcOrd="0" destOrd="0" parTransId="{C9B8497C-09C1-4F08-8C4E-F3920E0505AF}" sibTransId="{397C3EBD-5509-4643-87F6-C2D2294790BE}"/>
    <dgm:cxn modelId="{CD5F94B9-3270-4A34-903E-9E6702DC32C8}" srcId="{D2AA64E6-37D7-4E8D-AB3C-952D1BD6BB76}" destId="{61F2D37A-8D01-4AE2-8972-09FFFF3B2A96}" srcOrd="2" destOrd="0" parTransId="{94F5022D-0FBC-424D-A6D8-2A580391529A}" sibTransId="{FF8416F8-DB15-471D-A055-C6EBDD8F73A7}"/>
    <dgm:cxn modelId="{F58207AC-A1FA-476B-89B8-68F532DFB3C5}" type="presParOf" srcId="{39209B85-1DDF-4BA7-9E57-8BE76523EABA}" destId="{4496E984-33C2-4A51-B9CC-8A74ADCF6AD6}" srcOrd="0" destOrd="0" presId="urn:microsoft.com/office/officeart/2005/8/layout/hierarchy2"/>
    <dgm:cxn modelId="{C76D60E6-F40B-4110-888E-C202AA7D00BF}" type="presParOf" srcId="{4496E984-33C2-4A51-B9CC-8A74ADCF6AD6}" destId="{9455AA46-023F-436E-ABD1-B70000AB8EDF}" srcOrd="0" destOrd="0" presId="urn:microsoft.com/office/officeart/2005/8/layout/hierarchy2"/>
    <dgm:cxn modelId="{9EC8AF73-4319-48CF-AF0B-5D111046D3AE}" type="presParOf" srcId="{4496E984-33C2-4A51-B9CC-8A74ADCF6AD6}" destId="{6B6E771E-D351-4D66-B7D3-C4491144408A}" srcOrd="1" destOrd="0" presId="urn:microsoft.com/office/officeart/2005/8/layout/hierarchy2"/>
    <dgm:cxn modelId="{61B9BA2C-5CB7-44CF-B4A9-69AEBF341C4C}" type="presParOf" srcId="{6B6E771E-D351-4D66-B7D3-C4491144408A}" destId="{E21F2FA3-F2F9-4F51-8641-ED8691ED4C73}" srcOrd="0" destOrd="0" presId="urn:microsoft.com/office/officeart/2005/8/layout/hierarchy2"/>
    <dgm:cxn modelId="{BAEB41A5-B190-4222-98CD-2BBCC4CA5400}" type="presParOf" srcId="{E21F2FA3-F2F9-4F51-8641-ED8691ED4C73}" destId="{4949D6B1-80E0-4091-B335-96D396FAF182}" srcOrd="0" destOrd="0" presId="urn:microsoft.com/office/officeart/2005/8/layout/hierarchy2"/>
    <dgm:cxn modelId="{4DE1D0B5-3502-4EC1-BC73-9797264339DE}" type="presParOf" srcId="{6B6E771E-D351-4D66-B7D3-C4491144408A}" destId="{55412081-B995-4326-B022-53489E7C3ECD}" srcOrd="1" destOrd="0" presId="urn:microsoft.com/office/officeart/2005/8/layout/hierarchy2"/>
    <dgm:cxn modelId="{5BF37E65-7AA5-432C-AEC2-E5F10AC87B2E}" type="presParOf" srcId="{55412081-B995-4326-B022-53489E7C3ECD}" destId="{E9301586-E2CE-45DA-9997-DACB38840724}" srcOrd="0" destOrd="0" presId="urn:microsoft.com/office/officeart/2005/8/layout/hierarchy2"/>
    <dgm:cxn modelId="{13DA57DD-B9B4-4505-9DB2-D5E3B2BEFEEA}" type="presParOf" srcId="{55412081-B995-4326-B022-53489E7C3ECD}" destId="{34288357-02B3-48C3-9476-F10F10F96017}" srcOrd="1" destOrd="0" presId="urn:microsoft.com/office/officeart/2005/8/layout/hierarchy2"/>
    <dgm:cxn modelId="{2FDFD8A3-6737-411D-8AB5-14B80488FB71}" type="presParOf" srcId="{6B6E771E-D351-4D66-B7D3-C4491144408A}" destId="{4D74C752-F602-4880-B9D5-2BAA72622D07}" srcOrd="2" destOrd="0" presId="urn:microsoft.com/office/officeart/2005/8/layout/hierarchy2"/>
    <dgm:cxn modelId="{771645D8-D190-4FA3-9E4D-8BE1E9ACFEE9}" type="presParOf" srcId="{4D74C752-F602-4880-B9D5-2BAA72622D07}" destId="{DCE73FB7-0ECF-4D74-B9D1-2284D47D8509}" srcOrd="0" destOrd="0" presId="urn:microsoft.com/office/officeart/2005/8/layout/hierarchy2"/>
    <dgm:cxn modelId="{A1DBF185-245A-4B2B-A939-FDE90642568F}" type="presParOf" srcId="{6B6E771E-D351-4D66-B7D3-C4491144408A}" destId="{424A72F4-26BA-44F1-800F-DD342BC44A12}" srcOrd="3" destOrd="0" presId="urn:microsoft.com/office/officeart/2005/8/layout/hierarchy2"/>
    <dgm:cxn modelId="{513AB5B4-CAE4-4EEB-B9C0-84D0B8610030}" type="presParOf" srcId="{424A72F4-26BA-44F1-800F-DD342BC44A12}" destId="{F828A174-5DDD-4A07-9A33-8B5E48F128F0}" srcOrd="0" destOrd="0" presId="urn:microsoft.com/office/officeart/2005/8/layout/hierarchy2"/>
    <dgm:cxn modelId="{D5D9B0F5-7417-4623-B3E9-FAA36C5F6977}" type="presParOf" srcId="{424A72F4-26BA-44F1-800F-DD342BC44A12}" destId="{F7C86D8D-3B33-44C1-AE13-DDBA26B89C90}" srcOrd="1" destOrd="0" presId="urn:microsoft.com/office/officeart/2005/8/layout/hierarchy2"/>
    <dgm:cxn modelId="{5D545992-DD00-412F-A291-F6FF3E21A3BE}" type="presParOf" srcId="{6B6E771E-D351-4D66-B7D3-C4491144408A}" destId="{B3763461-9608-4FC7-815A-DC75F51F2983}" srcOrd="4" destOrd="0" presId="urn:microsoft.com/office/officeart/2005/8/layout/hierarchy2"/>
    <dgm:cxn modelId="{C597D5D1-C238-49F3-B0C6-F590319EF375}" type="presParOf" srcId="{B3763461-9608-4FC7-815A-DC75F51F2983}" destId="{577C41EB-9369-4A50-8948-965622EA1EEE}" srcOrd="0" destOrd="0" presId="urn:microsoft.com/office/officeart/2005/8/layout/hierarchy2"/>
    <dgm:cxn modelId="{5D6B6430-BB8F-4875-864C-8258D772C578}" type="presParOf" srcId="{6B6E771E-D351-4D66-B7D3-C4491144408A}" destId="{18A72F6A-F36E-451D-93EA-A3D5AD177234}" srcOrd="5" destOrd="0" presId="urn:microsoft.com/office/officeart/2005/8/layout/hierarchy2"/>
    <dgm:cxn modelId="{7A33C900-7552-428C-8A6F-133A5912683A}" type="presParOf" srcId="{18A72F6A-F36E-451D-93EA-A3D5AD177234}" destId="{07BCC493-BA5A-4041-BE5D-A0E1B243F55C}" srcOrd="0" destOrd="0" presId="urn:microsoft.com/office/officeart/2005/8/layout/hierarchy2"/>
    <dgm:cxn modelId="{74D44FFA-6EEC-4986-B3E2-DB3734EDF052}" type="presParOf" srcId="{18A72F6A-F36E-451D-93EA-A3D5AD177234}" destId="{E76E7D32-6C2F-459E-9AE0-79317F482523}" srcOrd="1" destOrd="0" presId="urn:microsoft.com/office/officeart/2005/8/layout/hierarchy2"/>
    <dgm:cxn modelId="{300AF739-3C5B-440C-AABB-A51EE2A62F27}" type="presParOf" srcId="{6B6E771E-D351-4D66-B7D3-C4491144408A}" destId="{4B264207-8D0C-4692-83EC-459BFB068E46}" srcOrd="6" destOrd="0" presId="urn:microsoft.com/office/officeart/2005/8/layout/hierarchy2"/>
    <dgm:cxn modelId="{6C8543DE-D42F-42DD-8E1E-887F519250C3}" type="presParOf" srcId="{4B264207-8D0C-4692-83EC-459BFB068E46}" destId="{A3FDB36D-137D-487E-8B7B-3C6C57581001}" srcOrd="0" destOrd="0" presId="urn:microsoft.com/office/officeart/2005/8/layout/hierarchy2"/>
    <dgm:cxn modelId="{57CB5793-1BEE-4D78-9071-F499F7FA8D33}" type="presParOf" srcId="{6B6E771E-D351-4D66-B7D3-C4491144408A}" destId="{92CB7BF8-0598-423F-8477-C36CD3EA034F}" srcOrd="7" destOrd="0" presId="urn:microsoft.com/office/officeart/2005/8/layout/hierarchy2"/>
    <dgm:cxn modelId="{03C0D76E-3221-446B-93ED-A6F0BA4DF479}" type="presParOf" srcId="{92CB7BF8-0598-423F-8477-C36CD3EA034F}" destId="{6B3B4812-026E-41B3-98BC-0D7356A637C6}" srcOrd="0" destOrd="0" presId="urn:microsoft.com/office/officeart/2005/8/layout/hierarchy2"/>
    <dgm:cxn modelId="{DD33E3DC-CE7F-49A7-B0F4-A1034E010F22}" type="presParOf" srcId="{92CB7BF8-0598-423F-8477-C36CD3EA034F}" destId="{AD9B2F0D-1DCE-416A-888C-9D4DB8C757BC}" srcOrd="1" destOrd="0" presId="urn:microsoft.com/office/officeart/2005/8/layout/hierarchy2"/>
    <dgm:cxn modelId="{9F79FC9C-6653-4F2C-80AE-5B2CF87DE468}" type="presParOf" srcId="{6B6E771E-D351-4D66-B7D3-C4491144408A}" destId="{5981D139-C3DA-446A-9B97-4FC90BB5EE92}" srcOrd="8" destOrd="0" presId="urn:microsoft.com/office/officeart/2005/8/layout/hierarchy2"/>
    <dgm:cxn modelId="{6C3C190C-6121-4FC7-AEF0-8495B74C0B9B}" type="presParOf" srcId="{5981D139-C3DA-446A-9B97-4FC90BB5EE92}" destId="{F66ADFF7-7D2F-47FD-BECF-9396AE2FCAC8}" srcOrd="0" destOrd="0" presId="urn:microsoft.com/office/officeart/2005/8/layout/hierarchy2"/>
    <dgm:cxn modelId="{3DD37592-7A34-4F08-9105-4D61A57ECCB9}" type="presParOf" srcId="{6B6E771E-D351-4D66-B7D3-C4491144408A}" destId="{4EC3AEBB-B11A-4F92-AFA9-8F8918C9888A}" srcOrd="9" destOrd="0" presId="urn:microsoft.com/office/officeart/2005/8/layout/hierarchy2"/>
    <dgm:cxn modelId="{E32CE9FD-218E-4853-9BBE-E6D3C490535F}" type="presParOf" srcId="{4EC3AEBB-B11A-4F92-AFA9-8F8918C9888A}" destId="{27D392C9-3736-4CC6-B669-BE64725B90F9}" srcOrd="0" destOrd="0" presId="urn:microsoft.com/office/officeart/2005/8/layout/hierarchy2"/>
    <dgm:cxn modelId="{7A3A804C-82E3-4A2B-8430-FB32F6C1D37B}" type="presParOf" srcId="{4EC3AEBB-B11A-4F92-AFA9-8F8918C9888A}" destId="{1372673B-F98D-467C-A180-A42D28F2C5CD}" srcOrd="1" destOrd="0" presId="urn:microsoft.com/office/officeart/2005/8/layout/hierarchy2"/>
    <dgm:cxn modelId="{8E9E484B-D2C6-4800-B624-D1759F1B0EC0}" type="presParOf" srcId="{6B6E771E-D351-4D66-B7D3-C4491144408A}" destId="{87B10F25-F0AA-4D77-B433-414A73766413}" srcOrd="10" destOrd="0" presId="urn:microsoft.com/office/officeart/2005/8/layout/hierarchy2"/>
    <dgm:cxn modelId="{8F5E1ADA-96BB-4A93-A496-B9E177B0F621}" type="presParOf" srcId="{87B10F25-F0AA-4D77-B433-414A73766413}" destId="{1BF03F49-C75E-4AC7-841F-A742B6B27634}" srcOrd="0" destOrd="0" presId="urn:microsoft.com/office/officeart/2005/8/layout/hierarchy2"/>
    <dgm:cxn modelId="{F290AD98-9D1B-45F2-804E-7532E48C6291}" type="presParOf" srcId="{6B6E771E-D351-4D66-B7D3-C4491144408A}" destId="{099329F1-A6AC-4593-8FEF-C88BEF7F53BE}" srcOrd="11" destOrd="0" presId="urn:microsoft.com/office/officeart/2005/8/layout/hierarchy2"/>
    <dgm:cxn modelId="{629DFDCD-3C25-45AC-9E5A-F455F6647C8C}" type="presParOf" srcId="{099329F1-A6AC-4593-8FEF-C88BEF7F53BE}" destId="{333BC800-99A3-44DA-B9AA-FD1AA212BB15}" srcOrd="0" destOrd="0" presId="urn:microsoft.com/office/officeart/2005/8/layout/hierarchy2"/>
    <dgm:cxn modelId="{71E88C23-F3C7-4432-96B9-38D3995FB4A0}" type="presParOf" srcId="{099329F1-A6AC-4593-8FEF-C88BEF7F53BE}" destId="{FE0D9CA0-5816-4B44-AB0A-8CA560ACD378}" srcOrd="1" destOrd="0" presId="urn:microsoft.com/office/officeart/2005/8/layout/hierarchy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07125-0743-4A28-A808-23F5B3FA2BB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E49FD3F-901A-46BD-A7A1-87C8670AEA3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Ознаки фразеологізмів</a:t>
          </a:r>
          <a:endParaRPr lang="ru-RU" b="1" dirty="0">
            <a:latin typeface="Book Antiqua" panose="02040602050305030304" pitchFamily="18" charset="0"/>
          </a:endParaRPr>
        </a:p>
      </dgm:t>
    </dgm:pt>
    <dgm:pt modelId="{A49EF976-C339-4265-945A-223A940D897B}" type="parTrans" cxnId="{A936BFD2-953B-4186-B9B3-AA09F4F6689E}">
      <dgm:prSet/>
      <dgm:spPr/>
      <dgm:t>
        <a:bodyPr/>
        <a:lstStyle/>
        <a:p>
          <a:endParaRPr lang="ru-RU"/>
        </a:p>
      </dgm:t>
    </dgm:pt>
    <dgm:pt modelId="{A90F00EC-876F-42D2-B22F-A593905B59FF}" type="sibTrans" cxnId="{A936BFD2-953B-4186-B9B3-AA09F4F6689E}">
      <dgm:prSet/>
      <dgm:spPr/>
      <dgm:t>
        <a:bodyPr/>
        <a:lstStyle/>
        <a:p>
          <a:endParaRPr lang="ru-RU"/>
        </a:p>
      </dgm:t>
    </dgm:pt>
    <dgm:pt modelId="{ABFCCB8C-E98C-4276-A27D-5E7EEB8A39A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/>
            <a:t>Семантична неподільність</a:t>
          </a:r>
          <a:endParaRPr lang="ru-RU" sz="2200" b="1" dirty="0"/>
        </a:p>
      </dgm:t>
    </dgm:pt>
    <dgm:pt modelId="{BE383CD3-72CC-4B9E-9467-026A4215CF9A}" type="parTrans" cxnId="{18532147-1AE0-4E00-A25C-3E0CB4DA2A70}">
      <dgm:prSet/>
      <dgm:spPr/>
      <dgm:t>
        <a:bodyPr/>
        <a:lstStyle/>
        <a:p>
          <a:endParaRPr lang="ru-RU"/>
        </a:p>
      </dgm:t>
    </dgm:pt>
    <dgm:pt modelId="{EB786F6B-B0EB-4590-B8F9-E0ECB3D14923}" type="sibTrans" cxnId="{18532147-1AE0-4E00-A25C-3E0CB4DA2A70}">
      <dgm:prSet/>
      <dgm:spPr/>
      <dgm:t>
        <a:bodyPr/>
        <a:lstStyle/>
        <a:p>
          <a:endParaRPr lang="ru-RU"/>
        </a:p>
      </dgm:t>
    </dgm:pt>
    <dgm:pt modelId="{BA56A5E7-6134-447D-9F26-09E358A90EC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/>
            <a:t>Стійкість граматичних категорій і усталеність порядку слів</a:t>
          </a:r>
          <a:endParaRPr lang="ru-RU" sz="2200" b="1" dirty="0"/>
        </a:p>
      </dgm:t>
    </dgm:pt>
    <dgm:pt modelId="{B65AB127-02AA-4733-A436-26202862AC78}" type="parTrans" cxnId="{103D0E58-5339-425C-A112-6AE0136A3275}">
      <dgm:prSet/>
      <dgm:spPr/>
      <dgm:t>
        <a:bodyPr/>
        <a:lstStyle/>
        <a:p>
          <a:endParaRPr lang="ru-RU"/>
        </a:p>
      </dgm:t>
    </dgm:pt>
    <dgm:pt modelId="{AF8FD3D5-6160-4538-8E88-95ADBD738F67}" type="sibTrans" cxnId="{103D0E58-5339-425C-A112-6AE0136A3275}">
      <dgm:prSet/>
      <dgm:spPr/>
      <dgm:t>
        <a:bodyPr/>
        <a:lstStyle/>
        <a:p>
          <a:endParaRPr lang="ru-RU"/>
        </a:p>
      </dgm:t>
    </dgm:pt>
    <dgm:pt modelId="{E9052D4C-5EFF-4A83-B713-58C61327255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/>
            <a:t>Спільність синтаксичної функції для всіх його компонентів</a:t>
          </a:r>
          <a:endParaRPr lang="ru-RU" sz="2200" b="1" dirty="0"/>
        </a:p>
      </dgm:t>
    </dgm:pt>
    <dgm:pt modelId="{E628E0AA-9296-48CF-A128-E50CD065466D}" type="parTrans" cxnId="{023D0B55-BDC5-4AE6-9F61-A71B5CC49BC1}">
      <dgm:prSet/>
      <dgm:spPr/>
      <dgm:t>
        <a:bodyPr/>
        <a:lstStyle/>
        <a:p>
          <a:endParaRPr lang="ru-RU"/>
        </a:p>
      </dgm:t>
    </dgm:pt>
    <dgm:pt modelId="{4402BA6D-F151-46AD-9323-4C541E1685AE}" type="sibTrans" cxnId="{023D0B55-BDC5-4AE6-9F61-A71B5CC49BC1}">
      <dgm:prSet/>
      <dgm:spPr/>
      <dgm:t>
        <a:bodyPr/>
        <a:lstStyle/>
        <a:p>
          <a:endParaRPr lang="ru-RU"/>
        </a:p>
      </dgm:t>
    </dgm:pt>
    <dgm:pt modelId="{1A2E623F-D69F-449F-BFB5-9F3849C4B15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/>
            <a:t>Відтворюваність у готовому вигляді</a:t>
          </a:r>
          <a:endParaRPr lang="ru-RU" sz="2200" b="1" dirty="0"/>
        </a:p>
      </dgm:t>
    </dgm:pt>
    <dgm:pt modelId="{192F9BDD-FEDB-438A-8648-5780F06BDB2C}" type="parTrans" cxnId="{0C44AE34-EF2D-4303-8C5A-103D391EF286}">
      <dgm:prSet/>
      <dgm:spPr/>
      <dgm:t>
        <a:bodyPr/>
        <a:lstStyle/>
        <a:p>
          <a:endParaRPr lang="ru-RU"/>
        </a:p>
      </dgm:t>
    </dgm:pt>
    <dgm:pt modelId="{FF76126E-22A5-4480-A18B-B04E2B83FDDB}" type="sibTrans" cxnId="{0C44AE34-EF2D-4303-8C5A-103D391EF286}">
      <dgm:prSet/>
      <dgm:spPr/>
      <dgm:t>
        <a:bodyPr/>
        <a:lstStyle/>
        <a:p>
          <a:endParaRPr lang="ru-RU"/>
        </a:p>
      </dgm:t>
    </dgm:pt>
    <dgm:pt modelId="{0FD0AE5B-587D-4457-8B4D-EBA3CCE36D7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/>
            <a:t>Наявність емоційно-експресивного забарвлення</a:t>
          </a:r>
          <a:endParaRPr lang="ru-RU" sz="2200" b="1" dirty="0"/>
        </a:p>
      </dgm:t>
    </dgm:pt>
    <dgm:pt modelId="{02613871-4757-4020-9DDD-C9A9DA188CCB}" type="parTrans" cxnId="{62D43BF5-0A83-48FA-8B68-5F65C4A6D67E}">
      <dgm:prSet/>
      <dgm:spPr/>
      <dgm:t>
        <a:bodyPr/>
        <a:lstStyle/>
        <a:p>
          <a:endParaRPr lang="ru-RU"/>
        </a:p>
      </dgm:t>
    </dgm:pt>
    <dgm:pt modelId="{02F7850E-EBD4-4C8E-8094-151BBBA16B41}" type="sibTrans" cxnId="{62D43BF5-0A83-48FA-8B68-5F65C4A6D67E}">
      <dgm:prSet/>
      <dgm:spPr/>
      <dgm:t>
        <a:bodyPr/>
        <a:lstStyle/>
        <a:p>
          <a:endParaRPr lang="ru-RU"/>
        </a:p>
      </dgm:t>
    </dgm:pt>
    <dgm:pt modelId="{D2FEA7E2-20AE-4A58-8291-9027F63766D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2200" b="1" dirty="0" smtClean="0"/>
            <a:t>За складом це словосполучення, що можуть мати переносне значення</a:t>
          </a:r>
          <a:endParaRPr lang="ru-RU" sz="2200" b="1" dirty="0"/>
        </a:p>
      </dgm:t>
    </dgm:pt>
    <dgm:pt modelId="{5D612CFD-B46B-4861-9501-0D89FFB42F22}" type="parTrans" cxnId="{A4B592F3-F0A9-4740-8F46-090D4C46AF89}">
      <dgm:prSet/>
      <dgm:spPr/>
      <dgm:t>
        <a:bodyPr/>
        <a:lstStyle/>
        <a:p>
          <a:endParaRPr lang="ru-RU"/>
        </a:p>
      </dgm:t>
    </dgm:pt>
    <dgm:pt modelId="{A0F1B434-51D4-4A79-BCB2-379ED4BE8702}" type="sibTrans" cxnId="{A4B592F3-F0A9-4740-8F46-090D4C46AF89}">
      <dgm:prSet/>
      <dgm:spPr/>
      <dgm:t>
        <a:bodyPr/>
        <a:lstStyle/>
        <a:p>
          <a:endParaRPr lang="ru-RU"/>
        </a:p>
      </dgm:t>
    </dgm:pt>
    <dgm:pt modelId="{879BE618-E689-486B-8A67-96E0844491BB}" type="pres">
      <dgm:prSet presAssocID="{F4107125-0743-4A28-A808-23F5B3FA2BB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B3A58-BF57-4F22-8CC1-6434D0552F38}" type="pres">
      <dgm:prSet presAssocID="{8E49FD3F-901A-46BD-A7A1-87C8670AEA32}" presName="root1" presStyleCnt="0"/>
      <dgm:spPr/>
    </dgm:pt>
    <dgm:pt modelId="{6B0098E1-28FC-4EBD-A013-864EBD6FF755}" type="pres">
      <dgm:prSet presAssocID="{8E49FD3F-901A-46BD-A7A1-87C8670AEA32}" presName="LevelOneTextNode" presStyleLbl="node0" presStyleIdx="0" presStyleCnt="1" custScaleY="122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F7B1C-236C-44D2-B990-C0AA07FCDB48}" type="pres">
      <dgm:prSet presAssocID="{8E49FD3F-901A-46BD-A7A1-87C8670AEA32}" presName="level2hierChild" presStyleCnt="0"/>
      <dgm:spPr/>
    </dgm:pt>
    <dgm:pt modelId="{991FE7BB-7C30-4D02-92E7-D0B15148B796}" type="pres">
      <dgm:prSet presAssocID="{BE383CD3-72CC-4B9E-9467-026A4215CF9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490205E-E3F0-40AD-9222-2032405BA8F1}" type="pres">
      <dgm:prSet presAssocID="{BE383CD3-72CC-4B9E-9467-026A4215CF9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14FDBCD-2326-494A-BFF0-2B5F6B0FB105}" type="pres">
      <dgm:prSet presAssocID="{ABFCCB8C-E98C-4276-A27D-5E7EEB8A39A0}" presName="root2" presStyleCnt="0"/>
      <dgm:spPr/>
    </dgm:pt>
    <dgm:pt modelId="{E37ADECC-9327-4089-950C-D11E9CDF4C99}" type="pres">
      <dgm:prSet presAssocID="{ABFCCB8C-E98C-4276-A27D-5E7EEB8A39A0}" presName="LevelTwoTextNode" presStyleLbl="node2" presStyleIdx="0" presStyleCnt="6" custScaleX="335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9B3F2-6E60-4C97-8C9A-9ACC522144F1}" type="pres">
      <dgm:prSet presAssocID="{ABFCCB8C-E98C-4276-A27D-5E7EEB8A39A0}" presName="level3hierChild" presStyleCnt="0"/>
      <dgm:spPr/>
    </dgm:pt>
    <dgm:pt modelId="{E15F89FF-BB3F-4599-BCB9-386FB69F5AE6}" type="pres">
      <dgm:prSet presAssocID="{192F9BDD-FEDB-438A-8648-5780F06BDB2C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337B64C7-C117-444F-8646-6F3D069AEA71}" type="pres">
      <dgm:prSet presAssocID="{192F9BDD-FEDB-438A-8648-5780F06BDB2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0948E0E-9A21-483F-8EA8-BF83E83F2DF9}" type="pres">
      <dgm:prSet presAssocID="{1A2E623F-D69F-449F-BFB5-9F3849C4B15B}" presName="root2" presStyleCnt="0"/>
      <dgm:spPr/>
    </dgm:pt>
    <dgm:pt modelId="{B5EF01C3-1F41-496F-9FD0-A5569A415F39}" type="pres">
      <dgm:prSet presAssocID="{1A2E623F-D69F-449F-BFB5-9F3849C4B15B}" presName="LevelTwoTextNode" presStyleLbl="node2" presStyleIdx="1" presStyleCnt="6" custScaleX="336571" custLinFactNeighborX="452" custLinFactNeighborY="3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0AE9E6-C8DF-4609-AC58-6BBF1F18236D}" type="pres">
      <dgm:prSet presAssocID="{1A2E623F-D69F-449F-BFB5-9F3849C4B15B}" presName="level3hierChild" presStyleCnt="0"/>
      <dgm:spPr/>
    </dgm:pt>
    <dgm:pt modelId="{7C8F72F9-C9A7-44BC-BEF2-15EDBA44E81A}" type="pres">
      <dgm:prSet presAssocID="{02613871-4757-4020-9DDD-C9A9DA188CC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EEF4D39-98FE-4F88-9F5C-418D1AF3979D}" type="pres">
      <dgm:prSet presAssocID="{02613871-4757-4020-9DDD-C9A9DA188CC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9607377-7BBB-4CDC-AAF8-553BD1E0A092}" type="pres">
      <dgm:prSet presAssocID="{0FD0AE5B-587D-4457-8B4D-EBA3CCE36D77}" presName="root2" presStyleCnt="0"/>
      <dgm:spPr/>
    </dgm:pt>
    <dgm:pt modelId="{98D6CE8D-E872-4884-8F92-D81EF8DAC7BC}" type="pres">
      <dgm:prSet presAssocID="{0FD0AE5B-587D-4457-8B4D-EBA3CCE36D77}" presName="LevelTwoTextNode" presStyleLbl="node2" presStyleIdx="2" presStyleCnt="6" custScaleX="339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977A0-5AC3-421E-B6FD-39DDDBD8AC52}" type="pres">
      <dgm:prSet presAssocID="{0FD0AE5B-587D-4457-8B4D-EBA3CCE36D77}" presName="level3hierChild" presStyleCnt="0"/>
      <dgm:spPr/>
    </dgm:pt>
    <dgm:pt modelId="{1E448ED8-606C-423D-A354-C7117860EDF2}" type="pres">
      <dgm:prSet presAssocID="{5D612CFD-B46B-4861-9501-0D89FFB42F2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8FEAB56B-47A3-434D-9309-0029F9B10624}" type="pres">
      <dgm:prSet presAssocID="{5D612CFD-B46B-4861-9501-0D89FFB42F2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C11BB11-9A5B-40FA-91C4-924DE5DDCF9A}" type="pres">
      <dgm:prSet presAssocID="{D2FEA7E2-20AE-4A58-8291-9027F63766DB}" presName="root2" presStyleCnt="0"/>
      <dgm:spPr/>
    </dgm:pt>
    <dgm:pt modelId="{B1FAD2D8-B28D-409B-B5F3-AEFC1EE5402E}" type="pres">
      <dgm:prSet presAssocID="{D2FEA7E2-20AE-4A58-8291-9027F63766DB}" presName="LevelTwoTextNode" presStyleLbl="node2" presStyleIdx="3" presStyleCnt="6" custScaleX="337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55654-3437-4585-81E3-F531A5CFD884}" type="pres">
      <dgm:prSet presAssocID="{D2FEA7E2-20AE-4A58-8291-9027F63766DB}" presName="level3hierChild" presStyleCnt="0"/>
      <dgm:spPr/>
    </dgm:pt>
    <dgm:pt modelId="{070B6AD3-BA8E-42A7-8870-604352AB4E1C}" type="pres">
      <dgm:prSet presAssocID="{B65AB127-02AA-4733-A436-26202862AC78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E5D3E0B9-7C2D-4616-B2BE-65DDE92668B8}" type="pres">
      <dgm:prSet presAssocID="{B65AB127-02AA-4733-A436-26202862AC7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EE77D0A-BDD0-4238-8343-2278101D50D3}" type="pres">
      <dgm:prSet presAssocID="{BA56A5E7-6134-447D-9F26-09E358A90EC7}" presName="root2" presStyleCnt="0"/>
      <dgm:spPr/>
    </dgm:pt>
    <dgm:pt modelId="{ACE3CE4F-9D76-47B5-8351-17FC9F4745BB}" type="pres">
      <dgm:prSet presAssocID="{BA56A5E7-6134-447D-9F26-09E358A90EC7}" presName="LevelTwoTextNode" presStyleLbl="node2" presStyleIdx="4" presStyleCnt="6" custScaleX="337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FBCD9-1781-4763-9A69-60F22BE55C67}" type="pres">
      <dgm:prSet presAssocID="{BA56A5E7-6134-447D-9F26-09E358A90EC7}" presName="level3hierChild" presStyleCnt="0"/>
      <dgm:spPr/>
    </dgm:pt>
    <dgm:pt modelId="{8B6FFC97-FF14-4DFD-8EC0-F24DAAF03559}" type="pres">
      <dgm:prSet presAssocID="{E628E0AA-9296-48CF-A128-E50CD065466D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98CE03C-FE09-41B5-869D-694A636CBD62}" type="pres">
      <dgm:prSet presAssocID="{E628E0AA-9296-48CF-A128-E50CD065466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9B0BA18-B880-42CF-8686-50CBF341D155}" type="pres">
      <dgm:prSet presAssocID="{E9052D4C-5EFF-4A83-B713-58C613272559}" presName="root2" presStyleCnt="0"/>
      <dgm:spPr/>
    </dgm:pt>
    <dgm:pt modelId="{70EBDEE8-EC6A-4EE5-8FDE-2D2B4CE702EE}" type="pres">
      <dgm:prSet presAssocID="{E9052D4C-5EFF-4A83-B713-58C613272559}" presName="LevelTwoTextNode" presStyleLbl="node2" presStyleIdx="5" presStyleCnt="6" custScaleX="340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28DE6E-0E24-4715-8378-A047E9C0FD7B}" type="pres">
      <dgm:prSet presAssocID="{E9052D4C-5EFF-4A83-B713-58C613272559}" presName="level3hierChild" presStyleCnt="0"/>
      <dgm:spPr/>
    </dgm:pt>
  </dgm:ptLst>
  <dgm:cxnLst>
    <dgm:cxn modelId="{0C44AE34-EF2D-4303-8C5A-103D391EF286}" srcId="{8E49FD3F-901A-46BD-A7A1-87C8670AEA32}" destId="{1A2E623F-D69F-449F-BFB5-9F3849C4B15B}" srcOrd="1" destOrd="0" parTransId="{192F9BDD-FEDB-438A-8648-5780F06BDB2C}" sibTransId="{FF76126E-22A5-4480-A18B-B04E2B83FDDB}"/>
    <dgm:cxn modelId="{A4B592F3-F0A9-4740-8F46-090D4C46AF89}" srcId="{8E49FD3F-901A-46BD-A7A1-87C8670AEA32}" destId="{D2FEA7E2-20AE-4A58-8291-9027F63766DB}" srcOrd="3" destOrd="0" parTransId="{5D612CFD-B46B-4861-9501-0D89FFB42F22}" sibTransId="{A0F1B434-51D4-4A79-BCB2-379ED4BE8702}"/>
    <dgm:cxn modelId="{C63CF533-BBB9-444B-BDCB-75B53AE0A10D}" type="presOf" srcId="{192F9BDD-FEDB-438A-8648-5780F06BDB2C}" destId="{E15F89FF-BB3F-4599-BCB9-386FB69F5AE6}" srcOrd="0" destOrd="0" presId="urn:microsoft.com/office/officeart/2008/layout/HorizontalMultiLevelHierarchy"/>
    <dgm:cxn modelId="{FDA15708-817D-4B9A-BD68-2497C5918C28}" type="presOf" srcId="{BE383CD3-72CC-4B9E-9467-026A4215CF9A}" destId="{991FE7BB-7C30-4D02-92E7-D0B15148B796}" srcOrd="0" destOrd="0" presId="urn:microsoft.com/office/officeart/2008/layout/HorizontalMultiLevelHierarchy"/>
    <dgm:cxn modelId="{103D0E58-5339-425C-A112-6AE0136A3275}" srcId="{8E49FD3F-901A-46BD-A7A1-87C8670AEA32}" destId="{BA56A5E7-6134-447D-9F26-09E358A90EC7}" srcOrd="4" destOrd="0" parTransId="{B65AB127-02AA-4733-A436-26202862AC78}" sibTransId="{AF8FD3D5-6160-4538-8E88-95ADBD738F67}"/>
    <dgm:cxn modelId="{54C6844F-4FAA-484B-A3CE-056A4273F476}" type="presOf" srcId="{8E49FD3F-901A-46BD-A7A1-87C8670AEA32}" destId="{6B0098E1-28FC-4EBD-A013-864EBD6FF755}" srcOrd="0" destOrd="0" presId="urn:microsoft.com/office/officeart/2008/layout/HorizontalMultiLevelHierarchy"/>
    <dgm:cxn modelId="{18532147-1AE0-4E00-A25C-3E0CB4DA2A70}" srcId="{8E49FD3F-901A-46BD-A7A1-87C8670AEA32}" destId="{ABFCCB8C-E98C-4276-A27D-5E7EEB8A39A0}" srcOrd="0" destOrd="0" parTransId="{BE383CD3-72CC-4B9E-9467-026A4215CF9A}" sibTransId="{EB786F6B-B0EB-4590-B8F9-E0ECB3D14923}"/>
    <dgm:cxn modelId="{F33C5473-C9A4-41FD-BFD1-882BBD75F46F}" type="presOf" srcId="{BE383CD3-72CC-4B9E-9467-026A4215CF9A}" destId="{B490205E-E3F0-40AD-9222-2032405BA8F1}" srcOrd="1" destOrd="0" presId="urn:microsoft.com/office/officeart/2008/layout/HorizontalMultiLevelHierarchy"/>
    <dgm:cxn modelId="{EA73FD43-CB65-4A5C-A979-407AE4770A24}" type="presOf" srcId="{BA56A5E7-6134-447D-9F26-09E358A90EC7}" destId="{ACE3CE4F-9D76-47B5-8351-17FC9F4745BB}" srcOrd="0" destOrd="0" presId="urn:microsoft.com/office/officeart/2008/layout/HorizontalMultiLevelHierarchy"/>
    <dgm:cxn modelId="{28B0BBEE-1E57-42C6-9B7A-F88CE0C9B783}" type="presOf" srcId="{02613871-4757-4020-9DDD-C9A9DA188CCB}" destId="{7C8F72F9-C9A7-44BC-BEF2-15EDBA44E81A}" srcOrd="0" destOrd="0" presId="urn:microsoft.com/office/officeart/2008/layout/HorizontalMultiLevelHierarchy"/>
    <dgm:cxn modelId="{0B1A7B35-AA14-4EA1-8C2F-07A1626F725E}" type="presOf" srcId="{ABFCCB8C-E98C-4276-A27D-5E7EEB8A39A0}" destId="{E37ADECC-9327-4089-950C-D11E9CDF4C99}" srcOrd="0" destOrd="0" presId="urn:microsoft.com/office/officeart/2008/layout/HorizontalMultiLevelHierarchy"/>
    <dgm:cxn modelId="{3240E8BE-C29C-46B2-8081-629E65352286}" type="presOf" srcId="{B65AB127-02AA-4733-A436-26202862AC78}" destId="{070B6AD3-BA8E-42A7-8870-604352AB4E1C}" srcOrd="0" destOrd="0" presId="urn:microsoft.com/office/officeart/2008/layout/HorizontalMultiLevelHierarchy"/>
    <dgm:cxn modelId="{8523ACB0-95A9-45E9-AF42-0575AF8B9D90}" type="presOf" srcId="{E628E0AA-9296-48CF-A128-E50CD065466D}" destId="{198CE03C-FE09-41B5-869D-694A636CBD62}" srcOrd="1" destOrd="0" presId="urn:microsoft.com/office/officeart/2008/layout/HorizontalMultiLevelHierarchy"/>
    <dgm:cxn modelId="{FBEBF729-17C2-423E-9884-EB606F63F37A}" type="presOf" srcId="{5D612CFD-B46B-4861-9501-0D89FFB42F22}" destId="{8FEAB56B-47A3-434D-9309-0029F9B10624}" srcOrd="1" destOrd="0" presId="urn:microsoft.com/office/officeart/2008/layout/HorizontalMultiLevelHierarchy"/>
    <dgm:cxn modelId="{62D43BF5-0A83-48FA-8B68-5F65C4A6D67E}" srcId="{8E49FD3F-901A-46BD-A7A1-87C8670AEA32}" destId="{0FD0AE5B-587D-4457-8B4D-EBA3CCE36D77}" srcOrd="2" destOrd="0" parTransId="{02613871-4757-4020-9DDD-C9A9DA188CCB}" sibTransId="{02F7850E-EBD4-4C8E-8094-151BBBA16B41}"/>
    <dgm:cxn modelId="{20C5F415-1B1E-4BFB-93C6-B58E84285117}" type="presOf" srcId="{02613871-4757-4020-9DDD-C9A9DA188CCB}" destId="{7EEF4D39-98FE-4F88-9F5C-418D1AF3979D}" srcOrd="1" destOrd="0" presId="urn:microsoft.com/office/officeart/2008/layout/HorizontalMultiLevelHierarchy"/>
    <dgm:cxn modelId="{8033228F-3FD1-430A-A47C-835E4856AFD1}" type="presOf" srcId="{F4107125-0743-4A28-A808-23F5B3FA2BBF}" destId="{879BE618-E689-486B-8A67-96E0844491BB}" srcOrd="0" destOrd="0" presId="urn:microsoft.com/office/officeart/2008/layout/HorizontalMultiLevelHierarchy"/>
    <dgm:cxn modelId="{A936BFD2-953B-4186-B9B3-AA09F4F6689E}" srcId="{F4107125-0743-4A28-A808-23F5B3FA2BBF}" destId="{8E49FD3F-901A-46BD-A7A1-87C8670AEA32}" srcOrd="0" destOrd="0" parTransId="{A49EF976-C339-4265-945A-223A940D897B}" sibTransId="{A90F00EC-876F-42D2-B22F-A593905B59FF}"/>
    <dgm:cxn modelId="{D6EF367F-9AC0-45AC-B0AF-C48D6126AE4F}" type="presOf" srcId="{1A2E623F-D69F-449F-BFB5-9F3849C4B15B}" destId="{B5EF01C3-1F41-496F-9FD0-A5569A415F39}" srcOrd="0" destOrd="0" presId="urn:microsoft.com/office/officeart/2008/layout/HorizontalMultiLevelHierarchy"/>
    <dgm:cxn modelId="{97FA9A07-E8E9-474C-99D9-276C39C7BDC9}" type="presOf" srcId="{E628E0AA-9296-48CF-A128-E50CD065466D}" destId="{8B6FFC97-FF14-4DFD-8EC0-F24DAAF03559}" srcOrd="0" destOrd="0" presId="urn:microsoft.com/office/officeart/2008/layout/HorizontalMultiLevelHierarchy"/>
    <dgm:cxn modelId="{1DA3B5BD-AD67-45AB-A506-486827750ADA}" type="presOf" srcId="{0FD0AE5B-587D-4457-8B4D-EBA3CCE36D77}" destId="{98D6CE8D-E872-4884-8F92-D81EF8DAC7BC}" srcOrd="0" destOrd="0" presId="urn:microsoft.com/office/officeart/2008/layout/HorizontalMultiLevelHierarchy"/>
    <dgm:cxn modelId="{023D0B55-BDC5-4AE6-9F61-A71B5CC49BC1}" srcId="{8E49FD3F-901A-46BD-A7A1-87C8670AEA32}" destId="{E9052D4C-5EFF-4A83-B713-58C613272559}" srcOrd="5" destOrd="0" parTransId="{E628E0AA-9296-48CF-A128-E50CD065466D}" sibTransId="{4402BA6D-F151-46AD-9323-4C541E1685AE}"/>
    <dgm:cxn modelId="{D874A468-11F1-4FF1-AC95-E05D989C37B4}" type="presOf" srcId="{192F9BDD-FEDB-438A-8648-5780F06BDB2C}" destId="{337B64C7-C117-444F-8646-6F3D069AEA71}" srcOrd="1" destOrd="0" presId="urn:microsoft.com/office/officeart/2008/layout/HorizontalMultiLevelHierarchy"/>
    <dgm:cxn modelId="{9C6AC326-93F1-4550-993A-72D11E745429}" type="presOf" srcId="{D2FEA7E2-20AE-4A58-8291-9027F63766DB}" destId="{B1FAD2D8-B28D-409B-B5F3-AEFC1EE5402E}" srcOrd="0" destOrd="0" presId="urn:microsoft.com/office/officeart/2008/layout/HorizontalMultiLevelHierarchy"/>
    <dgm:cxn modelId="{292D5404-CF72-41AF-BBEB-D83573407A31}" type="presOf" srcId="{E9052D4C-5EFF-4A83-B713-58C613272559}" destId="{70EBDEE8-EC6A-4EE5-8FDE-2D2B4CE702EE}" srcOrd="0" destOrd="0" presId="urn:microsoft.com/office/officeart/2008/layout/HorizontalMultiLevelHierarchy"/>
    <dgm:cxn modelId="{0E734260-189F-406C-864F-AC0D3B409A18}" type="presOf" srcId="{5D612CFD-B46B-4861-9501-0D89FFB42F22}" destId="{1E448ED8-606C-423D-A354-C7117860EDF2}" srcOrd="0" destOrd="0" presId="urn:microsoft.com/office/officeart/2008/layout/HorizontalMultiLevelHierarchy"/>
    <dgm:cxn modelId="{5A42CA61-FA28-4DBD-A113-91E12E96CE5E}" type="presOf" srcId="{B65AB127-02AA-4733-A436-26202862AC78}" destId="{E5D3E0B9-7C2D-4616-B2BE-65DDE92668B8}" srcOrd="1" destOrd="0" presId="urn:microsoft.com/office/officeart/2008/layout/HorizontalMultiLevelHierarchy"/>
    <dgm:cxn modelId="{5F411E43-D2C1-49CD-ABA8-ED9C7D654E64}" type="presParOf" srcId="{879BE618-E689-486B-8A67-96E0844491BB}" destId="{E2EB3A58-BF57-4F22-8CC1-6434D0552F38}" srcOrd="0" destOrd="0" presId="urn:microsoft.com/office/officeart/2008/layout/HorizontalMultiLevelHierarchy"/>
    <dgm:cxn modelId="{64D44B58-93EE-4039-B336-04C308AE5AFF}" type="presParOf" srcId="{E2EB3A58-BF57-4F22-8CC1-6434D0552F38}" destId="{6B0098E1-28FC-4EBD-A013-864EBD6FF755}" srcOrd="0" destOrd="0" presId="urn:microsoft.com/office/officeart/2008/layout/HorizontalMultiLevelHierarchy"/>
    <dgm:cxn modelId="{28C6FF2C-7EB9-4F98-A544-13BC6E029606}" type="presParOf" srcId="{E2EB3A58-BF57-4F22-8CC1-6434D0552F38}" destId="{7D5F7B1C-236C-44D2-B990-C0AA07FCDB48}" srcOrd="1" destOrd="0" presId="urn:microsoft.com/office/officeart/2008/layout/HorizontalMultiLevelHierarchy"/>
    <dgm:cxn modelId="{0D25112C-2752-417D-B419-FC7CD1650088}" type="presParOf" srcId="{7D5F7B1C-236C-44D2-B990-C0AA07FCDB48}" destId="{991FE7BB-7C30-4D02-92E7-D0B15148B796}" srcOrd="0" destOrd="0" presId="urn:microsoft.com/office/officeart/2008/layout/HorizontalMultiLevelHierarchy"/>
    <dgm:cxn modelId="{AE74E714-BC1D-4BEA-AB70-B742B4B83C00}" type="presParOf" srcId="{991FE7BB-7C30-4D02-92E7-D0B15148B796}" destId="{B490205E-E3F0-40AD-9222-2032405BA8F1}" srcOrd="0" destOrd="0" presId="urn:microsoft.com/office/officeart/2008/layout/HorizontalMultiLevelHierarchy"/>
    <dgm:cxn modelId="{327E1703-4B47-4214-B6C2-1188FBC5D72A}" type="presParOf" srcId="{7D5F7B1C-236C-44D2-B990-C0AA07FCDB48}" destId="{E14FDBCD-2326-494A-BFF0-2B5F6B0FB105}" srcOrd="1" destOrd="0" presId="urn:microsoft.com/office/officeart/2008/layout/HorizontalMultiLevelHierarchy"/>
    <dgm:cxn modelId="{BB0EB86B-F966-4696-A909-A7D0825D7D69}" type="presParOf" srcId="{E14FDBCD-2326-494A-BFF0-2B5F6B0FB105}" destId="{E37ADECC-9327-4089-950C-D11E9CDF4C99}" srcOrd="0" destOrd="0" presId="urn:microsoft.com/office/officeart/2008/layout/HorizontalMultiLevelHierarchy"/>
    <dgm:cxn modelId="{A261BA75-E911-4D8A-8401-77F2C30F5662}" type="presParOf" srcId="{E14FDBCD-2326-494A-BFF0-2B5F6B0FB105}" destId="{0359B3F2-6E60-4C97-8C9A-9ACC522144F1}" srcOrd="1" destOrd="0" presId="urn:microsoft.com/office/officeart/2008/layout/HorizontalMultiLevelHierarchy"/>
    <dgm:cxn modelId="{E76428EF-35A7-43D5-BC67-9F17A823811F}" type="presParOf" srcId="{7D5F7B1C-236C-44D2-B990-C0AA07FCDB48}" destId="{E15F89FF-BB3F-4599-BCB9-386FB69F5AE6}" srcOrd="2" destOrd="0" presId="urn:microsoft.com/office/officeart/2008/layout/HorizontalMultiLevelHierarchy"/>
    <dgm:cxn modelId="{09BAEB1B-4C7A-4752-8D41-1441E10A86A8}" type="presParOf" srcId="{E15F89FF-BB3F-4599-BCB9-386FB69F5AE6}" destId="{337B64C7-C117-444F-8646-6F3D069AEA71}" srcOrd="0" destOrd="0" presId="urn:microsoft.com/office/officeart/2008/layout/HorizontalMultiLevelHierarchy"/>
    <dgm:cxn modelId="{4621C11F-4B0F-4E40-A385-A7F9D52F3B12}" type="presParOf" srcId="{7D5F7B1C-236C-44D2-B990-C0AA07FCDB48}" destId="{00948E0E-9A21-483F-8EA8-BF83E83F2DF9}" srcOrd="3" destOrd="0" presId="urn:microsoft.com/office/officeart/2008/layout/HorizontalMultiLevelHierarchy"/>
    <dgm:cxn modelId="{1AD6B583-E6C8-4318-A41B-FD7862F01087}" type="presParOf" srcId="{00948E0E-9A21-483F-8EA8-BF83E83F2DF9}" destId="{B5EF01C3-1F41-496F-9FD0-A5569A415F39}" srcOrd="0" destOrd="0" presId="urn:microsoft.com/office/officeart/2008/layout/HorizontalMultiLevelHierarchy"/>
    <dgm:cxn modelId="{482DF9A6-AE77-4455-BCE0-129FE511005A}" type="presParOf" srcId="{00948E0E-9A21-483F-8EA8-BF83E83F2DF9}" destId="{D00AE9E6-C8DF-4609-AC58-6BBF1F18236D}" srcOrd="1" destOrd="0" presId="urn:microsoft.com/office/officeart/2008/layout/HorizontalMultiLevelHierarchy"/>
    <dgm:cxn modelId="{8DE82313-D46D-47F2-AEA0-DADCF59E504E}" type="presParOf" srcId="{7D5F7B1C-236C-44D2-B990-C0AA07FCDB48}" destId="{7C8F72F9-C9A7-44BC-BEF2-15EDBA44E81A}" srcOrd="4" destOrd="0" presId="urn:microsoft.com/office/officeart/2008/layout/HorizontalMultiLevelHierarchy"/>
    <dgm:cxn modelId="{72DA6DC7-35B0-4B74-874B-8198FC9A8CF1}" type="presParOf" srcId="{7C8F72F9-C9A7-44BC-BEF2-15EDBA44E81A}" destId="{7EEF4D39-98FE-4F88-9F5C-418D1AF3979D}" srcOrd="0" destOrd="0" presId="urn:microsoft.com/office/officeart/2008/layout/HorizontalMultiLevelHierarchy"/>
    <dgm:cxn modelId="{688AB67C-8709-4344-982E-E59F8399F73D}" type="presParOf" srcId="{7D5F7B1C-236C-44D2-B990-C0AA07FCDB48}" destId="{69607377-7BBB-4CDC-AAF8-553BD1E0A092}" srcOrd="5" destOrd="0" presId="urn:microsoft.com/office/officeart/2008/layout/HorizontalMultiLevelHierarchy"/>
    <dgm:cxn modelId="{A3AFAD5F-B2A9-4C26-B88F-51CA7CBC6D55}" type="presParOf" srcId="{69607377-7BBB-4CDC-AAF8-553BD1E0A092}" destId="{98D6CE8D-E872-4884-8F92-D81EF8DAC7BC}" srcOrd="0" destOrd="0" presId="urn:microsoft.com/office/officeart/2008/layout/HorizontalMultiLevelHierarchy"/>
    <dgm:cxn modelId="{96459171-A8B0-4D0C-8C54-AEA7EA770FA1}" type="presParOf" srcId="{69607377-7BBB-4CDC-AAF8-553BD1E0A092}" destId="{CDB977A0-5AC3-421E-B6FD-39DDDBD8AC52}" srcOrd="1" destOrd="0" presId="urn:microsoft.com/office/officeart/2008/layout/HorizontalMultiLevelHierarchy"/>
    <dgm:cxn modelId="{11680311-5E4A-4B39-BF37-DE26EE5F28F3}" type="presParOf" srcId="{7D5F7B1C-236C-44D2-B990-C0AA07FCDB48}" destId="{1E448ED8-606C-423D-A354-C7117860EDF2}" srcOrd="6" destOrd="0" presId="urn:microsoft.com/office/officeart/2008/layout/HorizontalMultiLevelHierarchy"/>
    <dgm:cxn modelId="{D4AD5056-D2F7-498D-8D89-689F720449A2}" type="presParOf" srcId="{1E448ED8-606C-423D-A354-C7117860EDF2}" destId="{8FEAB56B-47A3-434D-9309-0029F9B10624}" srcOrd="0" destOrd="0" presId="urn:microsoft.com/office/officeart/2008/layout/HorizontalMultiLevelHierarchy"/>
    <dgm:cxn modelId="{3C1CEADC-68AF-4F3D-A94D-69B32FD7A7E3}" type="presParOf" srcId="{7D5F7B1C-236C-44D2-B990-C0AA07FCDB48}" destId="{1C11BB11-9A5B-40FA-91C4-924DE5DDCF9A}" srcOrd="7" destOrd="0" presId="urn:microsoft.com/office/officeart/2008/layout/HorizontalMultiLevelHierarchy"/>
    <dgm:cxn modelId="{6AAD6D10-65CC-4183-9C2E-BD2335061CC3}" type="presParOf" srcId="{1C11BB11-9A5B-40FA-91C4-924DE5DDCF9A}" destId="{B1FAD2D8-B28D-409B-B5F3-AEFC1EE5402E}" srcOrd="0" destOrd="0" presId="urn:microsoft.com/office/officeart/2008/layout/HorizontalMultiLevelHierarchy"/>
    <dgm:cxn modelId="{9A2083AB-A583-40CA-B470-D1F1031204B8}" type="presParOf" srcId="{1C11BB11-9A5B-40FA-91C4-924DE5DDCF9A}" destId="{14F55654-3437-4585-81E3-F531A5CFD884}" srcOrd="1" destOrd="0" presId="urn:microsoft.com/office/officeart/2008/layout/HorizontalMultiLevelHierarchy"/>
    <dgm:cxn modelId="{C68A1A47-0D10-4F39-A2ED-A8F6FB5E0A8A}" type="presParOf" srcId="{7D5F7B1C-236C-44D2-B990-C0AA07FCDB48}" destId="{070B6AD3-BA8E-42A7-8870-604352AB4E1C}" srcOrd="8" destOrd="0" presId="urn:microsoft.com/office/officeart/2008/layout/HorizontalMultiLevelHierarchy"/>
    <dgm:cxn modelId="{A3D8AAC8-1ACB-42D0-8E7D-686138444A41}" type="presParOf" srcId="{070B6AD3-BA8E-42A7-8870-604352AB4E1C}" destId="{E5D3E0B9-7C2D-4616-B2BE-65DDE92668B8}" srcOrd="0" destOrd="0" presId="urn:microsoft.com/office/officeart/2008/layout/HorizontalMultiLevelHierarchy"/>
    <dgm:cxn modelId="{B89A8142-1FD3-4073-851E-17827A9B4F45}" type="presParOf" srcId="{7D5F7B1C-236C-44D2-B990-C0AA07FCDB48}" destId="{CEE77D0A-BDD0-4238-8343-2278101D50D3}" srcOrd="9" destOrd="0" presId="urn:microsoft.com/office/officeart/2008/layout/HorizontalMultiLevelHierarchy"/>
    <dgm:cxn modelId="{F1C9B66C-58EF-4ACF-AC9D-FA659E6AE8C1}" type="presParOf" srcId="{CEE77D0A-BDD0-4238-8343-2278101D50D3}" destId="{ACE3CE4F-9D76-47B5-8351-17FC9F4745BB}" srcOrd="0" destOrd="0" presId="urn:microsoft.com/office/officeart/2008/layout/HorizontalMultiLevelHierarchy"/>
    <dgm:cxn modelId="{EF322DA6-83A9-4A22-9C37-FAF9A7BD50A7}" type="presParOf" srcId="{CEE77D0A-BDD0-4238-8343-2278101D50D3}" destId="{2F1FBCD9-1781-4763-9A69-60F22BE55C67}" srcOrd="1" destOrd="0" presId="urn:microsoft.com/office/officeart/2008/layout/HorizontalMultiLevelHierarchy"/>
    <dgm:cxn modelId="{018C2722-13A3-4D0F-AD5C-39D2FF204EB9}" type="presParOf" srcId="{7D5F7B1C-236C-44D2-B990-C0AA07FCDB48}" destId="{8B6FFC97-FF14-4DFD-8EC0-F24DAAF03559}" srcOrd="10" destOrd="0" presId="urn:microsoft.com/office/officeart/2008/layout/HorizontalMultiLevelHierarchy"/>
    <dgm:cxn modelId="{8231A562-E2D8-44A0-A3EC-36376B842E28}" type="presParOf" srcId="{8B6FFC97-FF14-4DFD-8EC0-F24DAAF03559}" destId="{198CE03C-FE09-41B5-869D-694A636CBD62}" srcOrd="0" destOrd="0" presId="urn:microsoft.com/office/officeart/2008/layout/HorizontalMultiLevelHierarchy"/>
    <dgm:cxn modelId="{BBCB7D43-5962-4089-AC8E-A09645F3267C}" type="presParOf" srcId="{7D5F7B1C-236C-44D2-B990-C0AA07FCDB48}" destId="{59B0BA18-B880-42CF-8686-50CBF341D155}" srcOrd="11" destOrd="0" presId="urn:microsoft.com/office/officeart/2008/layout/HorizontalMultiLevelHierarchy"/>
    <dgm:cxn modelId="{0332C6C8-1391-444B-B6FA-FCEB5A774AFF}" type="presParOf" srcId="{59B0BA18-B880-42CF-8686-50CBF341D155}" destId="{70EBDEE8-EC6A-4EE5-8FDE-2D2B4CE702EE}" srcOrd="0" destOrd="0" presId="urn:microsoft.com/office/officeart/2008/layout/HorizontalMultiLevelHierarchy"/>
    <dgm:cxn modelId="{49CA6170-BD7C-4F9A-A0F6-80A8CBFF08B4}" type="presParOf" srcId="{59B0BA18-B880-42CF-8686-50CBF341D155}" destId="{FE28DE6E-0E24-4715-8378-A047E9C0FD7B}" srcOrd="1" destOrd="0" presId="urn:microsoft.com/office/officeart/2008/layout/HorizontalMultiLevelHierarchy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DAE84-5C08-43CB-869D-A17FBA8E68B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9AC1B5E-8E30-403B-824B-3A3F477B44AA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Семантична класифікація</a:t>
          </a:r>
          <a:endParaRPr lang="uk-UA" b="1" dirty="0">
            <a:latin typeface="Book Antiqua" panose="02040602050305030304" pitchFamily="18" charset="0"/>
          </a:endParaRPr>
        </a:p>
      </dgm:t>
    </dgm:pt>
    <dgm:pt modelId="{4FFCEE7B-173A-4B84-8C16-349ABA06FABB}" type="parTrans" cxnId="{37896FCA-0088-4576-9EA9-9E5CB90D2049}">
      <dgm:prSet/>
      <dgm:spPr/>
      <dgm:t>
        <a:bodyPr/>
        <a:lstStyle/>
        <a:p>
          <a:endParaRPr lang="uk-UA"/>
        </a:p>
      </dgm:t>
    </dgm:pt>
    <dgm:pt modelId="{DB1C3EDF-806A-4D12-A6BE-9E946894BDD1}" type="sibTrans" cxnId="{37896FCA-0088-4576-9EA9-9E5CB90D2049}">
      <dgm:prSet/>
      <dgm:spPr/>
      <dgm:t>
        <a:bodyPr/>
        <a:lstStyle/>
        <a:p>
          <a:endParaRPr lang="uk-UA"/>
        </a:p>
      </dgm:t>
    </dgm:pt>
    <dgm:pt modelId="{96C80EA8-68D7-4697-868C-B63C301A8269}">
      <dgm:prSet phldrT="[Текст]"/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Фразеологічні зрощення</a:t>
          </a:r>
          <a:endParaRPr lang="uk-UA" b="1" dirty="0">
            <a:latin typeface="Book Antiqua" panose="02040602050305030304" pitchFamily="18" charset="0"/>
          </a:endParaRPr>
        </a:p>
      </dgm:t>
    </dgm:pt>
    <dgm:pt modelId="{C235E65F-C8F3-4279-8622-BA77764A5B84}" type="parTrans" cxnId="{D7B54DC8-E25F-4542-B94E-D366E159563F}">
      <dgm:prSet/>
      <dgm:spPr/>
      <dgm:t>
        <a:bodyPr/>
        <a:lstStyle/>
        <a:p>
          <a:endParaRPr lang="uk-UA"/>
        </a:p>
      </dgm:t>
    </dgm:pt>
    <dgm:pt modelId="{826FCC37-5625-4B21-B8DC-9696CD3FD0DB}" type="sibTrans" cxnId="{D7B54DC8-E25F-4542-B94E-D366E159563F}">
      <dgm:prSet/>
      <dgm:spPr/>
      <dgm:t>
        <a:bodyPr/>
        <a:lstStyle/>
        <a:p>
          <a:endParaRPr lang="uk-UA"/>
        </a:p>
      </dgm:t>
    </dgm:pt>
    <dgm:pt modelId="{4127BAA9-1ABA-42C4-8B37-11C653B28C93}">
      <dgm:prSet phldrT="[Текст]"/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Фразеологічні сполучення</a:t>
          </a:r>
          <a:endParaRPr lang="uk-UA" b="1" dirty="0">
            <a:latin typeface="Book Antiqua" panose="02040602050305030304" pitchFamily="18" charset="0"/>
          </a:endParaRPr>
        </a:p>
      </dgm:t>
    </dgm:pt>
    <dgm:pt modelId="{1DC8B8FA-C8DF-45C4-8AF8-F1ABA4B36ADD}" type="parTrans" cxnId="{81C2C53B-71BD-4F01-ADA4-CDB3C48C9334}">
      <dgm:prSet/>
      <dgm:spPr/>
      <dgm:t>
        <a:bodyPr/>
        <a:lstStyle/>
        <a:p>
          <a:endParaRPr lang="uk-UA"/>
        </a:p>
      </dgm:t>
    </dgm:pt>
    <dgm:pt modelId="{EC6EFF62-75B1-4D4C-B5FA-6468CC6F3C66}" type="sibTrans" cxnId="{81C2C53B-71BD-4F01-ADA4-CDB3C48C9334}">
      <dgm:prSet/>
      <dgm:spPr/>
      <dgm:t>
        <a:bodyPr/>
        <a:lstStyle/>
        <a:p>
          <a:endParaRPr lang="uk-UA"/>
        </a:p>
      </dgm:t>
    </dgm:pt>
    <dgm:pt modelId="{8C65E824-EF9A-428B-82C6-4CB489340B20}">
      <dgm:prSet phldrT="[Текст]"/>
      <dgm:spPr/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Фразеологічні єдності</a:t>
          </a:r>
          <a:endParaRPr lang="uk-UA" b="1" dirty="0">
            <a:latin typeface="Book Antiqua" panose="02040602050305030304" pitchFamily="18" charset="0"/>
          </a:endParaRPr>
        </a:p>
      </dgm:t>
    </dgm:pt>
    <dgm:pt modelId="{1422339F-F970-454D-AE6B-48D7E793D092}" type="parTrans" cxnId="{D210CEE7-5991-43AA-BF96-07E09E65190E}">
      <dgm:prSet/>
      <dgm:spPr/>
      <dgm:t>
        <a:bodyPr/>
        <a:lstStyle/>
        <a:p>
          <a:endParaRPr lang="uk-UA"/>
        </a:p>
      </dgm:t>
    </dgm:pt>
    <dgm:pt modelId="{CA076D83-1B5D-4778-8342-58DF878E6343}" type="sibTrans" cxnId="{D210CEE7-5991-43AA-BF96-07E09E65190E}">
      <dgm:prSet/>
      <dgm:spPr/>
      <dgm:t>
        <a:bodyPr/>
        <a:lstStyle/>
        <a:p>
          <a:endParaRPr lang="uk-UA"/>
        </a:p>
      </dgm:t>
    </dgm:pt>
    <dgm:pt modelId="{39CDFC56-EBCF-4A76-B1C2-A7DEC8602854}" type="pres">
      <dgm:prSet presAssocID="{03EDAE84-5C08-43CB-869D-A17FBA8E6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9BFC641-1BF7-4B15-BFDD-D9F0A6C6B6F2}" type="pres">
      <dgm:prSet presAssocID="{89AC1B5E-8E30-403B-824B-3A3F477B44AA}" presName="hierRoot1" presStyleCnt="0">
        <dgm:presLayoutVars>
          <dgm:hierBranch val="init"/>
        </dgm:presLayoutVars>
      </dgm:prSet>
      <dgm:spPr/>
    </dgm:pt>
    <dgm:pt modelId="{F99A617D-C835-4044-BBE8-4034187E168A}" type="pres">
      <dgm:prSet presAssocID="{89AC1B5E-8E30-403B-824B-3A3F477B44AA}" presName="rootComposite1" presStyleCnt="0"/>
      <dgm:spPr/>
    </dgm:pt>
    <dgm:pt modelId="{86F25650-AE99-41F2-985C-129CC7D1C4E5}" type="pres">
      <dgm:prSet presAssocID="{89AC1B5E-8E30-403B-824B-3A3F477B44AA}" presName="rootText1" presStyleLbl="node0" presStyleIdx="0" presStyleCnt="1" custScaleX="137446" custScaleY="1307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319BF62-36FC-4DC7-9314-84AAA76F9CAB}" type="pres">
      <dgm:prSet presAssocID="{89AC1B5E-8E30-403B-824B-3A3F477B44A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5AD3DDA-ABDD-4C59-9265-D75E3884C0E5}" type="pres">
      <dgm:prSet presAssocID="{89AC1B5E-8E30-403B-824B-3A3F477B44AA}" presName="hierChild2" presStyleCnt="0"/>
      <dgm:spPr/>
    </dgm:pt>
    <dgm:pt modelId="{49A58127-6C28-458D-B25B-57B5C04A51DD}" type="pres">
      <dgm:prSet presAssocID="{C235E65F-C8F3-4279-8622-BA77764A5B84}" presName="Name37" presStyleLbl="parChTrans1D2" presStyleIdx="0" presStyleCnt="3"/>
      <dgm:spPr/>
      <dgm:t>
        <a:bodyPr/>
        <a:lstStyle/>
        <a:p>
          <a:endParaRPr lang="uk-UA"/>
        </a:p>
      </dgm:t>
    </dgm:pt>
    <dgm:pt modelId="{706F3EB9-B025-4FF1-AB00-685842F72C50}" type="pres">
      <dgm:prSet presAssocID="{96C80EA8-68D7-4697-868C-B63C301A8269}" presName="hierRoot2" presStyleCnt="0">
        <dgm:presLayoutVars>
          <dgm:hierBranch val="init"/>
        </dgm:presLayoutVars>
      </dgm:prSet>
      <dgm:spPr/>
    </dgm:pt>
    <dgm:pt modelId="{2184CD40-1376-4586-80AB-8A6C86EB15FA}" type="pres">
      <dgm:prSet presAssocID="{96C80EA8-68D7-4697-868C-B63C301A8269}" presName="rootComposite" presStyleCnt="0"/>
      <dgm:spPr/>
    </dgm:pt>
    <dgm:pt modelId="{95C5C540-53FB-4B53-BD46-53E5965D5217}" type="pres">
      <dgm:prSet presAssocID="{96C80EA8-68D7-4697-868C-B63C301A82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291838-6708-49F2-AC91-CFB8200ECAB7}" type="pres">
      <dgm:prSet presAssocID="{96C80EA8-68D7-4697-868C-B63C301A8269}" presName="rootConnector" presStyleLbl="node2" presStyleIdx="0" presStyleCnt="3"/>
      <dgm:spPr/>
      <dgm:t>
        <a:bodyPr/>
        <a:lstStyle/>
        <a:p>
          <a:endParaRPr lang="uk-UA"/>
        </a:p>
      </dgm:t>
    </dgm:pt>
    <dgm:pt modelId="{E98DBCDA-B66C-48B0-94B1-A45BA5BB9378}" type="pres">
      <dgm:prSet presAssocID="{96C80EA8-68D7-4697-868C-B63C301A8269}" presName="hierChild4" presStyleCnt="0"/>
      <dgm:spPr/>
    </dgm:pt>
    <dgm:pt modelId="{6016EC21-B088-44BA-BEBB-11329AEB2510}" type="pres">
      <dgm:prSet presAssocID="{96C80EA8-68D7-4697-868C-B63C301A8269}" presName="hierChild5" presStyleCnt="0"/>
      <dgm:spPr/>
    </dgm:pt>
    <dgm:pt modelId="{249D2C8C-3E71-45AB-8A7F-344430EDA2B9}" type="pres">
      <dgm:prSet presAssocID="{1422339F-F970-454D-AE6B-48D7E793D092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303C6B8-6BC1-45DC-9021-EEC1095CC418}" type="pres">
      <dgm:prSet presAssocID="{8C65E824-EF9A-428B-82C6-4CB489340B20}" presName="hierRoot2" presStyleCnt="0">
        <dgm:presLayoutVars>
          <dgm:hierBranch val="init"/>
        </dgm:presLayoutVars>
      </dgm:prSet>
      <dgm:spPr/>
    </dgm:pt>
    <dgm:pt modelId="{E9D718F3-CD79-4237-B064-CBDD4AC921E2}" type="pres">
      <dgm:prSet presAssocID="{8C65E824-EF9A-428B-82C6-4CB489340B20}" presName="rootComposite" presStyleCnt="0"/>
      <dgm:spPr/>
    </dgm:pt>
    <dgm:pt modelId="{6DF3B160-4138-4716-96AD-DDC4AF00F65A}" type="pres">
      <dgm:prSet presAssocID="{8C65E824-EF9A-428B-82C6-4CB489340B2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4E571A-DF5D-41ED-923D-87BEC6DE9669}" type="pres">
      <dgm:prSet presAssocID="{8C65E824-EF9A-428B-82C6-4CB489340B20}" presName="rootConnector" presStyleLbl="node2" presStyleIdx="1" presStyleCnt="3"/>
      <dgm:spPr/>
      <dgm:t>
        <a:bodyPr/>
        <a:lstStyle/>
        <a:p>
          <a:endParaRPr lang="uk-UA"/>
        </a:p>
      </dgm:t>
    </dgm:pt>
    <dgm:pt modelId="{C6D2BCAC-E168-486D-9634-382DC2432203}" type="pres">
      <dgm:prSet presAssocID="{8C65E824-EF9A-428B-82C6-4CB489340B20}" presName="hierChild4" presStyleCnt="0"/>
      <dgm:spPr/>
    </dgm:pt>
    <dgm:pt modelId="{FA17257A-72CE-414F-9877-896D67343E7A}" type="pres">
      <dgm:prSet presAssocID="{8C65E824-EF9A-428B-82C6-4CB489340B20}" presName="hierChild5" presStyleCnt="0"/>
      <dgm:spPr/>
    </dgm:pt>
    <dgm:pt modelId="{40353B8E-7C3B-4DA9-A5A5-7BFA3C873F3D}" type="pres">
      <dgm:prSet presAssocID="{1DC8B8FA-C8DF-45C4-8AF8-F1ABA4B36ADD}" presName="Name37" presStyleLbl="parChTrans1D2" presStyleIdx="2" presStyleCnt="3"/>
      <dgm:spPr/>
      <dgm:t>
        <a:bodyPr/>
        <a:lstStyle/>
        <a:p>
          <a:endParaRPr lang="uk-UA"/>
        </a:p>
      </dgm:t>
    </dgm:pt>
    <dgm:pt modelId="{1DEAAC0C-7681-4D04-9DAE-89122FB451BD}" type="pres">
      <dgm:prSet presAssocID="{4127BAA9-1ABA-42C4-8B37-11C653B28C93}" presName="hierRoot2" presStyleCnt="0">
        <dgm:presLayoutVars>
          <dgm:hierBranch val="init"/>
        </dgm:presLayoutVars>
      </dgm:prSet>
      <dgm:spPr/>
    </dgm:pt>
    <dgm:pt modelId="{FD2BB38A-EC89-42B6-A071-775295421A8F}" type="pres">
      <dgm:prSet presAssocID="{4127BAA9-1ABA-42C4-8B37-11C653B28C93}" presName="rootComposite" presStyleCnt="0"/>
      <dgm:spPr/>
    </dgm:pt>
    <dgm:pt modelId="{B3298790-5EEB-4515-BBDA-5BECBF1BE444}" type="pres">
      <dgm:prSet presAssocID="{4127BAA9-1ABA-42C4-8B37-11C653B28C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EFAAB97-5C7B-4755-839B-886484927B68}" type="pres">
      <dgm:prSet presAssocID="{4127BAA9-1ABA-42C4-8B37-11C653B28C93}" presName="rootConnector" presStyleLbl="node2" presStyleIdx="2" presStyleCnt="3"/>
      <dgm:spPr/>
      <dgm:t>
        <a:bodyPr/>
        <a:lstStyle/>
        <a:p>
          <a:endParaRPr lang="uk-UA"/>
        </a:p>
      </dgm:t>
    </dgm:pt>
    <dgm:pt modelId="{6E20F6DC-C715-47AB-85FE-291B3D3C4CB4}" type="pres">
      <dgm:prSet presAssocID="{4127BAA9-1ABA-42C4-8B37-11C653B28C93}" presName="hierChild4" presStyleCnt="0"/>
      <dgm:spPr/>
    </dgm:pt>
    <dgm:pt modelId="{002BA14A-124A-4427-8BC5-378E7C9293BE}" type="pres">
      <dgm:prSet presAssocID="{4127BAA9-1ABA-42C4-8B37-11C653B28C93}" presName="hierChild5" presStyleCnt="0"/>
      <dgm:spPr/>
    </dgm:pt>
    <dgm:pt modelId="{12DF8FBA-DE3A-4E7B-8229-63F8F693320D}" type="pres">
      <dgm:prSet presAssocID="{89AC1B5E-8E30-403B-824B-3A3F477B44AA}" presName="hierChild3" presStyleCnt="0"/>
      <dgm:spPr/>
    </dgm:pt>
  </dgm:ptLst>
  <dgm:cxnLst>
    <dgm:cxn modelId="{81C2C53B-71BD-4F01-ADA4-CDB3C48C9334}" srcId="{89AC1B5E-8E30-403B-824B-3A3F477B44AA}" destId="{4127BAA9-1ABA-42C4-8B37-11C653B28C93}" srcOrd="2" destOrd="0" parTransId="{1DC8B8FA-C8DF-45C4-8AF8-F1ABA4B36ADD}" sibTransId="{EC6EFF62-75B1-4D4C-B5FA-6468CC6F3C66}"/>
    <dgm:cxn modelId="{FCC3EC3E-5606-4958-97BA-AC4F0B9B140E}" type="presOf" srcId="{96C80EA8-68D7-4697-868C-B63C301A8269}" destId="{95C5C540-53FB-4B53-BD46-53E5965D5217}" srcOrd="0" destOrd="0" presId="urn:microsoft.com/office/officeart/2005/8/layout/orgChart1"/>
    <dgm:cxn modelId="{D7B54DC8-E25F-4542-B94E-D366E159563F}" srcId="{89AC1B5E-8E30-403B-824B-3A3F477B44AA}" destId="{96C80EA8-68D7-4697-868C-B63C301A8269}" srcOrd="0" destOrd="0" parTransId="{C235E65F-C8F3-4279-8622-BA77764A5B84}" sibTransId="{826FCC37-5625-4B21-B8DC-9696CD3FD0DB}"/>
    <dgm:cxn modelId="{5995ED2E-EB38-4B80-B7F6-80E1E5DDC304}" type="presOf" srcId="{8C65E824-EF9A-428B-82C6-4CB489340B20}" destId="{1E4E571A-DF5D-41ED-923D-87BEC6DE9669}" srcOrd="1" destOrd="0" presId="urn:microsoft.com/office/officeart/2005/8/layout/orgChart1"/>
    <dgm:cxn modelId="{FFEA23B2-5245-4FB9-94A2-B4B9943F5EF9}" type="presOf" srcId="{C235E65F-C8F3-4279-8622-BA77764A5B84}" destId="{49A58127-6C28-458D-B25B-57B5C04A51DD}" srcOrd="0" destOrd="0" presId="urn:microsoft.com/office/officeart/2005/8/layout/orgChart1"/>
    <dgm:cxn modelId="{4CD7637A-0C49-43A6-B226-D96F677E86D8}" type="presOf" srcId="{8C65E824-EF9A-428B-82C6-4CB489340B20}" destId="{6DF3B160-4138-4716-96AD-DDC4AF00F65A}" srcOrd="0" destOrd="0" presId="urn:microsoft.com/office/officeart/2005/8/layout/orgChart1"/>
    <dgm:cxn modelId="{9D6420AD-20DF-4E37-8812-A12C32543C8E}" type="presOf" srcId="{4127BAA9-1ABA-42C4-8B37-11C653B28C93}" destId="{B3298790-5EEB-4515-BBDA-5BECBF1BE444}" srcOrd="0" destOrd="0" presId="urn:microsoft.com/office/officeart/2005/8/layout/orgChart1"/>
    <dgm:cxn modelId="{7EBADB54-48E0-4BF5-B2A6-5AD8FAC87234}" type="presOf" srcId="{1DC8B8FA-C8DF-45C4-8AF8-F1ABA4B36ADD}" destId="{40353B8E-7C3B-4DA9-A5A5-7BFA3C873F3D}" srcOrd="0" destOrd="0" presId="urn:microsoft.com/office/officeart/2005/8/layout/orgChart1"/>
    <dgm:cxn modelId="{4B3131C7-0F30-47E5-ADD3-2A7F088D4C03}" type="presOf" srcId="{89AC1B5E-8E30-403B-824B-3A3F477B44AA}" destId="{3319BF62-36FC-4DC7-9314-84AAA76F9CAB}" srcOrd="1" destOrd="0" presId="urn:microsoft.com/office/officeart/2005/8/layout/orgChart1"/>
    <dgm:cxn modelId="{37896FCA-0088-4576-9EA9-9E5CB90D2049}" srcId="{03EDAE84-5C08-43CB-869D-A17FBA8E68BA}" destId="{89AC1B5E-8E30-403B-824B-3A3F477B44AA}" srcOrd="0" destOrd="0" parTransId="{4FFCEE7B-173A-4B84-8C16-349ABA06FABB}" sibTransId="{DB1C3EDF-806A-4D12-A6BE-9E946894BDD1}"/>
    <dgm:cxn modelId="{DAB2D3F3-C324-44CF-B857-02266CAA7872}" type="presOf" srcId="{1422339F-F970-454D-AE6B-48D7E793D092}" destId="{249D2C8C-3E71-45AB-8A7F-344430EDA2B9}" srcOrd="0" destOrd="0" presId="urn:microsoft.com/office/officeart/2005/8/layout/orgChart1"/>
    <dgm:cxn modelId="{3E40C203-819D-4506-9297-4E0CF38BCC22}" type="presOf" srcId="{89AC1B5E-8E30-403B-824B-3A3F477B44AA}" destId="{86F25650-AE99-41F2-985C-129CC7D1C4E5}" srcOrd="0" destOrd="0" presId="urn:microsoft.com/office/officeart/2005/8/layout/orgChart1"/>
    <dgm:cxn modelId="{F9B3BC56-1372-40BC-86AB-0673C36132BC}" type="presOf" srcId="{4127BAA9-1ABA-42C4-8B37-11C653B28C93}" destId="{0EFAAB97-5C7B-4755-839B-886484927B68}" srcOrd="1" destOrd="0" presId="urn:microsoft.com/office/officeart/2005/8/layout/orgChart1"/>
    <dgm:cxn modelId="{EE79561F-2489-45E3-B823-7E304D1D3293}" type="presOf" srcId="{03EDAE84-5C08-43CB-869D-A17FBA8E68BA}" destId="{39CDFC56-EBCF-4A76-B1C2-A7DEC8602854}" srcOrd="0" destOrd="0" presId="urn:microsoft.com/office/officeart/2005/8/layout/orgChart1"/>
    <dgm:cxn modelId="{D210CEE7-5991-43AA-BF96-07E09E65190E}" srcId="{89AC1B5E-8E30-403B-824B-3A3F477B44AA}" destId="{8C65E824-EF9A-428B-82C6-4CB489340B20}" srcOrd="1" destOrd="0" parTransId="{1422339F-F970-454D-AE6B-48D7E793D092}" sibTransId="{CA076D83-1B5D-4778-8342-58DF878E6343}"/>
    <dgm:cxn modelId="{6D704207-6399-4435-A630-EAED5818D6C8}" type="presOf" srcId="{96C80EA8-68D7-4697-868C-B63C301A8269}" destId="{87291838-6708-49F2-AC91-CFB8200ECAB7}" srcOrd="1" destOrd="0" presId="urn:microsoft.com/office/officeart/2005/8/layout/orgChart1"/>
    <dgm:cxn modelId="{0F756AEE-9FA3-437F-9A0F-CC795ACAD962}" type="presParOf" srcId="{39CDFC56-EBCF-4A76-B1C2-A7DEC8602854}" destId="{49BFC641-1BF7-4B15-BFDD-D9F0A6C6B6F2}" srcOrd="0" destOrd="0" presId="urn:microsoft.com/office/officeart/2005/8/layout/orgChart1"/>
    <dgm:cxn modelId="{4054D8AB-C74E-464A-B843-1C014A4CD12E}" type="presParOf" srcId="{49BFC641-1BF7-4B15-BFDD-D9F0A6C6B6F2}" destId="{F99A617D-C835-4044-BBE8-4034187E168A}" srcOrd="0" destOrd="0" presId="urn:microsoft.com/office/officeart/2005/8/layout/orgChart1"/>
    <dgm:cxn modelId="{3F85746B-AD11-4F47-BF36-6ED6A3B2C50C}" type="presParOf" srcId="{F99A617D-C835-4044-BBE8-4034187E168A}" destId="{86F25650-AE99-41F2-985C-129CC7D1C4E5}" srcOrd="0" destOrd="0" presId="urn:microsoft.com/office/officeart/2005/8/layout/orgChart1"/>
    <dgm:cxn modelId="{422E5453-CA77-43C1-818C-E07050905895}" type="presParOf" srcId="{F99A617D-C835-4044-BBE8-4034187E168A}" destId="{3319BF62-36FC-4DC7-9314-84AAA76F9CAB}" srcOrd="1" destOrd="0" presId="urn:microsoft.com/office/officeart/2005/8/layout/orgChart1"/>
    <dgm:cxn modelId="{F2E6C9AD-53B4-470B-A3D9-E5CD8227726C}" type="presParOf" srcId="{49BFC641-1BF7-4B15-BFDD-D9F0A6C6B6F2}" destId="{65AD3DDA-ABDD-4C59-9265-D75E3884C0E5}" srcOrd="1" destOrd="0" presId="urn:microsoft.com/office/officeart/2005/8/layout/orgChart1"/>
    <dgm:cxn modelId="{79ACADB6-4385-4A22-A05F-BBA6B299E390}" type="presParOf" srcId="{65AD3DDA-ABDD-4C59-9265-D75E3884C0E5}" destId="{49A58127-6C28-458D-B25B-57B5C04A51DD}" srcOrd="0" destOrd="0" presId="urn:microsoft.com/office/officeart/2005/8/layout/orgChart1"/>
    <dgm:cxn modelId="{A92194DB-D81F-49DC-A810-63B0F82470E9}" type="presParOf" srcId="{65AD3DDA-ABDD-4C59-9265-D75E3884C0E5}" destId="{706F3EB9-B025-4FF1-AB00-685842F72C50}" srcOrd="1" destOrd="0" presId="urn:microsoft.com/office/officeart/2005/8/layout/orgChart1"/>
    <dgm:cxn modelId="{E2BE48F5-11FA-4930-BAEF-2959C2F9F773}" type="presParOf" srcId="{706F3EB9-B025-4FF1-AB00-685842F72C50}" destId="{2184CD40-1376-4586-80AB-8A6C86EB15FA}" srcOrd="0" destOrd="0" presId="urn:microsoft.com/office/officeart/2005/8/layout/orgChart1"/>
    <dgm:cxn modelId="{C460C8C5-A976-4884-8688-E10423ABAE3D}" type="presParOf" srcId="{2184CD40-1376-4586-80AB-8A6C86EB15FA}" destId="{95C5C540-53FB-4B53-BD46-53E5965D5217}" srcOrd="0" destOrd="0" presId="urn:microsoft.com/office/officeart/2005/8/layout/orgChart1"/>
    <dgm:cxn modelId="{7B2FBB7D-8495-4DB8-9771-EF4502647E0F}" type="presParOf" srcId="{2184CD40-1376-4586-80AB-8A6C86EB15FA}" destId="{87291838-6708-49F2-AC91-CFB8200ECAB7}" srcOrd="1" destOrd="0" presId="urn:microsoft.com/office/officeart/2005/8/layout/orgChart1"/>
    <dgm:cxn modelId="{FE04620E-55DD-4C72-B83E-9A6FA08F6E90}" type="presParOf" srcId="{706F3EB9-B025-4FF1-AB00-685842F72C50}" destId="{E98DBCDA-B66C-48B0-94B1-A45BA5BB9378}" srcOrd="1" destOrd="0" presId="urn:microsoft.com/office/officeart/2005/8/layout/orgChart1"/>
    <dgm:cxn modelId="{DA3CAB0F-460C-4C63-B4EB-8F369B2B671B}" type="presParOf" srcId="{706F3EB9-B025-4FF1-AB00-685842F72C50}" destId="{6016EC21-B088-44BA-BEBB-11329AEB2510}" srcOrd="2" destOrd="0" presId="urn:microsoft.com/office/officeart/2005/8/layout/orgChart1"/>
    <dgm:cxn modelId="{4779C733-3098-435C-910A-F0E554C8E5A9}" type="presParOf" srcId="{65AD3DDA-ABDD-4C59-9265-D75E3884C0E5}" destId="{249D2C8C-3E71-45AB-8A7F-344430EDA2B9}" srcOrd="2" destOrd="0" presId="urn:microsoft.com/office/officeart/2005/8/layout/orgChart1"/>
    <dgm:cxn modelId="{350E0EB1-3C0A-4A55-BFD7-B08055F020E7}" type="presParOf" srcId="{65AD3DDA-ABDD-4C59-9265-D75E3884C0E5}" destId="{1303C6B8-6BC1-45DC-9021-EEC1095CC418}" srcOrd="3" destOrd="0" presId="urn:microsoft.com/office/officeart/2005/8/layout/orgChart1"/>
    <dgm:cxn modelId="{B4911ECA-AC18-4618-A078-4F069D8CD4E8}" type="presParOf" srcId="{1303C6B8-6BC1-45DC-9021-EEC1095CC418}" destId="{E9D718F3-CD79-4237-B064-CBDD4AC921E2}" srcOrd="0" destOrd="0" presId="urn:microsoft.com/office/officeart/2005/8/layout/orgChart1"/>
    <dgm:cxn modelId="{EE801A54-63BA-46D6-BA4E-98DF9FE1BA1A}" type="presParOf" srcId="{E9D718F3-CD79-4237-B064-CBDD4AC921E2}" destId="{6DF3B160-4138-4716-96AD-DDC4AF00F65A}" srcOrd="0" destOrd="0" presId="urn:microsoft.com/office/officeart/2005/8/layout/orgChart1"/>
    <dgm:cxn modelId="{0872454D-871E-4AE1-BCA4-F8ABD0222508}" type="presParOf" srcId="{E9D718F3-CD79-4237-B064-CBDD4AC921E2}" destId="{1E4E571A-DF5D-41ED-923D-87BEC6DE9669}" srcOrd="1" destOrd="0" presId="urn:microsoft.com/office/officeart/2005/8/layout/orgChart1"/>
    <dgm:cxn modelId="{B2CFB2ED-FC36-4906-A754-D226BE1A7DD4}" type="presParOf" srcId="{1303C6B8-6BC1-45DC-9021-EEC1095CC418}" destId="{C6D2BCAC-E168-486D-9634-382DC2432203}" srcOrd="1" destOrd="0" presId="urn:microsoft.com/office/officeart/2005/8/layout/orgChart1"/>
    <dgm:cxn modelId="{6945E35E-F9BB-464D-AFFC-743C475F6D30}" type="presParOf" srcId="{1303C6B8-6BC1-45DC-9021-EEC1095CC418}" destId="{FA17257A-72CE-414F-9877-896D67343E7A}" srcOrd="2" destOrd="0" presId="urn:microsoft.com/office/officeart/2005/8/layout/orgChart1"/>
    <dgm:cxn modelId="{4936A852-60A8-41BD-8A18-2E0D28A5C19A}" type="presParOf" srcId="{65AD3DDA-ABDD-4C59-9265-D75E3884C0E5}" destId="{40353B8E-7C3B-4DA9-A5A5-7BFA3C873F3D}" srcOrd="4" destOrd="0" presId="urn:microsoft.com/office/officeart/2005/8/layout/orgChart1"/>
    <dgm:cxn modelId="{C37E9700-6FB1-4062-98D1-C74380D275FD}" type="presParOf" srcId="{65AD3DDA-ABDD-4C59-9265-D75E3884C0E5}" destId="{1DEAAC0C-7681-4D04-9DAE-89122FB451BD}" srcOrd="5" destOrd="0" presId="urn:microsoft.com/office/officeart/2005/8/layout/orgChart1"/>
    <dgm:cxn modelId="{3C4C178C-543F-4425-8CAA-DAD540D3356B}" type="presParOf" srcId="{1DEAAC0C-7681-4D04-9DAE-89122FB451BD}" destId="{FD2BB38A-EC89-42B6-A071-775295421A8F}" srcOrd="0" destOrd="0" presId="urn:microsoft.com/office/officeart/2005/8/layout/orgChart1"/>
    <dgm:cxn modelId="{96474694-70AB-4357-A16D-EE1660A33B8B}" type="presParOf" srcId="{FD2BB38A-EC89-42B6-A071-775295421A8F}" destId="{B3298790-5EEB-4515-BBDA-5BECBF1BE444}" srcOrd="0" destOrd="0" presId="urn:microsoft.com/office/officeart/2005/8/layout/orgChart1"/>
    <dgm:cxn modelId="{A08F7CF9-23BD-4078-AAD6-1F573438EACD}" type="presParOf" srcId="{FD2BB38A-EC89-42B6-A071-775295421A8F}" destId="{0EFAAB97-5C7B-4755-839B-886484927B68}" srcOrd="1" destOrd="0" presId="urn:microsoft.com/office/officeart/2005/8/layout/orgChart1"/>
    <dgm:cxn modelId="{EFC6DDD2-58AF-4E25-8997-2FAC305F26BD}" type="presParOf" srcId="{1DEAAC0C-7681-4D04-9DAE-89122FB451BD}" destId="{6E20F6DC-C715-47AB-85FE-291B3D3C4CB4}" srcOrd="1" destOrd="0" presId="urn:microsoft.com/office/officeart/2005/8/layout/orgChart1"/>
    <dgm:cxn modelId="{0AD9B1ED-C638-4703-A428-89FEE5C4BF64}" type="presParOf" srcId="{1DEAAC0C-7681-4D04-9DAE-89122FB451BD}" destId="{002BA14A-124A-4427-8BC5-378E7C9293BE}" srcOrd="2" destOrd="0" presId="urn:microsoft.com/office/officeart/2005/8/layout/orgChart1"/>
    <dgm:cxn modelId="{4F860100-5170-493B-8BB5-60F07A019D88}" type="presParOf" srcId="{49BFC641-1BF7-4B15-BFDD-D9F0A6C6B6F2}" destId="{12DF8FBA-DE3A-4E7B-8229-63F8F693320D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93A366-DE44-41CB-AFE0-FC6E2E3CFC41}" type="datetimeFigureOut">
              <a:rPr lang="ru-RU"/>
              <a:pPr>
                <a:defRPr/>
              </a:pPr>
              <a:t>01.01.2003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7EFB5D-F994-4A9E-8ABB-433F4CA49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F8B806-27B7-4F55-8A4E-C9034E1C1484}" type="datetimeFigureOut">
              <a:rPr lang="ru-RU"/>
              <a:pPr>
                <a:defRPr/>
              </a:pPr>
              <a:t>01.01.2003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A716E3-7F0E-4644-A9AD-2FAB9B33E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355D2C-01E8-4133-8BDC-17FCE7C307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1A761-98EA-4891-AFC7-AFDD817660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91C5-51E5-4432-BDA2-22C890FEC6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2172-2DF7-4C83-847B-42850E8460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E04F07-67E0-40E2-A384-71A66A086E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2C79-EF86-40EE-A356-77EC7F35AE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47A2-54F6-41B9-88F4-58CA64C963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6A34-3DFB-4DA1-B592-9F8D2C3A57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78FAC6-D27A-4150-B49A-7DEED16487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3A495D4-79F9-49B0-9DA3-7FBE0C708F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AA63-BF50-4DA9-884D-A7DCCB769A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077F-423D-482F-B8AE-7A9AD7772B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F8B627-8C74-407E-B543-62CBCC9F80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4" r:id="rId3"/>
    <p:sldLayoutId id="2147483853" r:id="rId4"/>
    <p:sldLayoutId id="2147483852" r:id="rId5"/>
    <p:sldLayoutId id="2147483857" r:id="rId6"/>
    <p:sldLayoutId id="2147483858" r:id="rId7"/>
    <p:sldLayoutId id="2147483851" r:id="rId8"/>
    <p:sldLayoutId id="2147483850" r:id="rId9"/>
    <p:sldLayoutId id="2147483849" r:id="rId10"/>
    <p:sldLayoutId id="214748384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-355600"/>
            <a:ext cx="7472363" cy="74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8100000" sx="100999" sy="100999" algn="tr" rotWithShape="0">
              <a:srgbClr val="000000">
                <a:alpha val="39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4300" y="381000"/>
            <a:ext cx="3251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Світ образного слова – скарб</a:t>
            </a:r>
            <a:endParaRPr lang="uk-UA" sz="28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100" y="228600"/>
            <a:ext cx="1169988" cy="2646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uk-UA" sz="1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744538"/>
            <a:ext cx="6113462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8100000" sx="100999" sy="100999" algn="tr" rotWithShape="0">
              <a:srgbClr val="000000">
                <a:alpha val="39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1317556">
            <a:off x="142875" y="2135188"/>
            <a:ext cx="37719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спостережливість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2830">
            <a:off x="760413" y="2722563"/>
            <a:ext cx="19542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мудрість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470648">
            <a:off x="1793875" y="947738"/>
            <a:ext cx="1444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досвід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506360">
            <a:off x="-104775" y="1511300"/>
            <a:ext cx="4849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національний колорит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975" y="269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457200" y="1765300"/>
            <a:ext cx="826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990000"/>
                </a:solidFill>
                <a:latin typeface="Bookman Old Style" pitchFamily="18" charset="0"/>
              </a:rPr>
              <a:t>Походження, класифікація, системне розрізнення фразеологізмів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kmc.in.ua/images/stories/ciekawe/bible-op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15875"/>
            <a:ext cx="915035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7438" y="430381"/>
            <a:ext cx="81195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Джерела фразеологізмів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76238" y="1830388"/>
            <a:ext cx="4810125" cy="582612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krainianLazurski" panose="02027200000000000000" pitchFamily="18" charset="0"/>
              </a:rPr>
              <a:t>Вислови релігійного походження</a:t>
            </a:r>
            <a:endParaRPr lang="uk-UA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krainianLazurski" panose="02027200000000000000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76238" y="2519363"/>
            <a:ext cx="4810125" cy="5492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krainianLazurski" panose="02027200000000000000" pitchFamily="18" charset="0"/>
              </a:rPr>
              <a:t>Народне мовлення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6238" y="3238500"/>
            <a:ext cx="4810125" cy="54292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krainianLazurski" panose="02027200000000000000" pitchFamily="18" charset="0"/>
              </a:rPr>
              <a:t>Вислови античного світу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76238" y="3921125"/>
            <a:ext cx="4810125" cy="54292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krainianLazurski" panose="02027200000000000000" pitchFamily="18" charset="0"/>
              </a:rPr>
              <a:t>Крилаті вислови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76238" y="4572000"/>
            <a:ext cx="4810125" cy="538163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krainianLazurski" panose="02027200000000000000" pitchFamily="18" charset="0"/>
              </a:rPr>
              <a:t>Професійно-технічні вислови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76238" y="5235575"/>
            <a:ext cx="4810125" cy="53975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krainianLazurski" panose="02027200000000000000" pitchFamily="18" charset="0"/>
              </a:rPr>
              <a:t>Офіційно-ділові вислови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65012"/>
            <a:ext cx="8899527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Вислови </a:t>
            </a:r>
            <a:r>
              <a:rPr lang="ru-RU" sz="4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релігійного</a:t>
            </a:r>
            <a:r>
              <a:rPr lang="ru-RU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4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походження</a:t>
            </a:r>
            <a:endParaRPr lang="ru-RU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700588" y="998538"/>
            <a:ext cx="3873500" cy="2598737"/>
            <a:chOff x="3774923" y="1313958"/>
            <a:chExt cx="4959710" cy="3471798"/>
          </a:xfrm>
        </p:grpSpPr>
        <p:pic>
          <p:nvPicPr>
            <p:cNvPr id="5" name="Picture 4" descr="http://mandry.info/content/29/42/ta18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74923" y="1313958"/>
              <a:ext cx="4959710" cy="347179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5715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5091001" y="1615041"/>
              <a:ext cx="2327554" cy="66502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Земля обітована</a:t>
              </a:r>
              <a:endPara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23838" y="998538"/>
            <a:ext cx="3640137" cy="2598737"/>
            <a:chOff x="304854" y="1044076"/>
            <a:chExt cx="3238500" cy="2428875"/>
          </a:xfrm>
        </p:grpSpPr>
        <p:pic>
          <p:nvPicPr>
            <p:cNvPr id="2050" name="Picture 2" descr="http://image.tsn.ua/media/images2/original/Feb2012/38355742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4854" y="1044076"/>
              <a:ext cx="3238500" cy="24288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5715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0" name="TextBox 9"/>
            <p:cNvSpPr txBox="1"/>
            <p:nvPr/>
          </p:nvSpPr>
          <p:spPr>
            <a:xfrm>
              <a:off x="669955" y="1301519"/>
              <a:ext cx="2524259" cy="582138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Тридцять срібняків</a:t>
              </a:r>
              <a:endPara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949575" y="3856038"/>
            <a:ext cx="3502025" cy="2778125"/>
            <a:chOff x="643944" y="2906165"/>
            <a:chExt cx="3451546" cy="2893787"/>
          </a:xfrm>
        </p:grpSpPr>
        <p:pic>
          <p:nvPicPr>
            <p:cNvPr id="2052" name="Picture 4" descr="http://lh5.ggpht.com/xbTEF4-pQ-pqcS6dvMHoQC5ENmuKP004TXuK8km714JONt4WDkxo3RUgtX4=s5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3944" y="2906165"/>
              <a:ext cx="3451546" cy="289378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5715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1599204" y="3123945"/>
              <a:ext cx="1500550" cy="491873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286150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Дерево життя</a:t>
              </a:r>
              <a:endPara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3575" y="3810000"/>
            <a:ext cx="178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Bookman Old Style" pitchFamily="18" charset="0"/>
              </a:rPr>
              <a:t>ціна зради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99275" y="5889625"/>
            <a:ext cx="187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уособлення єдності світу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50075" y="380365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багатий розкішний край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267" y="-35175"/>
            <a:ext cx="59931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Народне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мовлення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6" name="Picture 4" descr="http://www.lincolnshireecho.co.uk/images/localworld/ugc-images/276392/Gallery/images/26847601/10444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075" y="4430713"/>
            <a:ext cx="3284538" cy="2189162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8" name="Picture 6" descr="http://dreamhelg.ru/wp-content/uploads/2009/09/zm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1042988"/>
            <a:ext cx="2743200" cy="2695575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93675" y="1042988"/>
            <a:ext cx="3270250" cy="4121150"/>
            <a:chOff x="1370775" y="1275008"/>
            <a:chExt cx="3486686" cy="5013079"/>
          </a:xfrm>
        </p:grpSpPr>
        <p:pic>
          <p:nvPicPr>
            <p:cNvPr id="3074" name="Picture 2" descr="http://i1.i.ua/prikol/pic/7/0/615307.jpg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/>
          </p:blipFill>
          <p:spPr bwMode="auto">
            <a:xfrm>
              <a:off x="1370775" y="1275008"/>
              <a:ext cx="3486686" cy="5013079"/>
            </a:xfrm>
            <a:prstGeom prst="rect">
              <a:avLst/>
            </a:prstGeom>
            <a:ln w="952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/>
            </a:extLst>
          </p:spPr>
        </p:pic>
        <p:sp>
          <p:nvSpPr>
            <p:cNvPr id="4" name="Овал 3"/>
            <p:cNvSpPr/>
            <p:nvPr/>
          </p:nvSpPr>
          <p:spPr>
            <a:xfrm rot="20352743">
              <a:off x="1646664" y="1555014"/>
              <a:ext cx="2594703" cy="1220441"/>
            </a:xfrm>
            <a:custGeom>
              <a:avLst/>
              <a:gdLst>
                <a:gd name="connsiteX0" fmla="*/ 0 w 2572908"/>
                <a:gd name="connsiteY0" fmla="*/ 650142 h 1300283"/>
                <a:gd name="connsiteX1" fmla="*/ 1286454 w 2572908"/>
                <a:gd name="connsiteY1" fmla="*/ 0 h 1300283"/>
                <a:gd name="connsiteX2" fmla="*/ 2572908 w 2572908"/>
                <a:gd name="connsiteY2" fmla="*/ 650142 h 1300283"/>
                <a:gd name="connsiteX3" fmla="*/ 1286454 w 2572908"/>
                <a:gd name="connsiteY3" fmla="*/ 1300284 h 1300283"/>
                <a:gd name="connsiteX4" fmla="*/ 0 w 2572908"/>
                <a:gd name="connsiteY4" fmla="*/ 650142 h 1300283"/>
                <a:gd name="connsiteX0" fmla="*/ 57066 w 2629974"/>
                <a:gd name="connsiteY0" fmla="*/ 671674 h 1321816"/>
                <a:gd name="connsiteX1" fmla="*/ 338047 w 2629974"/>
                <a:gd name="connsiteY1" fmla="*/ 203152 h 1321816"/>
                <a:gd name="connsiteX2" fmla="*/ 1343520 w 2629974"/>
                <a:gd name="connsiteY2" fmla="*/ 21532 h 1321816"/>
                <a:gd name="connsiteX3" fmla="*/ 2629974 w 2629974"/>
                <a:gd name="connsiteY3" fmla="*/ 671674 h 1321816"/>
                <a:gd name="connsiteX4" fmla="*/ 1343520 w 2629974"/>
                <a:gd name="connsiteY4" fmla="*/ 1321816 h 1321816"/>
                <a:gd name="connsiteX5" fmla="*/ 57066 w 2629974"/>
                <a:gd name="connsiteY5" fmla="*/ 671674 h 1321816"/>
                <a:gd name="connsiteX0" fmla="*/ 2678 w 2575586"/>
                <a:gd name="connsiteY0" fmla="*/ 671674 h 1341657"/>
                <a:gd name="connsiteX1" fmla="*/ 283659 w 2575586"/>
                <a:gd name="connsiteY1" fmla="*/ 203152 h 1341657"/>
                <a:gd name="connsiteX2" fmla="*/ 1289132 w 2575586"/>
                <a:gd name="connsiteY2" fmla="*/ 21532 h 1341657"/>
                <a:gd name="connsiteX3" fmla="*/ 2575586 w 2575586"/>
                <a:gd name="connsiteY3" fmla="*/ 671674 h 1341657"/>
                <a:gd name="connsiteX4" fmla="*/ 1289132 w 2575586"/>
                <a:gd name="connsiteY4" fmla="*/ 1321816 h 1341657"/>
                <a:gd name="connsiteX5" fmla="*/ 400506 w 2575586"/>
                <a:gd name="connsiteY5" fmla="*/ 1129150 h 1341657"/>
                <a:gd name="connsiteX6" fmla="*/ 2678 w 2575586"/>
                <a:gd name="connsiteY6" fmla="*/ 671674 h 1341657"/>
                <a:gd name="connsiteX0" fmla="*/ 2678 w 2594348"/>
                <a:gd name="connsiteY0" fmla="*/ 671674 h 1321847"/>
                <a:gd name="connsiteX1" fmla="*/ 283659 w 2594348"/>
                <a:gd name="connsiteY1" fmla="*/ 203152 h 1321847"/>
                <a:gd name="connsiteX2" fmla="*/ 1289132 w 2594348"/>
                <a:gd name="connsiteY2" fmla="*/ 21532 h 1321847"/>
                <a:gd name="connsiteX3" fmla="*/ 2575586 w 2594348"/>
                <a:gd name="connsiteY3" fmla="*/ 671674 h 1321847"/>
                <a:gd name="connsiteX4" fmla="*/ 2002887 w 2594348"/>
                <a:gd name="connsiteY4" fmla="*/ 1117537 h 1321847"/>
                <a:gd name="connsiteX5" fmla="*/ 1289132 w 2594348"/>
                <a:gd name="connsiteY5" fmla="*/ 1321816 h 1321847"/>
                <a:gd name="connsiteX6" fmla="*/ 400506 w 2594348"/>
                <a:gd name="connsiteY6" fmla="*/ 1129150 h 1321847"/>
                <a:gd name="connsiteX7" fmla="*/ 2678 w 2594348"/>
                <a:gd name="connsiteY7" fmla="*/ 671674 h 1321847"/>
                <a:gd name="connsiteX0" fmla="*/ 2575586 w 2594348"/>
                <a:gd name="connsiteY0" fmla="*/ 634806 h 1284979"/>
                <a:gd name="connsiteX1" fmla="*/ 2002887 w 2594348"/>
                <a:gd name="connsiteY1" fmla="*/ 1080669 h 1284979"/>
                <a:gd name="connsiteX2" fmla="*/ 1289132 w 2594348"/>
                <a:gd name="connsiteY2" fmla="*/ 1284948 h 1284979"/>
                <a:gd name="connsiteX3" fmla="*/ 400506 w 2594348"/>
                <a:gd name="connsiteY3" fmla="*/ 1092282 h 1284979"/>
                <a:gd name="connsiteX4" fmla="*/ 2678 w 2594348"/>
                <a:gd name="connsiteY4" fmla="*/ 634806 h 1284979"/>
                <a:gd name="connsiteX5" fmla="*/ 283659 w 2594348"/>
                <a:gd name="connsiteY5" fmla="*/ 166284 h 1284979"/>
                <a:gd name="connsiteX6" fmla="*/ 1380572 w 2594348"/>
                <a:gd name="connsiteY6" fmla="*/ 76104 h 1284979"/>
                <a:gd name="connsiteX0" fmla="*/ 2575586 w 2594002"/>
                <a:gd name="connsiteY0" fmla="*/ 634806 h 1286138"/>
                <a:gd name="connsiteX1" fmla="*/ 1992074 w 2594002"/>
                <a:gd name="connsiteY1" fmla="*/ 1145442 h 1286138"/>
                <a:gd name="connsiteX2" fmla="*/ 1289132 w 2594002"/>
                <a:gd name="connsiteY2" fmla="*/ 1284948 h 1286138"/>
                <a:gd name="connsiteX3" fmla="*/ 400506 w 2594002"/>
                <a:gd name="connsiteY3" fmla="*/ 1092282 h 1286138"/>
                <a:gd name="connsiteX4" fmla="*/ 2678 w 2594002"/>
                <a:gd name="connsiteY4" fmla="*/ 634806 h 1286138"/>
                <a:gd name="connsiteX5" fmla="*/ 283659 w 2594002"/>
                <a:gd name="connsiteY5" fmla="*/ 166284 h 1286138"/>
                <a:gd name="connsiteX6" fmla="*/ 1380572 w 2594002"/>
                <a:gd name="connsiteY6" fmla="*/ 76104 h 1286138"/>
                <a:gd name="connsiteX0" fmla="*/ 2575586 w 2594002"/>
                <a:gd name="connsiteY0" fmla="*/ 634806 h 1286138"/>
                <a:gd name="connsiteX1" fmla="*/ 1992074 w 2594002"/>
                <a:gd name="connsiteY1" fmla="*/ 1145442 h 1286138"/>
                <a:gd name="connsiteX2" fmla="*/ 1289132 w 2594002"/>
                <a:gd name="connsiteY2" fmla="*/ 1284948 h 1286138"/>
                <a:gd name="connsiteX3" fmla="*/ 400506 w 2594002"/>
                <a:gd name="connsiteY3" fmla="*/ 1092282 h 1286138"/>
                <a:gd name="connsiteX4" fmla="*/ 2678 w 2594002"/>
                <a:gd name="connsiteY4" fmla="*/ 634806 h 1286138"/>
                <a:gd name="connsiteX5" fmla="*/ 283659 w 2594002"/>
                <a:gd name="connsiteY5" fmla="*/ 166284 h 1286138"/>
                <a:gd name="connsiteX6" fmla="*/ 1380572 w 2594002"/>
                <a:gd name="connsiteY6" fmla="*/ 76104 h 1286138"/>
                <a:gd name="connsiteX7" fmla="*/ 2575586 w 2594002"/>
                <a:gd name="connsiteY7" fmla="*/ 634806 h 1286138"/>
                <a:gd name="connsiteX0" fmla="*/ 2575586 w 2594002"/>
                <a:gd name="connsiteY0" fmla="*/ 577628 h 1228960"/>
                <a:gd name="connsiteX1" fmla="*/ 1992074 w 2594002"/>
                <a:gd name="connsiteY1" fmla="*/ 1088264 h 1228960"/>
                <a:gd name="connsiteX2" fmla="*/ 1289132 w 2594002"/>
                <a:gd name="connsiteY2" fmla="*/ 1227770 h 1228960"/>
                <a:gd name="connsiteX3" fmla="*/ 400506 w 2594002"/>
                <a:gd name="connsiteY3" fmla="*/ 1035104 h 1228960"/>
                <a:gd name="connsiteX4" fmla="*/ 2678 w 2594002"/>
                <a:gd name="connsiteY4" fmla="*/ 577628 h 1228960"/>
                <a:gd name="connsiteX5" fmla="*/ 283659 w 2594002"/>
                <a:gd name="connsiteY5" fmla="*/ 109106 h 1228960"/>
                <a:gd name="connsiteX6" fmla="*/ 1380572 w 2594002"/>
                <a:gd name="connsiteY6" fmla="*/ 18926 h 1228960"/>
                <a:gd name="connsiteX7" fmla="*/ 2050818 w 2594002"/>
                <a:gd name="connsiteY7" fmla="*/ 352906 h 1228960"/>
                <a:gd name="connsiteX8" fmla="*/ 2575586 w 2594002"/>
                <a:gd name="connsiteY8" fmla="*/ 577628 h 1228960"/>
                <a:gd name="connsiteX0" fmla="*/ 2575586 w 2594002"/>
                <a:gd name="connsiteY0" fmla="*/ 569057 h 1220389"/>
                <a:gd name="connsiteX1" fmla="*/ 1992074 w 2594002"/>
                <a:gd name="connsiteY1" fmla="*/ 1079693 h 1220389"/>
                <a:gd name="connsiteX2" fmla="*/ 1289132 w 2594002"/>
                <a:gd name="connsiteY2" fmla="*/ 1219199 h 1220389"/>
                <a:gd name="connsiteX3" fmla="*/ 400506 w 2594002"/>
                <a:gd name="connsiteY3" fmla="*/ 1026533 h 1220389"/>
                <a:gd name="connsiteX4" fmla="*/ 2678 w 2594002"/>
                <a:gd name="connsiteY4" fmla="*/ 569057 h 1220389"/>
                <a:gd name="connsiteX5" fmla="*/ 283659 w 2594002"/>
                <a:gd name="connsiteY5" fmla="*/ 100535 h 1220389"/>
                <a:gd name="connsiteX6" fmla="*/ 1380572 w 2594002"/>
                <a:gd name="connsiteY6" fmla="*/ 10355 h 1220389"/>
                <a:gd name="connsiteX7" fmla="*/ 2287947 w 2594002"/>
                <a:gd name="connsiteY7" fmla="*/ 227718 h 1220389"/>
                <a:gd name="connsiteX8" fmla="*/ 2575586 w 2594002"/>
                <a:gd name="connsiteY8" fmla="*/ 569057 h 12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002" h="1220389">
                  <a:moveTo>
                    <a:pt x="2575586" y="569057"/>
                  </a:moveTo>
                  <a:cubicBezTo>
                    <a:pt x="2694545" y="751725"/>
                    <a:pt x="2206483" y="971336"/>
                    <a:pt x="1992074" y="1079693"/>
                  </a:cubicBezTo>
                  <a:cubicBezTo>
                    <a:pt x="1777665" y="1188050"/>
                    <a:pt x="1554393" y="1228059"/>
                    <a:pt x="1289132" y="1219199"/>
                  </a:cubicBezTo>
                  <a:cubicBezTo>
                    <a:pt x="1023871" y="1210339"/>
                    <a:pt x="614915" y="1134890"/>
                    <a:pt x="400506" y="1026533"/>
                  </a:cubicBezTo>
                  <a:cubicBezTo>
                    <a:pt x="186097" y="918176"/>
                    <a:pt x="22153" y="723390"/>
                    <a:pt x="2678" y="569057"/>
                  </a:cubicBezTo>
                  <a:cubicBezTo>
                    <a:pt x="-16796" y="414724"/>
                    <a:pt x="69250" y="208892"/>
                    <a:pt x="283659" y="100535"/>
                  </a:cubicBezTo>
                  <a:cubicBezTo>
                    <a:pt x="498068" y="-7822"/>
                    <a:pt x="1046524" y="-10842"/>
                    <a:pt x="1380572" y="10355"/>
                  </a:cubicBezTo>
                  <a:cubicBezTo>
                    <a:pt x="1714620" y="31552"/>
                    <a:pt x="1985489" y="155264"/>
                    <a:pt x="2287947" y="227718"/>
                  </a:cubicBezTo>
                  <a:lnTo>
                    <a:pt x="2575586" y="56905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Баба з </a:t>
              </a:r>
              <a:r>
                <a:rPr lang="uk-UA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воза</a:t>
              </a:r>
              <a:r>
                <a:rPr lang="uk-UA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– коням легше</a:t>
              </a:r>
              <a:endParaRPr lang="uk-UA" sz="2000" dirty="0"/>
            </a:p>
          </p:txBody>
        </p:sp>
      </p:grpSp>
      <p:sp>
        <p:nvSpPr>
          <p:cNvPr id="6" name="Выгнутая влево стрелка 5"/>
          <p:cNvSpPr/>
          <p:nvPr/>
        </p:nvSpPr>
        <p:spPr>
          <a:xfrm rot="17751770">
            <a:off x="4753770" y="2158206"/>
            <a:ext cx="919162" cy="203517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6513" y="1190625"/>
            <a:ext cx="222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man Old Style" pitchFamily="18" charset="0"/>
              </a:rPr>
              <a:t>Одна голова – добре, а дві – краще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513388" y="5965825"/>
            <a:ext cx="477837" cy="514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1600" y="5365750"/>
            <a:ext cx="2968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man Old Style" pitchFamily="18" charset="0"/>
              </a:rPr>
              <a:t>Диму без вогню не буває </a:t>
            </a:r>
            <a:r>
              <a:rPr lang="uk-UA" sz="1600" b="1">
                <a:latin typeface="Bookman Old Style" pitchFamily="18" charset="0"/>
              </a:rPr>
              <a:t>(негативний наслідок, який виник з певної причини)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275" y="5319713"/>
            <a:ext cx="240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полегшення у справі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3744913"/>
            <a:ext cx="394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Bookman Old Style" pitchFamily="18" charset="0"/>
              </a:rPr>
              <a:t>Виконувати завдання легше гуртом, ніж наодинці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391" y="-77274"/>
            <a:ext cx="74994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Вислови античного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світу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53988" y="793750"/>
            <a:ext cx="3063875" cy="3078163"/>
            <a:chOff x="437882" y="1218717"/>
            <a:chExt cx="3063004" cy="3078051"/>
          </a:xfrm>
        </p:grpSpPr>
        <p:pic>
          <p:nvPicPr>
            <p:cNvPr id="4098" name="Picture 2" descr="https://i.ytimg.com/vi/0ztxL2-8bpc/hqdefault.jpg"/>
            <p:cNvPicPr>
              <a:picLocks noChangeAspect="1" noChangeArrowheads="1"/>
            </p:cNvPicPr>
            <p:nvPr/>
          </p:nvPicPr>
          <p:blipFill rotWithShape="1">
            <a:blip r:embed="rId2"/>
            <a:srcRect l="33005" t="5022" r="1" b="5213"/>
            <a:stretch/>
          </p:blipFill>
          <p:spPr bwMode="auto">
            <a:xfrm>
              <a:off x="437882" y="1218717"/>
              <a:ext cx="3063004" cy="3078051"/>
            </a:xfrm>
            <a:prstGeom prst="rect">
              <a:avLst/>
            </a:prstGeom>
            <a:ln w="127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/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84856" y="1289446"/>
              <a:ext cx="2135725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 err="1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Ахілесова</a:t>
              </a:r>
              <a:r>
                <a:rPr lang="uk-UA" sz="24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п’ята</a:t>
              </a:r>
              <a:endParaRPr lang="uk-UA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351338" y="846138"/>
            <a:ext cx="4584700" cy="3154362"/>
            <a:chOff x="3799093" y="1308869"/>
            <a:chExt cx="4584878" cy="3154177"/>
          </a:xfrm>
        </p:grpSpPr>
        <p:pic>
          <p:nvPicPr>
            <p:cNvPr id="1026" name="Picture 2" descr="http://prikolnovosti.com/wp-content/uploads/2014/08/Troyanskij-Kon-12-08-14.jpg"/>
            <p:cNvPicPr>
              <a:picLocks noChangeAspect="1" noChangeArrowheads="1"/>
            </p:cNvPicPr>
            <p:nvPr/>
          </p:nvPicPr>
          <p:blipFill rotWithShape="1">
            <a:blip r:embed="rId3"/>
            <a:srcRect l="-508" t="484" r="1614" b="4912"/>
            <a:stretch/>
          </p:blipFill>
          <p:spPr bwMode="auto">
            <a:xfrm>
              <a:off x="3799093" y="1308869"/>
              <a:ext cx="4584878" cy="3143066"/>
            </a:xfrm>
            <a:prstGeom prst="rect">
              <a:avLst/>
            </a:prstGeom>
            <a:ln w="127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/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77425" y="4001381"/>
              <a:ext cx="3350654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Троянський кінь</a:t>
              </a:r>
              <a:endParaRPr lang="uk-UA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1028" name="Picture 4" descr="http://i203.photobucket.com/albums/aa213/diversey_ua/sisyph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7138" y="3538538"/>
            <a:ext cx="2598737" cy="313213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Стрелка вправо с вырезом 5"/>
          <p:cNvSpPr/>
          <p:nvPr/>
        </p:nvSpPr>
        <p:spPr>
          <a:xfrm flipH="1">
            <a:off x="5321300" y="5257800"/>
            <a:ext cx="882650" cy="514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5963" y="4914900"/>
            <a:ext cx="3287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man Old Style" pitchFamily="18" charset="0"/>
              </a:rPr>
              <a:t>Сізіфова </a:t>
            </a:r>
          </a:p>
          <a:p>
            <a:pPr algn="ctr"/>
            <a:r>
              <a:rPr lang="uk-UA" sz="2400" b="1">
                <a:latin typeface="Bookman Old Style" pitchFamily="18" charset="0"/>
              </a:rPr>
              <a:t>праця </a:t>
            </a:r>
            <a:endParaRPr lang="en-US" sz="2400" b="1">
              <a:latin typeface="Bookman Old Style" pitchFamily="18" charset="0"/>
            </a:endParaRPr>
          </a:p>
          <a:p>
            <a:pPr algn="ctr"/>
            <a:r>
              <a:rPr lang="uk-UA" sz="2400" b="1">
                <a:latin typeface="Bookman Old Style" pitchFamily="18" charset="0"/>
              </a:rPr>
              <a:t>(даремна робота)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3988" y="3954463"/>
            <a:ext cx="1908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Вразливе, слабке місце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54688" y="4062413"/>
            <a:ext cx="2744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Хитрі, підступні дії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435" y="-115911"/>
            <a:ext cx="51115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Крилаті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вислови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050" name="Picture 2" descr="https://pp.vk.me/c314616/v314616404/61ba/7XizEpuGF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779713"/>
            <a:ext cx="4008437" cy="375126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http://expres.ua/gfx/news/revolyuciya_gidno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2775" y="808038"/>
            <a:ext cx="4489450" cy="3365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" name="Стрелка вправо с вырезом 2"/>
          <p:cNvSpPr/>
          <p:nvPr/>
        </p:nvSpPr>
        <p:spPr>
          <a:xfrm flipH="1">
            <a:off x="3836988" y="4910138"/>
            <a:ext cx="1549400" cy="7191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743200" y="1262063"/>
            <a:ext cx="1679575" cy="7191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73638" y="4656138"/>
            <a:ext cx="41703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man Old Style" pitchFamily="18" charset="0"/>
              </a:rPr>
              <a:t>Я єсть народ якого правди сила ніким звойована ще не була</a:t>
            </a:r>
          </a:p>
          <a:p>
            <a:pPr algn="r"/>
            <a:r>
              <a:rPr lang="uk-UA" sz="2400" b="1">
                <a:latin typeface="Bookman Old Style" pitchFamily="18" charset="0"/>
              </a:rPr>
              <a:t>П.Тичина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379538"/>
            <a:ext cx="2921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man Old Style" pitchFamily="18" charset="0"/>
              </a:rPr>
              <a:t>Лиш боротись – значить жити.</a:t>
            </a:r>
          </a:p>
          <a:p>
            <a:pPr algn="r"/>
            <a:r>
              <a:rPr lang="uk-UA" sz="2400" b="1">
                <a:latin typeface="Bookman Old Style" pitchFamily="18" charset="0"/>
              </a:rPr>
              <a:t>І. Франко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798" y="45094"/>
            <a:ext cx="80066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Професійно-технічні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вислови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074" name="Picture 2" descr="http://sad231.klasna.com/uploads/editor/311/65118/news_17/ta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049338"/>
            <a:ext cx="3449637" cy="258603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6" name="Picture 4" descr="http://cs616731.vk.me/v616731520/880c/1ZR1lwLs4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1038225"/>
            <a:ext cx="3394075" cy="259715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8" name="Picture 6" descr="http://wikiotvety.ru/images/0/d/znakomimsja-s-rabochimi-instrument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0200" y="3863975"/>
            <a:ext cx="26098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53205" y="1242689"/>
            <a:ext cx="2560121" cy="4644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Куй залізо, поки гаряче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823913" y="3806825"/>
            <a:ext cx="963612" cy="9032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659313"/>
            <a:ext cx="2870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Bookman Old Style" pitchFamily="18" charset="0"/>
              </a:rPr>
              <a:t>Грати першу скрипку</a:t>
            </a:r>
          </a:p>
          <a:p>
            <a:pPr algn="ctr"/>
            <a:r>
              <a:rPr lang="uk-UA" b="1">
                <a:latin typeface="Bookman Old Style" pitchFamily="18" charset="0"/>
              </a:rPr>
              <a:t>(найголовніша особа у справі)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497513" y="4740275"/>
            <a:ext cx="1008062" cy="9032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73800" y="4252913"/>
            <a:ext cx="28702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Bookman Old Style" pitchFamily="18" charset="0"/>
              </a:rPr>
              <a:t>Куди голка,</a:t>
            </a:r>
          </a:p>
          <a:p>
            <a:pPr algn="ctr"/>
            <a:r>
              <a:rPr lang="uk-UA" sz="2800" b="1">
                <a:latin typeface="Bookman Old Style" pitchFamily="18" charset="0"/>
              </a:rPr>
              <a:t>туди й нитка</a:t>
            </a:r>
          </a:p>
          <a:p>
            <a:pPr algn="ctr"/>
            <a:r>
              <a:rPr lang="uk-UA" sz="2000" b="1">
                <a:latin typeface="Bookman Old Style" pitchFamily="18" charset="0"/>
              </a:rPr>
              <a:t>(наслідувати когось у поглядах і справах)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69200" y="1698625"/>
            <a:ext cx="157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не марнувати даремно часу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391" y="0"/>
            <a:ext cx="76562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Офіційно-ділові вислови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6" name="Picture 2" descr="http://www.dinamo.poltava.ua/img/new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923925"/>
            <a:ext cx="32591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с вырезом 3"/>
          <p:cNvSpPr/>
          <p:nvPr/>
        </p:nvSpPr>
        <p:spPr>
          <a:xfrm>
            <a:off x="3565525" y="2190750"/>
            <a:ext cx="714375" cy="4651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70363" y="1966913"/>
            <a:ext cx="1323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>
                <a:latin typeface="Bookman Old Style" pitchFamily="18" charset="0"/>
              </a:rPr>
              <a:t>Брати </a:t>
            </a:r>
          </a:p>
          <a:p>
            <a:pPr algn="ctr"/>
            <a:r>
              <a:rPr lang="uk-UA" sz="2400" b="1">
                <a:latin typeface="Bookman Old Style" pitchFamily="18" charset="0"/>
              </a:rPr>
              <a:t>участь</a:t>
            </a:r>
            <a:endParaRPr lang="ru-RU" sz="2400" b="1">
              <a:latin typeface="Bookman Old Style" pitchFamily="18" charset="0"/>
            </a:endParaRPr>
          </a:p>
        </p:txBody>
      </p:sp>
      <p:pic>
        <p:nvPicPr>
          <p:cNvPr id="1028" name="Picture 4" descr="http://sds.in.ua/wp-content/uploads/2014/10/651_Gedasfoto_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213" y="1166813"/>
            <a:ext cx="339883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с вырезом 6"/>
          <p:cNvSpPr/>
          <p:nvPr/>
        </p:nvSpPr>
        <p:spPr>
          <a:xfrm rot="5400000">
            <a:off x="6980238" y="3694113"/>
            <a:ext cx="712787" cy="4651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13500" y="4192588"/>
            <a:ext cx="2066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Bookman Old Style" pitchFamily="18" charset="0"/>
              </a:rPr>
              <a:t>Оголосити </a:t>
            </a:r>
          </a:p>
          <a:p>
            <a:pPr algn="ctr"/>
            <a:r>
              <a:rPr lang="ru-RU" sz="2400" b="1">
                <a:latin typeface="Bookman Old Style" pitchFamily="18" charset="0"/>
              </a:rPr>
              <a:t>подяку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00" y="4786313"/>
            <a:ext cx="87630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Мовні</a:t>
            </a:r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штампи</a:t>
            </a:r>
            <a:endParaRPr lang="ru-RU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─ </a:t>
            </a:r>
            <a:r>
              <a:rPr lang="ru-RU" sz="4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виконати</a:t>
            </a:r>
            <a:endParaRPr lang="ru-RU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5563" y="5510213"/>
            <a:ext cx="5692776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0"/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Забезпечити</a:t>
            </a:r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ln w="0"/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виконання</a:t>
            </a:r>
            <a:endParaRPr lang="ru-RU" sz="3600" b="1" dirty="0">
              <a:ln w="0"/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00025" y="5556250"/>
            <a:ext cx="4994275" cy="768350"/>
            <a:chOff x="200638" y="5556107"/>
            <a:chExt cx="4994409" cy="768633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00638" y="5592633"/>
              <a:ext cx="4330816" cy="73210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64231" y="5556107"/>
              <a:ext cx="4330816" cy="73210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 animBg="1"/>
      <p:bldP spid="8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75" y="1279525"/>
            <a:ext cx="8477250" cy="430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стоїть Україна перед нашим духовним зором у вогні, як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неопалима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купина.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О.Довженко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мово рідна! Їй гаряче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віддав я серце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недарма. </a:t>
            </a:r>
          </a:p>
          <a:p>
            <a:pPr marL="444500" indent="-4445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Без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мови рідної, юначе, народу рідного нема. </a:t>
            </a:r>
            <a:r>
              <a:rPr lang="en-US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(В.Сосюра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лазаря співає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безголосо обдурений, ошуканий народ. (</a:t>
            </a:r>
            <a:r>
              <a:rPr lang="uk-UA" sz="2400" dirty="0" err="1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В.Старченко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Поклав тавро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своє на мене час, і я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стою на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рубіконі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П.Савченко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Без мови в світі нас – нема!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Лиш 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ти одна не маєш права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Пускати </a:t>
            </a:r>
            <a:r>
              <a:rPr lang="uk-UA" sz="2400" b="1" i="1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пилом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нашу правду. (Т Шевченко</a:t>
            </a:r>
            <a:r>
              <a:rPr lang="uk-UA" sz="2400" dirty="0">
                <a:solidFill>
                  <a:srgbClr val="66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660066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2563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  <a:cs typeface="Times New Roman" panose="02020603050405020304" pitchFamily="18" charset="0"/>
              </a:rPr>
              <a:t>Прочитайте речення, запишіть виділені слова, </a:t>
            </a:r>
            <a:r>
              <a:rPr lang="uk-UA" sz="3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  <a:cs typeface="Times New Roman" panose="02020603050405020304" pitchFamily="18" charset="0"/>
              </a:rPr>
              <a:t>з`’ясуйте</a:t>
            </a:r>
            <a:r>
              <a:rPr lang="uk-UA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  <a:cs typeface="Times New Roman" panose="02020603050405020304" pitchFamily="18" charset="0"/>
              </a:rPr>
              <a:t>їх значення. Як ми їх називаємо?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84150" y="5651500"/>
            <a:ext cx="8775700" cy="1201738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>
                <a:solidFill>
                  <a:srgbClr val="990000"/>
                </a:solidFill>
                <a:latin typeface="Uk_Bukvarnaya"/>
                <a:cs typeface="Times New Roman" pitchFamily="18" charset="0"/>
              </a:rPr>
              <a:t>Довідка: утверджуватися в безсмерті, віддати свою любов, прибіднюватися, знак минулого,  стояти перед вибором(приймати остаточне рішення), знищити.</a:t>
            </a:r>
            <a:endParaRPr lang="uk-UA" sz="2400">
              <a:solidFill>
                <a:srgbClr val="990000"/>
              </a:solidFill>
              <a:latin typeface="Uk_Bukvarnay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>
          <a:xfrm>
            <a:off x="0" y="107950"/>
            <a:ext cx="8991600" cy="1901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Фразеологізм</a:t>
            </a:r>
            <a:r>
              <a:rPr lang="uk-UA" sz="2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– стійке словосполучення, що складається з двох і більше слів, граматично побудоване як словосполучення чи речення, відтворюється у свідомості та мові людей за традицією, автоматично.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2276872"/>
          <a:ext cx="80648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B0098E1-28FC-4EBD-A013-864EBD6F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6B0098E1-28FC-4EBD-A013-864EBD6F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6B0098E1-28FC-4EBD-A013-864EBD6F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graphicEl>
                                              <a:dgm id="{6B0098E1-28FC-4EBD-A013-864EBD6FF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1FE7BB-7C30-4D02-92E7-D0B15148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991FE7BB-7C30-4D02-92E7-D0B15148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graphicEl>
                                              <a:dgm id="{991FE7BB-7C30-4D02-92E7-D0B15148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dgm id="{991FE7BB-7C30-4D02-92E7-D0B15148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7ADECC-9327-4089-950C-D11E9CDF4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E37ADECC-9327-4089-950C-D11E9CDF4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dgm id="{E37ADECC-9327-4089-950C-D11E9CDF4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E37ADECC-9327-4089-950C-D11E9CDF4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15F89FF-BB3F-4599-BCB9-386FB69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E15F89FF-BB3F-4599-BCB9-386FB69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E15F89FF-BB3F-4599-BCB9-386FB69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dgm id="{E15F89FF-BB3F-4599-BCB9-386FB69F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5EF01C3-1F41-496F-9FD0-A5569A41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B5EF01C3-1F41-496F-9FD0-A5569A41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B5EF01C3-1F41-496F-9FD0-A5569A415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dgm id="{B5EF01C3-1F41-496F-9FD0-A5569A415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C8F72F9-C9A7-44BC-BEF2-15EDBA44E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7C8F72F9-C9A7-44BC-BEF2-15EDBA44E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graphicEl>
                                              <a:dgm id="{7C8F72F9-C9A7-44BC-BEF2-15EDBA44E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graphicEl>
                                              <a:dgm id="{7C8F72F9-C9A7-44BC-BEF2-15EDBA44E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8D6CE8D-E872-4884-8F92-D81EF8DAC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dgm id="{98D6CE8D-E872-4884-8F92-D81EF8DAC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dgm id="{98D6CE8D-E872-4884-8F92-D81EF8DAC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graphicEl>
                                              <a:dgm id="{98D6CE8D-E872-4884-8F92-D81EF8DAC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E448ED8-606C-423D-A354-C7117860E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dgm id="{1E448ED8-606C-423D-A354-C7117860E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1E448ED8-606C-423D-A354-C7117860E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graphicEl>
                                              <a:dgm id="{1E448ED8-606C-423D-A354-C7117860E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1FAD2D8-B28D-409B-B5F3-AEFC1EE5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graphicEl>
                                              <a:dgm id="{B1FAD2D8-B28D-409B-B5F3-AEFC1EE5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dgm id="{B1FAD2D8-B28D-409B-B5F3-AEFC1EE5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graphicEl>
                                              <a:dgm id="{B1FAD2D8-B28D-409B-B5F3-AEFC1EE54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70B6AD3-BA8E-42A7-8870-604352AB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graphicEl>
                                              <a:dgm id="{070B6AD3-BA8E-42A7-8870-604352AB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graphicEl>
                                              <a:dgm id="{070B6AD3-BA8E-42A7-8870-604352AB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graphicEl>
                                              <a:dgm id="{070B6AD3-BA8E-42A7-8870-604352AB4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CE3CE4F-9D76-47B5-8351-17FC9F47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graphicEl>
                                              <a:dgm id="{ACE3CE4F-9D76-47B5-8351-17FC9F47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graphicEl>
                                              <a:dgm id="{ACE3CE4F-9D76-47B5-8351-17FC9F47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graphicEl>
                                              <a:dgm id="{ACE3CE4F-9D76-47B5-8351-17FC9F474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B6FFC97-FF14-4DFD-8EC0-F24DAAF0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graphicEl>
                                              <a:dgm id="{8B6FFC97-FF14-4DFD-8EC0-F24DAAF0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graphicEl>
                                              <a:dgm id="{8B6FFC97-FF14-4DFD-8EC0-F24DAAF0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graphicEl>
                                              <a:dgm id="{8B6FFC97-FF14-4DFD-8EC0-F24DAAF03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0EBDEE8-EC6A-4EE5-8FDE-2D2B4CE70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graphicEl>
                                              <a:dgm id="{70EBDEE8-EC6A-4EE5-8FDE-2D2B4CE70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graphicEl>
                                              <a:dgm id="{70EBDEE8-EC6A-4EE5-8FDE-2D2B4CE70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graphicEl>
                                              <a:dgm id="{70EBDEE8-EC6A-4EE5-8FDE-2D2B4CE70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1506"/>
            <a:ext cx="92544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Класифікація</a:t>
            </a:r>
            <a:r>
              <a:rPr lang="ru-RU" sz="4400" b="1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фразеологізмів</a:t>
            </a:r>
            <a:endParaRPr lang="ru-RU" sz="4400" b="1" dirty="0">
              <a:ln w="63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121" y="1210947"/>
          <a:ext cx="8303673" cy="439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709613" y="306388"/>
            <a:ext cx="107442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dirty="0">
                <a:ln/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Фразеологічні єдності</a:t>
            </a:r>
            <a:endParaRPr lang="ru-RU" sz="5400" dirty="0">
              <a:ln/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85763" y="1274763"/>
            <a:ext cx="8513762" cy="13827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Стійкі неподільні сполучення слів, загальне значення яких пов’язане з тими словами, що входять до їх складу. 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4" name="Picture 2" descr="http://ukrhealth.net/wp-content/uploads/2014/08/yazyk56567-300x200.jpg.pagespeed.ce.WEUAD50z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3429000"/>
            <a:ext cx="1681959" cy="112130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4" descr="http://meditation-portal.com/wp-content/uploads/2012/04/mol4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76959" y="3294262"/>
            <a:ext cx="2170212" cy="158417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840163" y="4086225"/>
            <a:ext cx="2736850" cy="7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http://infonat.ru/img/diabeticheskaya-sto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484" y="5106830"/>
            <a:ext cx="2376264" cy="140210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8" name="Picture 8" descr="http://hochu.ua/pictures_ckfinder/images/shutterstock_136301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76959" y="5106830"/>
            <a:ext cx="2170212" cy="14453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857500" y="5808663"/>
            <a:ext cx="3719513" cy="20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10" descr="http://polzavred.ru/wp-content/uploads/suhost-vo-rty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91187" y="3429001"/>
            <a:ext cx="1948397" cy="112130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06838" y="3381375"/>
            <a:ext cx="26701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Прикусити язика,</a:t>
            </a:r>
          </a:p>
          <a:p>
            <a:pPr algn="ctr"/>
            <a:r>
              <a:rPr lang="uk-UA" sz="2000" b="1">
                <a:latin typeface="Book Antiqua" pitchFamily="18" charset="0"/>
              </a:rPr>
              <a:t>Набрати у рот води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64013" y="4094163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Замовкнути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82975" y="5402263"/>
            <a:ext cx="254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Book Antiqua" pitchFamily="18" charset="0"/>
              </a:rPr>
              <a:t>Накивати п’ятами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16325" y="5864225"/>
            <a:ext cx="205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Втікати</a:t>
            </a:r>
            <a:endParaRPr lang="ru-RU" sz="2000" b="1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700" y="274638"/>
            <a:ext cx="8890000" cy="1047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Фразеологічні сполучення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19088" y="1254125"/>
            <a:ext cx="8531225" cy="163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smtClean="0">
                <a:latin typeface="Bookman Old Style" panose="02050604050505020204" pitchFamily="18" charset="0"/>
              </a:rPr>
              <a:t>Стійкі подільні  сполучення слів, до складу входять слова, одне з яких є вільним, а друге — з так званим зв’язаним значенням, причому цілісне значення фразеологізму випливає із значення компонентів</a:t>
            </a:r>
            <a:r>
              <a:rPr lang="en-US" sz="2400" smtClean="0">
                <a:latin typeface="Bookman Old Style" panose="02050604050505020204" pitchFamily="18" charset="0"/>
              </a:rPr>
              <a:t>.</a:t>
            </a:r>
            <a:endParaRPr lang="uk-UA" sz="2400" smtClean="0">
              <a:latin typeface="Bookman Old Style" panose="020506040505050202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://www.molodeu.ru/crop/687x0x460x0x100xDef/upload/iblock/4f5/4f5cce3b0651587f9b0d6e8175d844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602481" y="3140968"/>
            <a:ext cx="2429258" cy="165618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4" descr="http://www.chaskor.ru/posts_images_201308/392_300_33183_gordyn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3176972"/>
            <a:ext cx="2376264" cy="162018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6" name="Прямая со стрелкой 5"/>
          <p:cNvCxnSpPr>
            <a:stCxn id="4" idx="1"/>
            <a:endCxn id="5" idx="1"/>
          </p:cNvCxnSpPr>
          <p:nvPr/>
        </p:nvCxnSpPr>
        <p:spPr>
          <a:xfrm>
            <a:off x="3032125" y="3968750"/>
            <a:ext cx="269240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32125" y="5805488"/>
            <a:ext cx="2692400" cy="17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8" descr="http://kabov.com/assets/files/2014/05/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2480" y="4965966"/>
            <a:ext cx="2403621" cy="150226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Picture 10" descr="http://ukrkino.ru/wp-content/uploads/2015/04/kinoportal-hel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30151" r="10890"/>
          <a:stretch/>
        </p:blipFill>
        <p:spPr bwMode="auto">
          <a:xfrm>
            <a:off x="5724128" y="4965966"/>
            <a:ext cx="2376264" cy="150226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4713" y="3559175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Задерти носа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475" y="4005263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Запишатися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55938" y="5316538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Мати велике серце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32125" y="5822950"/>
            <a:ext cx="261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Бути доброю людиною</a:t>
            </a:r>
            <a:endParaRPr lang="ru-RU" sz="2000" b="1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0038" y="50800"/>
            <a:ext cx="85439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Фразеологічні зрощення (ідіоми)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750" y="1557338"/>
            <a:ext cx="8185150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smtClean="0">
                <a:latin typeface="Bookman Old Style" panose="02050604050505020204" pitchFamily="18" charset="0"/>
              </a:rPr>
              <a:t>Стійкі сполучення слів</a:t>
            </a:r>
            <a:r>
              <a:rPr lang="ru-RU" sz="2800" smtClean="0">
                <a:latin typeface="Bookman Old Style" panose="02050604050505020204" pitchFamily="18" charset="0"/>
              </a:rPr>
              <a:t>, </a:t>
            </a:r>
            <a:r>
              <a:rPr lang="uk-UA" sz="2800" smtClean="0">
                <a:latin typeface="Bookman Old Style" panose="02050604050505020204" pitchFamily="18" charset="0"/>
              </a:rPr>
              <a:t>що становлять образний вислів, значення якого не пов’язане із значенням тих слів, що входять до нього</a:t>
            </a:r>
            <a:r>
              <a:rPr lang="uk-UA" smtClean="0">
                <a:latin typeface="Bookman Old Style" panose="02050604050505020204" pitchFamily="18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://www.torange.biz/photo/7/16/%D0%A0%D0%BE%D0%B7%D0%B1%D0%B8%D1%82%D0%B8%D0%B9-%D0%B3%D0%BB%D0%B8%D0%BD%D1%8F%D0%BD%D0%B8%D0%B9-%D0%B3%D0%BB%D0%B5%D1%87%D0%B8%D0%BA-1288007998_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116154" cy="151216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4" descr="http://naturalmed.info/images/q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38" y="3213100"/>
            <a:ext cx="2054225" cy="151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cxnSp>
        <p:nvCxnSpPr>
          <p:cNvPr id="6" name="Прямая со стрелкой 5"/>
          <p:cNvCxnSpPr>
            <a:endCxn id="5" idx="1"/>
          </p:cNvCxnSpPr>
          <p:nvPr/>
        </p:nvCxnSpPr>
        <p:spPr>
          <a:xfrm>
            <a:off x="2871788" y="3968750"/>
            <a:ext cx="30162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http://dobre.stb.ua/wp-content/uploads/sites/13/2014/08/Polza-rakov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168138" cy="144016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8" name="Picture 8" descr="http://yverennost.com/wp-content/uploads/2012/01/blush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138" y="4873625"/>
            <a:ext cx="1724025" cy="172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924175" y="5721350"/>
            <a:ext cx="30146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63938" y="3525838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Book Antiqua" pitchFamily="18" charset="0"/>
              </a:rPr>
              <a:t>Розбити глека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63938" y="401955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Посваритися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71888" y="5260975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Book Antiqua" pitchFamily="18" charset="0"/>
              </a:rPr>
              <a:t>Пекти раків</a:t>
            </a:r>
            <a:endParaRPr lang="ru-RU" sz="2000" b="1">
              <a:latin typeface="Book Antiqu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83013" y="5735638"/>
            <a:ext cx="157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Book Antiqua" pitchFamily="18" charset="0"/>
              </a:rPr>
              <a:t>Червоніти</a:t>
            </a:r>
            <a:endParaRPr lang="ru-RU" sz="2000" b="1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561" y="-115911"/>
            <a:ext cx="77732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Структура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фразеологізму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61938" y="1452563"/>
            <a:ext cx="4291012" cy="69691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Book Antiqua" panose="02040602050305030304" pitchFamily="18" charset="0"/>
              </a:rPr>
              <a:t>Окремі слова</a:t>
            </a:r>
            <a:endParaRPr lang="uk-UA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61938" y="2763838"/>
            <a:ext cx="4291012" cy="6953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Book Antiqua" panose="02040602050305030304" pitchFamily="18" charset="0"/>
              </a:rPr>
              <a:t>Словосполуки</a:t>
            </a:r>
            <a:endParaRPr lang="uk-UA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61938" y="4089400"/>
            <a:ext cx="4291012" cy="69691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Book Antiqua" panose="02040602050305030304" pitchFamily="18" charset="0"/>
              </a:rPr>
              <a:t>Речення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61938" y="5414963"/>
            <a:ext cx="4291012" cy="769937"/>
          </a:xfrm>
          <a:prstGeom prst="homePlate">
            <a:avLst/>
          </a:prstGeom>
          <a:solidFill>
            <a:srgbClr val="66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Book Antiqua" panose="02040602050305030304" pitchFamily="18" charset="0"/>
              </a:rPr>
              <a:t>Структури ускладненого типу</a:t>
            </a:r>
          </a:p>
        </p:txBody>
      </p:sp>
      <p:sp>
        <p:nvSpPr>
          <p:cNvPr id="8" name="Прямоугольник 7"/>
          <p:cNvSpPr/>
          <p:nvPr/>
        </p:nvSpPr>
        <p:spPr>
          <a:xfrm rot="21158880">
            <a:off x="4622804" y="947760"/>
            <a:ext cx="26965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Прометей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16528" y="1678149"/>
            <a:ext cx="17091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Олімп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633337">
            <a:off x="6403455" y="1477922"/>
            <a:ext cx="28507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Дон-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Кіхот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5200" y="2570163"/>
            <a:ext cx="1858963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Сродна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праця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62356">
            <a:off x="6888163" y="2471738"/>
            <a:ext cx="1592262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Пекти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раків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3201" y="3826370"/>
            <a:ext cx="445987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Похвалити</a:t>
            </a:r>
            <a:r>
              <a:rPr lang="ru-RU" sz="3200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не </a:t>
            </a:r>
            <a:r>
              <a:rPr lang="ru-RU" sz="3200" dirty="0" err="1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вмію</a:t>
            </a:r>
            <a:r>
              <a:rPr lang="ru-RU" sz="3200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а </a:t>
            </a:r>
            <a:r>
              <a:rPr lang="ru-RU" sz="3200" dirty="0" err="1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погудити</a:t>
            </a:r>
            <a:r>
              <a:rPr lang="ru-RU" sz="3200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не </a:t>
            </a:r>
            <a:r>
              <a:rPr lang="ru-RU" sz="3200" dirty="0" err="1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смію</a:t>
            </a:r>
            <a:r>
              <a:rPr lang="ru-RU" sz="3200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430713" y="5133975"/>
            <a:ext cx="4705350" cy="144621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7030A0"/>
                </a:solidFill>
                <a:latin typeface="Book Antiqua" pitchFamily="18" charset="0"/>
              </a:rPr>
              <a:t>Життя людини подібне до заліза. </a:t>
            </a:r>
            <a:r>
              <a:rPr lang="en-US" sz="2200" b="1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sz="2200" b="1">
                <a:solidFill>
                  <a:srgbClr val="7030A0"/>
                </a:solidFill>
                <a:latin typeface="Book Antiqua" pitchFamily="18" charset="0"/>
              </a:rPr>
              <a:t>Коли пустити його в діло – воно стирається, якщо не пускати, то його іржа з’їдає.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06" y="0"/>
            <a:ext cx="91919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Лексичний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склад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фразеологізму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20638" y="947738"/>
            <a:ext cx="2393950" cy="118586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</a:rPr>
              <a:t>Частини тіла </a:t>
            </a:r>
            <a:r>
              <a:rPr lang="uk-UA" sz="2400" dirty="0">
                <a:latin typeface="Bookman Old Style" panose="02050604050505020204" pitchFamily="18" charset="0"/>
              </a:rPr>
              <a:t>людини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71438" y="2327275"/>
            <a:ext cx="2393950" cy="1187450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</a:rPr>
              <a:t>Явища </a:t>
            </a:r>
            <a:r>
              <a:rPr lang="uk-UA" sz="2400" dirty="0">
                <a:latin typeface="Bookman Old Style" panose="02050604050505020204" pitchFamily="18" charset="0"/>
              </a:rPr>
              <a:t>природи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4810125" y="947738"/>
            <a:ext cx="2149475" cy="118586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</a:rPr>
              <a:t>Числа сім, </a:t>
            </a:r>
            <a:r>
              <a:rPr lang="uk-UA" sz="2400" dirty="0">
                <a:latin typeface="Bookman Old Style" panose="02050604050505020204" pitchFamily="18" charset="0"/>
              </a:rPr>
              <a:t>сто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1438" y="3748088"/>
            <a:ext cx="2393950" cy="1371600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atin typeface="Bookman Old Style" panose="02050604050505020204" pitchFamily="18" charset="0"/>
              </a:rPr>
              <a:t>Назви </a:t>
            </a:r>
            <a:r>
              <a:rPr lang="uk-UA" sz="2200" dirty="0">
                <a:latin typeface="Bookman Old Style" panose="02050604050505020204" pitchFamily="18" charset="0"/>
              </a:rPr>
              <a:t>рослинного і тваринного </a:t>
            </a:r>
            <a:r>
              <a:rPr lang="uk-UA" sz="2200" dirty="0">
                <a:latin typeface="Bookman Old Style" panose="02050604050505020204" pitchFamily="18" charset="0"/>
              </a:rPr>
              <a:t>світу</a:t>
            </a:r>
            <a:endParaRPr lang="uk-UA" sz="2200" dirty="0"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4830763" y="2354263"/>
            <a:ext cx="2128837" cy="118586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</a:rPr>
              <a:t>Кольори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71438" y="5332413"/>
            <a:ext cx="2393950" cy="118586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</a:rPr>
              <a:t>Процеси </a:t>
            </a:r>
            <a:r>
              <a:rPr lang="uk-UA" sz="2400" dirty="0">
                <a:latin typeface="Bookman Old Style" panose="02050604050505020204" pitchFamily="18" charset="0"/>
              </a:rPr>
              <a:t>дії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4810125" y="3748088"/>
            <a:ext cx="2157413" cy="1185862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</a:rPr>
              <a:t>Власні </a:t>
            </a:r>
            <a:r>
              <a:rPr lang="uk-UA" sz="2400" dirty="0">
                <a:latin typeface="Bookman Old Style" panose="02050604050505020204" pitchFamily="18" charset="0"/>
              </a:rPr>
              <a:t>назви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14588" y="1022350"/>
            <a:ext cx="2312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Легка рука</a:t>
            </a:r>
          </a:p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Скільки око </a:t>
            </a:r>
          </a:p>
          <a:p>
            <a:pPr marL="177800" indent="-177800"/>
            <a:r>
              <a:rPr lang="en-US" sz="2400" b="1">
                <a:solidFill>
                  <a:srgbClr val="990000"/>
                </a:solidFill>
                <a:latin typeface="Book Antiqua" pitchFamily="18" charset="0"/>
              </a:rPr>
              <a:t>  </a:t>
            </a: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сягає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86025" y="2363788"/>
            <a:ext cx="2490788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err="1">
                <a:ln w="0"/>
                <a:solidFill>
                  <a:srgbClr val="990000"/>
                </a:solidFill>
                <a:latin typeface="Book Antiqua" panose="02040602050305030304" pitchFamily="18" charset="0"/>
              </a:rPr>
              <a:t>Золотий</a:t>
            </a:r>
            <a:r>
              <a:rPr lang="ru-RU" sz="2400" b="1" dirty="0">
                <a:ln w="0"/>
                <a:solidFill>
                  <a:srgbClr val="99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n w="0"/>
                <a:solidFill>
                  <a:srgbClr val="990000"/>
                </a:solidFill>
                <a:latin typeface="Book Antiqua" panose="02040602050305030304" pitchFamily="18" charset="0"/>
              </a:rPr>
              <a:t>дощ</a:t>
            </a:r>
            <a:endParaRPr lang="ru-RU" sz="2400" b="1" dirty="0">
              <a:ln w="0"/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ln w="0"/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marL="142875" indent="-1428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n w="0"/>
                <a:solidFill>
                  <a:srgbClr val="990000"/>
                </a:solidFill>
                <a:latin typeface="Book Antiqua" panose="02040602050305030304" pitchFamily="18" charset="0"/>
              </a:rPr>
              <a:t>Вітер 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0"/>
                <a:solidFill>
                  <a:srgbClr val="990000"/>
                </a:solidFill>
                <a:latin typeface="Book Antiqua" panose="02040602050305030304" pitchFamily="18" charset="0"/>
              </a:rPr>
              <a:t>  </a:t>
            </a:r>
            <a:r>
              <a:rPr lang="ru-RU" sz="2400" b="1" dirty="0" err="1">
                <a:ln w="0"/>
                <a:solidFill>
                  <a:srgbClr val="990000"/>
                </a:solidFill>
                <a:latin typeface="Book Antiqua" panose="02040602050305030304" pitchFamily="18" charset="0"/>
              </a:rPr>
              <a:t>кишенях</a:t>
            </a:r>
            <a:endParaRPr lang="ru-RU" sz="2400" b="1" dirty="0">
              <a:ln w="0"/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443163" y="3797300"/>
            <a:ext cx="2152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Біла ворона</a:t>
            </a:r>
          </a:p>
          <a:p>
            <a:pPr marL="177800" indent="-177800"/>
            <a:endParaRPr lang="ru-RU" sz="600" b="1">
              <a:solidFill>
                <a:srgbClr val="990000"/>
              </a:solidFill>
              <a:latin typeface="Book Antiqua" pitchFamily="18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Горох з </a:t>
            </a:r>
          </a:p>
          <a:p>
            <a:pPr marL="177800" indent="-177800"/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   капустою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443163" y="5497513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Співти соловейком</a:t>
            </a:r>
          </a:p>
          <a:p>
            <a:pPr marL="177800" indent="-177800"/>
            <a:endParaRPr lang="ru-RU" sz="600" b="1">
              <a:solidFill>
                <a:srgbClr val="990000"/>
              </a:solidFill>
              <a:latin typeface="Book Antiqua" pitchFamily="18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Розкрити себе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042150" y="998538"/>
            <a:ext cx="2151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На всі сто</a:t>
            </a:r>
          </a:p>
          <a:p>
            <a:pPr marL="177800" indent="-177800"/>
            <a:endParaRPr lang="ru-RU" sz="600" b="1">
              <a:solidFill>
                <a:srgbClr val="990000"/>
              </a:solidFill>
              <a:latin typeface="Book Antiqua" pitchFamily="18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Здирати </a:t>
            </a:r>
          </a:p>
          <a:p>
            <a:pPr marL="177800" indent="-177800"/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   сім шкур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042150" y="2363788"/>
            <a:ext cx="21399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Рожеві </a:t>
            </a:r>
          </a:p>
          <a:p>
            <a:pPr marL="177800" indent="-177800"/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   окуляри</a:t>
            </a:r>
          </a:p>
          <a:p>
            <a:pPr marL="177800" indent="-177800"/>
            <a:endParaRPr lang="ru-RU" sz="600" b="1">
              <a:solidFill>
                <a:srgbClr val="990000"/>
              </a:solidFill>
              <a:latin typeface="Book Antiqua" pitchFamily="18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Руки білі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042150" y="3683000"/>
            <a:ext cx="226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То після</a:t>
            </a:r>
          </a:p>
          <a:p>
            <a:pPr marL="177800" indent="-177800"/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   Якова</a:t>
            </a:r>
          </a:p>
          <a:p>
            <a:pPr marL="177800" indent="-177800"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Язик до</a:t>
            </a:r>
          </a:p>
          <a:p>
            <a:pPr marL="177800" indent="-177800"/>
            <a:r>
              <a:rPr lang="ru-RU" sz="2400" b="1">
                <a:solidFill>
                  <a:srgbClr val="990000"/>
                </a:solidFill>
                <a:latin typeface="Book Antiqua" pitchFamily="18" charset="0"/>
              </a:rPr>
              <a:t>  Києва виде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62" y="0"/>
            <a:ext cx="90138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Системні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відношення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фразеологізмах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74177" y="1023572"/>
            <a:ext cx="2764971" cy="11974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Багато-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значність</a:t>
            </a:r>
            <a:endParaRPr lang="uk-UA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794" y="2619000"/>
            <a:ext cx="2764971" cy="11974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Омонімія</a:t>
            </a:r>
            <a:endParaRPr lang="uk-UA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4430" y="5549895"/>
            <a:ext cx="3017551" cy="11974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Антонімія</a:t>
            </a:r>
            <a:endParaRPr lang="uk-UA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://www.uapages.com/wp-content/uploads/2010/12/01_krichat-na-muzha-polezno-dlya-zdorovya-na-zhenu-net-vra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46150"/>
            <a:ext cx="20891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65750" y="723900"/>
            <a:ext cx="3648075" cy="169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600">
                <a:solidFill>
                  <a:srgbClr val="7030A0"/>
                </a:solidFill>
                <a:latin typeface="Bookman Old Style" pitchFamily="18" charset="0"/>
              </a:rPr>
              <a:t>Дерти горло:</a:t>
            </a:r>
          </a:p>
          <a:p>
            <a:pPr algn="ctr">
              <a:buFont typeface="Arial" charset="0"/>
              <a:buChar char="•"/>
            </a:pPr>
            <a:r>
              <a:rPr lang="ru-RU" sz="2600">
                <a:solidFill>
                  <a:srgbClr val="7030A0"/>
                </a:solidFill>
                <a:latin typeface="Bookman Old Style" pitchFamily="18" charset="0"/>
              </a:rPr>
              <a:t>галасувати</a:t>
            </a:r>
          </a:p>
          <a:p>
            <a:pPr algn="ctr">
              <a:buFont typeface="Arial" charset="0"/>
              <a:buChar char="•"/>
            </a:pPr>
            <a:r>
              <a:rPr lang="ru-RU" sz="2600">
                <a:solidFill>
                  <a:srgbClr val="7030A0"/>
                </a:solidFill>
                <a:latin typeface="Bookman Old Style" pitchFamily="18" charset="0"/>
              </a:rPr>
              <a:t>голосно співати</a:t>
            </a:r>
          </a:p>
          <a:p>
            <a:pPr algn="ctr">
              <a:buFont typeface="Arial" charset="0"/>
              <a:buChar char="•"/>
            </a:pPr>
            <a:r>
              <a:rPr lang="ru-RU" sz="2600">
                <a:solidFill>
                  <a:srgbClr val="7030A0"/>
                </a:solidFill>
                <a:latin typeface="Bookman Old Style" pitchFamily="18" charset="0"/>
              </a:rPr>
              <a:t>бути неприємним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0288" y="2449513"/>
            <a:ext cx="68437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203864"/>
                </a:solidFill>
                <a:latin typeface="Book Antiqua" pitchFamily="18" charset="0"/>
              </a:rPr>
              <a:t>Зелена вулиця:</a:t>
            </a:r>
          </a:p>
          <a:p>
            <a:pPr marL="723900" lvl="1" indent="-266700" algn="ctr">
              <a:buFont typeface="Arial" charset="0"/>
              <a:buChar char="•"/>
            </a:pPr>
            <a:r>
              <a:rPr lang="ru-RU" sz="2400">
                <a:solidFill>
                  <a:srgbClr val="203864"/>
                </a:solidFill>
                <a:latin typeface="Book Antiqua" pitchFamily="18" charset="0"/>
              </a:rPr>
              <a:t>безперешкодний шлях у розвитку</a:t>
            </a:r>
          </a:p>
          <a:p>
            <a:pPr algn="ctr">
              <a:buFont typeface="Arial" charset="0"/>
              <a:buChar char="•"/>
            </a:pPr>
            <a:r>
              <a:rPr lang="ru-RU" sz="2200">
                <a:solidFill>
                  <a:srgbClr val="203864"/>
                </a:solidFill>
                <a:latin typeface="Book Antiqua" pitchFamily="18" charset="0"/>
              </a:rPr>
              <a:t>пок</a:t>
            </a:r>
            <a:r>
              <a:rPr lang="ru-RU" sz="2400">
                <a:solidFill>
                  <a:srgbClr val="203864"/>
                </a:solidFill>
                <a:latin typeface="Book Antiqua" pitchFamily="18" charset="0"/>
              </a:rPr>
              <a:t>арання солдатів у кріпосни</a:t>
            </a:r>
            <a:r>
              <a:rPr lang="ru-RU" sz="2200">
                <a:solidFill>
                  <a:srgbClr val="203864"/>
                </a:solidFill>
                <a:latin typeface="Book Antiqua" pitchFamily="18" charset="0"/>
              </a:rPr>
              <a:t>цькі</a:t>
            </a:r>
            <a:r>
              <a:rPr lang="ru-RU" sz="2400">
                <a:solidFill>
                  <a:srgbClr val="203864"/>
                </a:solidFill>
                <a:latin typeface="Book Antiqua" pitchFamily="18" charset="0"/>
              </a:rPr>
              <a:t>й Росії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8463" y="3910013"/>
            <a:ext cx="342423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7030A0"/>
                </a:solidFill>
                <a:latin typeface="Bookman Old Style" pitchFamily="18" charset="0"/>
              </a:rPr>
              <a:t>Абикуди:</a:t>
            </a:r>
          </a:p>
          <a:p>
            <a:pPr algn="ctr"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Bookman Old Style" pitchFamily="18" charset="0"/>
              </a:rPr>
              <a:t>світ за очі</a:t>
            </a:r>
          </a:p>
          <a:p>
            <a:pPr algn="ctr"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Bookman Old Style" pitchFamily="18" charset="0"/>
              </a:rPr>
              <a:t>куди очі дивляться</a:t>
            </a:r>
          </a:p>
          <a:p>
            <a:pPr algn="ctr"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Bookman Old Style" pitchFamily="18" charset="0"/>
              </a:rPr>
              <a:t>куди ноги несуть</a:t>
            </a:r>
          </a:p>
        </p:txBody>
      </p:sp>
      <p:pic>
        <p:nvPicPr>
          <p:cNvPr id="4100" name="Picture 4" descr="http://www.photoukraine.com/i/articles/48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438" y="3867150"/>
            <a:ext cx="2297112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27388" y="5732463"/>
            <a:ext cx="5607050" cy="83185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none">
            <a:spAutoFit/>
          </a:bodyPr>
          <a:lstStyle/>
          <a:p>
            <a:pPr marL="266700" indent="-2667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</a:t>
            </a: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уку подати – 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пхати</a:t>
            </a: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палки в колеса</a:t>
            </a:r>
          </a:p>
          <a:p>
            <a:pPr marL="266700" indent="-2667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ати</a:t>
            </a: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оці</a:t>
            </a: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ивитися</a:t>
            </a: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крізь</a:t>
            </a:r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пальці</a:t>
            </a:r>
            <a:endParaRPr lang="ru-RU" sz="2400" dirty="0">
              <a:ln w="0"/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174625" y="4049713"/>
            <a:ext cx="2763838" cy="1196975"/>
            <a:chOff x="174176" y="4049800"/>
            <a:chExt cx="2764971" cy="1197428"/>
          </a:xfrm>
        </p:grpSpPr>
        <p:sp>
          <p:nvSpPr>
            <p:cNvPr id="5" name="Облако 4"/>
            <p:cNvSpPr/>
            <p:nvPr/>
          </p:nvSpPr>
          <p:spPr>
            <a:xfrm>
              <a:off x="174176" y="4049800"/>
              <a:ext cx="2764971" cy="119742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7523" y="4374290"/>
              <a:ext cx="189827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7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Book Antiqua" panose="02040602050305030304" pitchFamily="18" charset="0"/>
                </a:rPr>
                <a:t>Синонімія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840" y="231352"/>
            <a:ext cx="750077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Орфографічна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пауза.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Експрес-повторення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84388"/>
            <a:ext cx="9110663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Знайди помилку в написанні слів</a:t>
            </a: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. Обґрунтуй </a:t>
            </a: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свою відповідь</a:t>
            </a: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200" b="1" i="1" dirty="0">
                <a:latin typeface="UkrainianLazurski" panose="02027200000000000000" pitchFamily="18" charset="0"/>
              </a:rPr>
              <a:t>               </a:t>
            </a:r>
            <a:r>
              <a:rPr lang="en-US" sz="4200" b="1" i="1" dirty="0">
                <a:latin typeface="UkrainianLazurski" panose="02027200000000000000" pitchFamily="18" charset="0"/>
              </a:rPr>
              <a:t> </a:t>
            </a:r>
            <a:r>
              <a:rPr lang="uk-UA" sz="4200" b="1" i="1" dirty="0">
                <a:latin typeface="UkrainianLazurski" panose="02027200000000000000" pitchFamily="18" charset="0"/>
              </a:rPr>
              <a:t>   пліч-о-пліч</a:t>
            </a:r>
            <a:r>
              <a:rPr lang="uk-UA" sz="4200" b="1" i="1" dirty="0">
                <a:latin typeface="UkrainianLazurski" panose="02027200000000000000" pitchFamily="18" charset="0"/>
              </a:rPr>
              <a:t>, </a:t>
            </a:r>
            <a:endParaRPr lang="en-US" sz="4200" b="1" i="1" dirty="0">
              <a:latin typeface="UkrainianLazurski" panose="02027200000000000000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200" b="1" i="1" dirty="0">
                <a:latin typeface="UkrainianLazurski" panose="02027200000000000000" pitchFamily="18" charset="0"/>
              </a:rPr>
              <a:t>на-гора</a:t>
            </a:r>
            <a:r>
              <a:rPr lang="uk-UA" sz="4200" b="1" i="1" dirty="0">
                <a:latin typeface="UkrainianLazurski" panose="02027200000000000000" pitchFamily="18" charset="0"/>
              </a:rPr>
              <a:t>, з діда прадіда, </a:t>
            </a:r>
            <a:endParaRPr lang="en-US" sz="4200" b="1" i="1" dirty="0">
              <a:latin typeface="UkrainianLazurski" panose="02027200000000000000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200" b="1" i="1" dirty="0">
                <a:latin typeface="UkrainianLazurski" panose="02027200000000000000" pitchFamily="18" charset="0"/>
              </a:rPr>
              <a:t>з </a:t>
            </a:r>
            <a:r>
              <a:rPr lang="uk-UA" sz="4200" b="1" i="1" dirty="0">
                <a:latin typeface="UkrainianLazurski" panose="02027200000000000000" pitchFamily="18" charset="0"/>
              </a:rPr>
              <a:t>усіх </a:t>
            </a:r>
            <a:r>
              <a:rPr lang="uk-UA" sz="4200" b="1" i="1" dirty="0" err="1">
                <a:latin typeface="UkrainianLazurski" panose="02027200000000000000" pitchFamily="18" charset="0"/>
              </a:rPr>
              <a:t>усюд</a:t>
            </a:r>
            <a:r>
              <a:rPr lang="uk-UA" sz="4200" dirty="0">
                <a:latin typeface="+mn-lt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0263" y="3733800"/>
            <a:ext cx="5249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200" b="1" i="1">
                <a:latin typeface="UkrainianLazurski"/>
              </a:rPr>
              <a:t>Кінець-кінцем,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0263" y="3733800"/>
            <a:ext cx="5249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200" b="1" i="1">
                <a:solidFill>
                  <a:srgbClr val="C00000"/>
                </a:solidFill>
                <a:latin typeface="UkrainianLazurski"/>
              </a:rPr>
              <a:t>Кінець кінцем,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57" y="329674"/>
            <a:ext cx="802568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Утворіть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антонімічні пари (завдання на відповідність)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2206625"/>
            <a:ext cx="5302250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Тримати в </a:t>
            </a:r>
            <a:r>
              <a:rPr lang="uk-UA" sz="28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кулаці</a:t>
            </a: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 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Побити глека -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Від серця відлягло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Їсти очима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Намотати на вус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40" dirty="0">
                <a:solidFill>
                  <a:srgbClr val="7030A0"/>
                </a:solidFill>
                <a:latin typeface="Book Antiqua" panose="02040602050305030304" pitchFamily="18" charset="0"/>
              </a:rPr>
              <a:t>Обходити десятою дорогою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Хоч у рамку вправ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3200" y="2193925"/>
            <a:ext cx="4076700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  <a:latin typeface="Book Antiqua" panose="02040602050305030304" pitchFamily="18" charset="0"/>
              </a:rPr>
              <a:t>подати руку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  <a:latin typeface="Book Antiqua" panose="02040602050305030304" pitchFamily="18" charset="0"/>
              </a:rPr>
              <a:t>попускати віжки</a:t>
            </a:r>
            <a:endParaRPr lang="uk-UA" sz="28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  <a:latin typeface="Book Antiqua" panose="02040602050305030304" pitchFamily="18" charset="0"/>
              </a:rPr>
              <a:t>лізти на рожен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100" dirty="0">
                <a:solidFill>
                  <a:srgbClr val="990000"/>
                </a:solidFill>
                <a:latin typeface="Book Antiqua" panose="02040602050305030304" pitchFamily="18" charset="0"/>
              </a:rPr>
              <a:t>пропустити </a:t>
            </a:r>
            <a:r>
              <a:rPr lang="uk-UA" sz="2800" b="1" spc="-100" dirty="0">
                <a:solidFill>
                  <a:srgbClr val="990000"/>
                </a:solidFill>
                <a:latin typeface="Book Antiqua" panose="02040602050305030304" pitchFamily="18" charset="0"/>
              </a:rPr>
              <a:t>крізь </a:t>
            </a:r>
            <a:r>
              <a:rPr lang="uk-UA" sz="2800" b="1" spc="-100" dirty="0">
                <a:solidFill>
                  <a:srgbClr val="990000"/>
                </a:solidFill>
                <a:latin typeface="Book Antiqua" panose="02040602050305030304" pitchFamily="18" charset="0"/>
              </a:rPr>
              <a:t>вуха</a:t>
            </a:r>
            <a:endParaRPr lang="uk-UA" sz="2800" b="1" spc="-100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  <a:latin typeface="Book Antiqua" panose="02040602050305030304" pitchFamily="18" charset="0"/>
              </a:rPr>
              <a:t>гризе неспокій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  <a:latin typeface="Book Antiqua" panose="02040602050305030304" pitchFamily="18" charset="0"/>
              </a:rPr>
              <a:t>глянути гидко</a:t>
            </a:r>
            <a:endParaRPr lang="uk-UA" sz="28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990000"/>
                </a:solidFill>
                <a:latin typeface="Book Antiqua" panose="02040602050305030304" pitchFamily="18" charset="0"/>
              </a:rPr>
              <a:t>відводити очі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" y="2189163"/>
            <a:ext cx="8769350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Тримати в </a:t>
            </a:r>
            <a:r>
              <a:rPr lang="uk-UA" sz="2800" b="1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кулаці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– попускати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віжки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Побити глека –  подати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руку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Від серця відлягло – гризе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неспокій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Їсти очима –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відводити очі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Намотати на вус –  пропустити крізь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вуха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Обходити десятою дорогою – лізти на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рожен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Хоч у рамку вправ – глянути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гидко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4.bp.blogspot.com/-4iv1W_K5fSk/UsGhyHM1iNI/AAAAAAAABDs/UZd7z4wWz9A/s1600/%D0%9A%D0%BE%D0%BF%D0%B8%D1%8F+5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800"/>
            <a:ext cx="91440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9585" y="1409700"/>
            <a:ext cx="6485430" cy="47625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92384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Дивосвіт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фразеології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3" y="1209675"/>
            <a:ext cx="8904287" cy="524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Брати себе в руки 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Вік живи – вік учись 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Днем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з вогнем не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знайдеш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Не в образу сказано 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Не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в своїй тарілці 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Язик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мій – ворог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мій</a:t>
            </a: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906" y="1645216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– опанувати себе.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6459" y="6231174"/>
            <a:ext cx="6397888" cy="584775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– </a:t>
            </a:r>
            <a:r>
              <a:rPr lang="uk-UA" sz="3200" b="1" i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язиче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, </a:t>
            </a:r>
            <a:r>
              <a:rPr lang="uk-UA" sz="3200" b="1" i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язиче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, лихо тебе </a:t>
            </a:r>
            <a:r>
              <a:rPr lang="uk-UA" sz="3200" b="1" i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миче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906" y="5410579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– ні в сих ні 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в тих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906" y="4446722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– даруйте на слові.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6906" y="3565372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– ні слуху ні духу.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6906" y="2604582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– 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учитись </a:t>
            </a: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ніколи не пізно.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2486" y="20743"/>
            <a:ext cx="645231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Типові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порушення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фразеологічної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норми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242" y="146428"/>
            <a:ext cx="748153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Лексична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пауза.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Рубрика «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Увага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! Слово!»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31988"/>
            <a:ext cx="8864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Штамп </a:t>
            </a: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– </a:t>
            </a:r>
            <a:endParaRPr lang="uk-UA" sz="3600" b="1" i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  <a:endParaRPr lang="uk-UA" sz="3000" b="1" i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b="1" i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b="1" i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	3. Зворот мови, що багаторазово та механічно </a:t>
            </a: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повторюється (переклади з російської мови – карикатурні кальки).</a:t>
            </a:r>
            <a:endParaRPr lang="uk-UA" sz="3000" b="1" i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463" y="2425700"/>
            <a:ext cx="85137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1.Інструмент, форма для виготовлення однакових </a:t>
            </a: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предметів</a:t>
            </a: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4263" y="3390900"/>
            <a:ext cx="76342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2. Печатка з </a:t>
            </a:r>
            <a:r>
              <a:rPr lang="uk-UA" sz="30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назвою установи.</a:t>
            </a:r>
            <a:endParaRPr lang="uk-UA" sz="3000" b="1" i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3" y="1209675"/>
            <a:ext cx="8904287" cy="5213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Давати добро – </a:t>
            </a: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Займати посаду –  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err="1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Заказний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 лист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–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Належним чином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–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 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Не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вартує подяки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-</a:t>
            </a:r>
            <a:endParaRPr lang="en-US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Поступила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пропозиція </a:t>
            </a: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–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UkrainianLazurski" panose="02027200000000000000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UkrainianLazurski" panose="02027200000000000000" pitchFamily="18" charset="0"/>
              </a:rPr>
              <a:t>При відкритих дверях 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0325" y="1432358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давати згоду.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0325" y="5464531"/>
            <a:ext cx="465844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надійшла пропозиція.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2183" y="4679799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нема за що дякувати.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0325" y="3895067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як належить, як слід.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0325" y="3064754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рекомендований лист.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0325" y="2339793"/>
            <a:ext cx="5725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обіймати посаду.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2486" y="20743"/>
            <a:ext cx="645231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Ненормативне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вживання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штампу: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2615" y="6194096"/>
            <a:ext cx="4658441" cy="584775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krainianLazurski" panose="02027200000000000000" pitchFamily="18" charset="0"/>
              </a:rPr>
              <a:t>привселюдно.</a:t>
            </a:r>
            <a:endParaRPr lang="uk-UA" sz="3200" b="1" i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krainianLazurski" panose="02027200000000000000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163" y="330200"/>
            <a:ext cx="4959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00" y="1763713"/>
            <a:ext cx="89789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1. У якому рядку всі словосполучення є фразеологізмами?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А. Читати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повість, стримано засміятися, перейти вулицю, довести додому.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Б. Кінець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уроку, пекти картоплю, відчинені двері, гнути залізо.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В. Легкий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хліб, переливати з пустого в порожнє, брати воду, засипати вугілля.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Г. Пекти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раків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, прикусити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язика, западати в душу, писана красуня.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687513"/>
            <a:ext cx="87249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2.У якому рядку фразеологізми становлять синонімічний ряд?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А. Пасти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задніх, ґав ловити, зуб за зуб, правити теревені.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Б. Кров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з молоком, від серця відлягло, упасти духом, рукою подати.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В. Ні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пари з уст, мов у рот води набрав, тримати язик за зубами, грати в мовчанку.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Г. Зривати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маску, відкривати очі, хоч у вухо бгай, майстер на всі руки.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7448550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3. Який фразеологізм є антонімічним до інших?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А. Одним світом мазані.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Б. Одного гніздечка птиці.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В. Не з нашої парафії.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Г. Два чоботи — пара.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1574800"/>
            <a:ext cx="84963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4.Укажіть рядок фразеологізмів власне українського походження: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А. Манна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небесна, гордіїв вузол, хоч греблю гати, намилити шию.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Б. Гарбуза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дістати, не до жартів, до булави треба голови, світ макітриться.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В. Альфа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і омега, вовк в овечій шкурі, два боки однієї медалі, сіль землі.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Г. Ідея </a:t>
            </a:r>
            <a:r>
              <a:rPr lang="uk-UA" sz="2400" b="1" dirty="0">
                <a:solidFill>
                  <a:srgbClr val="660066"/>
                </a:solidFill>
                <a:latin typeface="Book Antiqua" panose="02040602050305030304" pitchFamily="18" charset="0"/>
              </a:rPr>
              <a:t>фікс, дамоклів меч, у голові джмелі літають, як корова язиком злизала.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1574800" y="1625600"/>
            <a:ext cx="488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5. Позначте рядок, у якому правильно розкрито значення фразеологізму </a:t>
            </a:r>
            <a:r>
              <a:rPr lang="uk-UA" b="1" i="1">
                <a:latin typeface="Calibri" pitchFamily="34" charset="0"/>
              </a:rPr>
              <a:t>гордіїв вузол: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Постійна смертельна небезпека.</a:t>
            </a:r>
          </a:p>
          <a:p>
            <a:r>
              <a:rPr lang="uk-UA">
                <a:latin typeface="Calibri" pitchFamily="34" charset="0"/>
              </a:rPr>
              <a:t>Спеціальний спосіб зав'язування мотузки.</a:t>
            </a:r>
          </a:p>
          <a:p>
            <a:r>
              <a:rPr lang="uk-UA">
                <a:latin typeface="Calibri" pitchFamily="34" charset="0"/>
              </a:rPr>
              <a:t>Один із прийомів вільної боротьби.</a:t>
            </a:r>
          </a:p>
          <a:p>
            <a:r>
              <a:rPr lang="uk-UA">
                <a:latin typeface="Calibri" pitchFamily="34" charset="0"/>
              </a:rPr>
              <a:t>Дуже складна, заплутана справа.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560388" y="2359025"/>
            <a:ext cx="105425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6. Визначте, який із наведених фразеологізмів має значення «розірвати дружні стосунки»: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Розбити глек.</a:t>
            </a:r>
          </a:p>
          <a:p>
            <a:r>
              <a:rPr lang="uk-UA">
                <a:latin typeface="Calibri" pitchFamily="34" charset="0"/>
              </a:rPr>
              <a:t>Набити оскому.</a:t>
            </a:r>
          </a:p>
          <a:p>
            <a:r>
              <a:rPr lang="uk-UA">
                <a:latin typeface="Calibri" pitchFamily="34" charset="0"/>
              </a:rPr>
              <a:t>Вбити клин.</a:t>
            </a:r>
          </a:p>
          <a:p>
            <a:r>
              <a:rPr lang="uk-UA">
                <a:latin typeface="Calibri" pitchFamily="34" charset="0"/>
              </a:rPr>
              <a:t>Міряти на свій аршин.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889000" y="1546225"/>
            <a:ext cx="7732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7.	 Знайдіть рядок фразеологізмів з античної міфології: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Гордіїв вузол, за царя Панька, в очах зеленіє, вмивати руки.</a:t>
            </a:r>
          </a:p>
          <a:p>
            <a:r>
              <a:rPr lang="uk-UA">
                <a:latin typeface="Calibri" pitchFamily="34" charset="0"/>
              </a:rPr>
              <a:t>Сізіфова праця, танталові муки, ахіллесова п'ята, геркулесові стовпи.</a:t>
            </a:r>
          </a:p>
          <a:p>
            <a:r>
              <a:rPr lang="uk-UA">
                <a:latin typeface="Calibri" pitchFamily="34" charset="0"/>
              </a:rPr>
              <a:t>Ноїв ковчег, земля обітованна, до булави треба голови.</a:t>
            </a:r>
          </a:p>
          <a:p>
            <a:r>
              <a:rPr lang="uk-UA">
                <a:latin typeface="Calibri" pitchFamily="34" charset="0"/>
              </a:rPr>
              <a:t>Журба сушить, тягар на душі, аж за вухами лящить.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808038"/>
            <a:ext cx="8896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Тема. Основні ознаки фразеологізмів. Джерела української фразеології</a:t>
            </a:r>
            <a:r>
              <a:rPr lang="uk-UA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uk-UA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Національно-мовний колорит фразеології. Національна специфіка української фразеології. Актуальні проблеми української </a:t>
            </a:r>
            <a:r>
              <a:rPr lang="en-US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фразеології </a:t>
            </a:r>
            <a:r>
              <a:rPr lang="uk-UA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сучасному етапі розвитку мовознавчої </a:t>
            </a:r>
            <a:r>
              <a:rPr lang="uk-UA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науки</a:t>
            </a:r>
            <a:r>
              <a:rPr lang="en-US" sz="36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uk-UA" sz="36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252413" y="2300288"/>
            <a:ext cx="111394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8. Позначте рядок, у якому правильно розкрито значення фразеологізму</a:t>
            </a:r>
            <a:r>
              <a:rPr lang="uk-UA" b="1" i="1">
                <a:latin typeface="Calibri" pitchFamily="34" charset="0"/>
              </a:rPr>
              <a:t>надягати овечу шкуру: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Мати лагідний, неконфліктний характер.</a:t>
            </a:r>
          </a:p>
          <a:p>
            <a:r>
              <a:rPr lang="uk-UA">
                <a:latin typeface="Calibri" pitchFamily="34" charset="0"/>
              </a:rPr>
              <a:t>За жодних умов не втручатися у конфліктну ситуацію.</a:t>
            </a:r>
          </a:p>
          <a:p>
            <a:r>
              <a:rPr lang="uk-UA">
                <a:latin typeface="Calibri" pitchFamily="34" charset="0"/>
              </a:rPr>
              <a:t>Під маскою доброзичливості приховувати підлі наміри.</a:t>
            </a:r>
          </a:p>
          <a:p>
            <a:r>
              <a:rPr lang="uk-UA">
                <a:latin typeface="Calibri" pitchFamily="34" charset="0"/>
              </a:rPr>
              <a:t>Віддавати перевагу одягові з овечого хутра.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723900" y="1955800"/>
            <a:ext cx="6629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9.Визначте, який із наведених фразеологізмів має значення </a:t>
            </a:r>
            <a:r>
              <a:rPr lang="uk-UA" b="1" i="1">
                <a:latin typeface="Calibri" pitchFamily="34" charset="0"/>
              </a:rPr>
              <a:t>«відмовляти кому-небудь при сватанні»: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Набивати ціну.</a:t>
            </a:r>
          </a:p>
          <a:p>
            <a:r>
              <a:rPr lang="uk-UA">
                <a:latin typeface="Calibri" pitchFamily="34" charset="0"/>
              </a:rPr>
              <a:t>Пасти пташок.</a:t>
            </a:r>
          </a:p>
          <a:p>
            <a:r>
              <a:rPr lang="uk-UA">
                <a:latin typeface="Calibri" pitchFamily="34" charset="0"/>
              </a:rPr>
              <a:t>Впіймати ґаву.</a:t>
            </a:r>
          </a:p>
          <a:p>
            <a:r>
              <a:rPr lang="uk-UA">
                <a:latin typeface="Calibri" pitchFamily="34" charset="0"/>
              </a:rPr>
              <a:t>Дати гарбуза.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1460500" y="3454400"/>
            <a:ext cx="59832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10. Серед пар фразеологізмів укажіть антонімічну.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Сміятися на кутні – сохнути з печалі.</a:t>
            </a:r>
          </a:p>
          <a:p>
            <a:r>
              <a:rPr lang="uk-UA">
                <a:latin typeface="Calibri" pitchFamily="34" charset="0"/>
              </a:rPr>
              <a:t>Гріти чуба –  вискочити на сухе.</a:t>
            </a:r>
          </a:p>
          <a:p>
            <a:r>
              <a:rPr lang="uk-UA">
                <a:latin typeface="Calibri" pitchFamily="34" charset="0"/>
              </a:rPr>
              <a:t>Бити лихом об землю – повісити голову.</a:t>
            </a:r>
          </a:p>
          <a:p>
            <a:r>
              <a:rPr lang="uk-UA">
                <a:latin typeface="Calibri" pitchFamily="34" charset="0"/>
              </a:rPr>
              <a:t>  Г.Взяти через край –  взяти за горло.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1193800" y="2413000"/>
            <a:ext cx="121523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11.Визначте, у яких стилях мовлення вживання емоційно-забарвлених фразеологізмів є найдоречнішим.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А.Науковий, художній, офіційно-діловий.</a:t>
            </a:r>
          </a:p>
          <a:p>
            <a:r>
              <a:rPr lang="uk-UA">
                <a:latin typeface="Calibri" pitchFamily="34" charset="0"/>
              </a:rPr>
              <a:t>Б.Науковий, розмовний, епістолярний.</a:t>
            </a:r>
          </a:p>
          <a:p>
            <a:r>
              <a:rPr lang="uk-UA">
                <a:latin typeface="Calibri" pitchFamily="34" charset="0"/>
              </a:rPr>
              <a:t>В.Публіцистичний, художній, розмовний.</a:t>
            </a:r>
          </a:p>
          <a:p>
            <a:r>
              <a:rPr lang="uk-UA">
                <a:latin typeface="Calibri" pitchFamily="34" charset="0"/>
              </a:rPr>
              <a:t>Г.Науковий, офіційно-діловий, художній.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66700" y="1614488"/>
            <a:ext cx="326405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12.Укажіть речення, в якому вжито фразеологізм: </a:t>
            </a:r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Бували такі випадки, що рибалка стрибав у воду, щоб ухопити коропа руками . Шубовсть! В одежі, в чоботях, з картоплею в торбинці… Даремно! (Остап Вишня).</a:t>
            </a:r>
          </a:p>
          <a:p>
            <a:r>
              <a:rPr lang="uk-UA">
                <a:latin typeface="Calibri" pitchFamily="34" charset="0"/>
              </a:rPr>
              <a:t>Це він має на увазі ті сріблясті літаки, що ними вилискує степ полігонний, та тих командирів, що часом звідтіля заїжджають до нього і шанобливо здоровкаються за руку, і не тільки тому, що він знатний чабан та вміє, як ніхто, варити кашу,а найбільше за розум вони поважають старого. (О. Гончар).</a:t>
            </a:r>
          </a:p>
          <a:p>
            <a:r>
              <a:rPr lang="uk-UA">
                <a:latin typeface="Calibri" pitchFamily="34" charset="0"/>
              </a:rPr>
              <a:t>     В. Ми будемо ворогам голови здіймати, а свої славою покриєм.  </a:t>
            </a:r>
          </a:p>
          <a:p>
            <a:r>
              <a:rPr lang="uk-UA">
                <a:latin typeface="Calibri" pitchFamily="34" charset="0"/>
              </a:rPr>
              <a:t>           (М. Старицький).                             </a:t>
            </a:r>
          </a:p>
          <a:p>
            <a:r>
              <a:rPr lang="uk-UA">
                <a:latin typeface="Calibri" pitchFamily="34" charset="0"/>
              </a:rPr>
              <a:t>Г. В Україні в часи середньовіччя у шкільній науці панувала латина.                (А. Коваль). 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"/>
            <a:ext cx="5130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Тест -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нумеролог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-381000"/>
            <a:ext cx="7472362" cy="74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8100000" sx="100999" sy="100999" algn="tr" rotWithShape="0">
              <a:srgbClr val="000000">
                <a:alpha val="39999"/>
              </a:srgbClr>
            </a:outerShdw>
          </a:effectLst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841625" y="755650"/>
            <a:ext cx="3005138" cy="3005138"/>
            <a:chOff x="3204505" y="1157671"/>
            <a:chExt cx="3004924" cy="3004924"/>
          </a:xfrm>
        </p:grpSpPr>
        <p:grpSp>
          <p:nvGrpSpPr>
            <p:cNvPr id="61508" name="Группа 12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8952791" y="2278133"/>
                <a:ext cx="2970000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511" name="Рисунок 1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3431502" y="2121215"/>
              <a:ext cx="2487435" cy="10778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Берегти як зіницю ока</a:t>
              </a: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701800" y="882650"/>
            <a:ext cx="3005138" cy="3005138"/>
            <a:chOff x="3204505" y="1157671"/>
            <a:chExt cx="3004924" cy="3004924"/>
          </a:xfrm>
        </p:grpSpPr>
        <p:grpSp>
          <p:nvGrpSpPr>
            <p:cNvPr id="61504" name="Группа 15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8952791" y="2278133"/>
                <a:ext cx="2970000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507" name="Рисунок 1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3377531" y="1875170"/>
              <a:ext cx="2487435" cy="1569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Бути на сьомому небі 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232275" y="750888"/>
            <a:ext cx="3005138" cy="3005137"/>
            <a:chOff x="3204505" y="1157671"/>
            <a:chExt cx="3004924" cy="3004924"/>
          </a:xfrm>
        </p:grpSpPr>
        <p:grpSp>
          <p:nvGrpSpPr>
            <p:cNvPr id="61500" name="Группа 21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8952791" y="2278133"/>
                <a:ext cx="2970000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503" name="Рисунок 2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3377531" y="1875170"/>
              <a:ext cx="2487435" cy="1569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Вийти сухим із води 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2557463" y="92075"/>
            <a:ext cx="3003550" cy="3005138"/>
            <a:chOff x="3204505" y="1157671"/>
            <a:chExt cx="3004924" cy="3004924"/>
          </a:xfrm>
        </p:grpSpPr>
        <p:grpSp>
          <p:nvGrpSpPr>
            <p:cNvPr id="61496" name="Группа 26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952799" y="2278133"/>
                <a:ext cx="2969983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99" name="Рисунок 2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Прямоугольник 27"/>
            <p:cNvSpPr/>
            <p:nvPr/>
          </p:nvSpPr>
          <p:spPr>
            <a:xfrm>
              <a:off x="3463385" y="2095817"/>
              <a:ext cx="2487162" cy="10778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Геркулесів подвиг</a:t>
              </a:r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4125913" y="371475"/>
            <a:ext cx="3003550" cy="3005138"/>
            <a:chOff x="3204505" y="1157671"/>
            <a:chExt cx="3004924" cy="3004924"/>
          </a:xfrm>
        </p:grpSpPr>
        <p:grpSp>
          <p:nvGrpSpPr>
            <p:cNvPr id="61492" name="Группа 31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8952799" y="2278133"/>
                <a:ext cx="2969983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95" name="Рисунок 3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3463385" y="2095817"/>
              <a:ext cx="2487162" cy="10778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Зі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щитом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чи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на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щиті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3576638" y="1123950"/>
            <a:ext cx="3005137" cy="3005138"/>
            <a:chOff x="3204505" y="1157671"/>
            <a:chExt cx="3004924" cy="3004924"/>
          </a:xfrm>
        </p:grpSpPr>
        <p:grpSp>
          <p:nvGrpSpPr>
            <p:cNvPr id="61488" name="Группа 36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952790" y="2278133"/>
                <a:ext cx="2970002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91" name="Рисунок 3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3402928" y="2306939"/>
              <a:ext cx="2487437" cy="5841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Іду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на </a:t>
              </a:r>
              <a:r>
                <a:rPr lang="uk-UA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В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и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4740275" y="193675"/>
            <a:ext cx="3005138" cy="3005138"/>
            <a:chOff x="3204505" y="1157671"/>
            <a:chExt cx="3004924" cy="3004924"/>
          </a:xfrm>
        </p:grpSpPr>
        <p:grpSp>
          <p:nvGrpSpPr>
            <p:cNvPr id="61484" name="Группа 47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8952791" y="2278133"/>
                <a:ext cx="2970000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87" name="Рисунок 5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Прямоугольник 48"/>
            <p:cNvSpPr/>
            <p:nvPr/>
          </p:nvSpPr>
          <p:spPr>
            <a:xfrm>
              <a:off x="3364832" y="2106928"/>
              <a:ext cx="2644587" cy="1076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Перекувати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мечі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на рала</a:t>
              </a:r>
            </a:p>
          </p:txBody>
        </p:sp>
      </p:grpSp>
      <p:grpSp>
        <p:nvGrpSpPr>
          <p:cNvPr id="52" name="Группа 51"/>
          <p:cNvGrpSpPr>
            <a:grpSpLocks/>
          </p:cNvGrpSpPr>
          <p:nvPr/>
        </p:nvGrpSpPr>
        <p:grpSpPr bwMode="auto">
          <a:xfrm>
            <a:off x="4356100" y="649288"/>
            <a:ext cx="3005138" cy="3005137"/>
            <a:chOff x="3204505" y="1157671"/>
            <a:chExt cx="3004924" cy="3004924"/>
          </a:xfrm>
        </p:grpSpPr>
        <p:grpSp>
          <p:nvGrpSpPr>
            <p:cNvPr id="61480" name="Группа 52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8952791" y="2278133"/>
                <a:ext cx="2970000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83" name="Рисунок 5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Прямоугольник 53"/>
            <p:cNvSpPr/>
            <p:nvPr/>
          </p:nvSpPr>
          <p:spPr>
            <a:xfrm>
              <a:off x="3429914" y="2367260"/>
              <a:ext cx="2644587" cy="5857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Сіль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землі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2719388" y="742950"/>
            <a:ext cx="3005137" cy="3005138"/>
            <a:chOff x="3204505" y="1157671"/>
            <a:chExt cx="3004924" cy="3004924"/>
          </a:xfrm>
        </p:grpSpPr>
        <p:grpSp>
          <p:nvGrpSpPr>
            <p:cNvPr id="61476" name="Группа 57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8952790" y="2278133"/>
                <a:ext cx="2970002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79" name="Рисунок 6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" name="Прямоугольник 58"/>
            <p:cNvSpPr/>
            <p:nvPr/>
          </p:nvSpPr>
          <p:spPr>
            <a:xfrm>
              <a:off x="3382292" y="2157725"/>
              <a:ext cx="2646174" cy="10778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Бути на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коні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  <p:grpSp>
        <p:nvGrpSpPr>
          <p:cNvPr id="62" name="Группа 61"/>
          <p:cNvGrpSpPr>
            <a:grpSpLocks/>
          </p:cNvGrpSpPr>
          <p:nvPr/>
        </p:nvGrpSpPr>
        <p:grpSpPr bwMode="auto">
          <a:xfrm>
            <a:off x="5089525" y="769938"/>
            <a:ext cx="3005138" cy="3005137"/>
            <a:chOff x="3204505" y="1157671"/>
            <a:chExt cx="3004924" cy="3004924"/>
          </a:xfrm>
        </p:grpSpPr>
        <p:grpSp>
          <p:nvGrpSpPr>
            <p:cNvPr id="61472" name="Группа 62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8952791" y="2278133"/>
                <a:ext cx="2970000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75" name="Рисунок 6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4" name="Прямоугольник 63"/>
            <p:cNvSpPr/>
            <p:nvPr/>
          </p:nvSpPr>
          <p:spPr>
            <a:xfrm>
              <a:off x="3382292" y="2057719"/>
              <a:ext cx="2646175" cy="1076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Співати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дифірамби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5087938" y="352425"/>
            <a:ext cx="3003550" cy="3005138"/>
            <a:chOff x="3204505" y="1157671"/>
            <a:chExt cx="3004924" cy="3004924"/>
          </a:xfrm>
        </p:grpSpPr>
        <p:grpSp>
          <p:nvGrpSpPr>
            <p:cNvPr id="61468" name="Группа 67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8952799" y="2278133"/>
                <a:ext cx="2969983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71" name="Рисунок 7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Прямоугольник 68"/>
            <p:cNvSpPr/>
            <p:nvPr/>
          </p:nvSpPr>
          <p:spPr>
            <a:xfrm>
              <a:off x="3358562" y="2057720"/>
              <a:ext cx="2645985" cy="1076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Перейти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рубікон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  <p:grpSp>
        <p:nvGrpSpPr>
          <p:cNvPr id="72" name="Группа 71"/>
          <p:cNvGrpSpPr>
            <a:grpSpLocks/>
          </p:cNvGrpSpPr>
          <p:nvPr/>
        </p:nvGrpSpPr>
        <p:grpSpPr bwMode="auto">
          <a:xfrm>
            <a:off x="4087813" y="890588"/>
            <a:ext cx="3005137" cy="3005137"/>
            <a:chOff x="3204505" y="1157671"/>
            <a:chExt cx="3004924" cy="3004924"/>
          </a:xfrm>
        </p:grpSpPr>
        <p:grpSp>
          <p:nvGrpSpPr>
            <p:cNvPr id="61464" name="Группа 72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75" name="Овал 74"/>
              <p:cNvSpPr/>
              <p:nvPr/>
            </p:nvSpPr>
            <p:spPr>
              <a:xfrm>
                <a:off x="8952790" y="2278133"/>
                <a:ext cx="2970002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67" name="Рисунок 7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" name="Прямоугольник 73"/>
            <p:cNvSpPr/>
            <p:nvPr/>
          </p:nvSpPr>
          <p:spPr>
            <a:xfrm>
              <a:off x="3383879" y="2067244"/>
              <a:ext cx="2646175" cy="1076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Обітована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земля</a:t>
              </a:r>
            </a:p>
          </p:txBody>
        </p:sp>
      </p:grpSp>
      <p:grpSp>
        <p:nvGrpSpPr>
          <p:cNvPr id="77" name="Группа 76"/>
          <p:cNvGrpSpPr>
            <a:grpSpLocks/>
          </p:cNvGrpSpPr>
          <p:nvPr/>
        </p:nvGrpSpPr>
        <p:grpSpPr bwMode="auto">
          <a:xfrm>
            <a:off x="4830763" y="406400"/>
            <a:ext cx="3003550" cy="3005138"/>
            <a:chOff x="3204505" y="1157671"/>
            <a:chExt cx="3004924" cy="3004924"/>
          </a:xfrm>
        </p:grpSpPr>
        <p:grpSp>
          <p:nvGrpSpPr>
            <p:cNvPr id="61460" name="Группа 77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8952799" y="2278133"/>
                <a:ext cx="2969983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63" name="Рисунок 8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9" name="Прямоугольник 78"/>
            <p:cNvSpPr/>
            <p:nvPr/>
          </p:nvSpPr>
          <p:spPr>
            <a:xfrm>
              <a:off x="3371268" y="2113278"/>
              <a:ext cx="2645985" cy="10778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Укривати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славою</a:t>
              </a:r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2592388" y="657225"/>
            <a:ext cx="3005137" cy="3005138"/>
            <a:chOff x="3204505" y="1157671"/>
            <a:chExt cx="3004924" cy="3004924"/>
          </a:xfrm>
        </p:grpSpPr>
        <p:grpSp>
          <p:nvGrpSpPr>
            <p:cNvPr id="61456" name="Группа 41"/>
            <p:cNvGrpSpPr>
              <a:grpSpLocks/>
            </p:cNvGrpSpPr>
            <p:nvPr/>
          </p:nvGrpSpPr>
          <p:grpSpPr bwMode="auto">
            <a:xfrm>
              <a:off x="3204505" y="1157671"/>
              <a:ext cx="3004924" cy="3004924"/>
              <a:chOff x="8935329" y="2278133"/>
              <a:chExt cx="3004924" cy="3004924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8952790" y="2278133"/>
                <a:ext cx="2970002" cy="30049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pic>
            <p:nvPicPr>
              <p:cNvPr id="61459" name="Рисунок 4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35329" y="2278133"/>
                <a:ext cx="3004924" cy="3004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" name="Прямоугольник 42"/>
            <p:cNvSpPr/>
            <p:nvPr/>
          </p:nvSpPr>
          <p:spPr>
            <a:xfrm>
              <a:off x="3331496" y="1957714"/>
              <a:ext cx="2644588" cy="1569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У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дідівські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дзвони</a:t>
              </a:r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 </a:t>
              </a:r>
              <a:r>
                <a:rPr lang="ru-RU" sz="3200" b="1" dirty="0" err="1">
                  <a:solidFill>
                    <a:schemeClr val="accent1">
                      <a:lumMod val="50000"/>
                    </a:schemeClr>
                  </a:solidFill>
                  <a:latin typeface="Antikvarika" panose="02000605080301020104" pitchFamily="2" charset="0"/>
                </a:rPr>
                <a:t>дзвонити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ntikvarika" panose="02000605080301020104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7" presetID="42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25" y="1320800"/>
            <a:ext cx="855027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Домашнє завдання (на вибір):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Запишіть 10–15 фразеологізмів, уведіть їх у речення, з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`</a:t>
            </a:r>
            <a:r>
              <a:rPr lang="uk-UA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ясуйте синтаксичну роль.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Напишіть твір-мініатюру на одну із тем: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«Двоє дивляться: один бачить калюжу, другий – зорі».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« Краще вмерти стоячи, ніж жити на колінах».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Блок-схема: данные 31"/>
          <p:cNvSpPr/>
          <p:nvPr/>
        </p:nvSpPr>
        <p:spPr>
          <a:xfrm rot="16716555">
            <a:off x="3248819" y="1534319"/>
            <a:ext cx="639762" cy="6350000"/>
          </a:xfrm>
          <a:prstGeom prst="flowChartInputOutput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синтаксичну роль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1" name="Блок-схема: данные 30"/>
          <p:cNvSpPr/>
          <p:nvPr/>
        </p:nvSpPr>
        <p:spPr>
          <a:xfrm rot="17250931">
            <a:off x="2482850" y="3678238"/>
            <a:ext cx="741363" cy="4262437"/>
          </a:xfrm>
          <a:prstGeom prst="flowChartInputOutput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структуру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Блок-схема: данные 29"/>
          <p:cNvSpPr/>
          <p:nvPr/>
        </p:nvSpPr>
        <p:spPr>
          <a:xfrm rot="15917966">
            <a:off x="4240213" y="290513"/>
            <a:ext cx="639762" cy="6348412"/>
          </a:xfrm>
          <a:prstGeom prst="flowChartInputOutput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системні відношення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Блок-схема: данные 28"/>
          <p:cNvSpPr/>
          <p:nvPr/>
        </p:nvSpPr>
        <p:spPr>
          <a:xfrm rot="15136660">
            <a:off x="3516312" y="-38099"/>
            <a:ext cx="650875" cy="4800600"/>
          </a:xfrm>
          <a:prstGeom prst="flowChartInputOutput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класифікацію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Блок-схема: данные 22"/>
          <p:cNvSpPr/>
          <p:nvPr/>
        </p:nvSpPr>
        <p:spPr>
          <a:xfrm rot="14619346">
            <a:off x="2663825" y="-1103312"/>
            <a:ext cx="625475" cy="4914900"/>
          </a:xfrm>
          <a:prstGeom prst="flowChartInputOutput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походження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-1889125" y="1284288"/>
            <a:ext cx="4560888" cy="4397375"/>
          </a:xfrm>
          <a:prstGeom prst="flowChartConnector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/>
          </a:p>
        </p:txBody>
      </p:sp>
      <p:sp>
        <p:nvSpPr>
          <p:cNvPr id="5" name="Блок-схема: узел 4"/>
          <p:cNvSpPr/>
          <p:nvPr/>
        </p:nvSpPr>
        <p:spPr>
          <a:xfrm rot="5400000">
            <a:off x="-1888625" y="1611085"/>
            <a:ext cx="3777249" cy="3744686"/>
          </a:xfrm>
          <a:prstGeom prst="flowChartConnector">
            <a:avLst/>
          </a:prstGeom>
          <a:solidFill>
            <a:srgbClr val="FFFF7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 rot="5241566">
            <a:off x="-2019762" y="1436457"/>
            <a:ext cx="4192053" cy="41845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3559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3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поглибити</a:t>
            </a:r>
            <a:r>
              <a:rPr lang="ru-RU" sz="3000" b="1" spc="3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000" b="1" spc="3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знання</a:t>
            </a:r>
            <a:r>
              <a:rPr lang="ru-RU" sz="3000" b="1" spc="3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про</a:t>
            </a:r>
            <a:endParaRPr lang="ru-RU" sz="3000" b="1" spc="3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3663" y="2862263"/>
            <a:ext cx="2008188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Наше 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завдання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536700"/>
            <a:ext cx="84836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Нема мудріших, ніж народ, учителів,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У нього кожне слово – це перлина…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solidFill>
                  <a:schemeClr val="accent5">
                    <a:lumMod val="75000"/>
                  </a:schemeClr>
                </a:solidFill>
                <a:latin typeface="UkrainianLazurski" panose="02027200000000000000" pitchFamily="18" charset="0"/>
              </a:rPr>
              <a:t>М.Рильський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UkrainianLazurski" panose="02027200000000000000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9154" y="333830"/>
          <a:ext cx="8273132" cy="522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BCCEAD-0135-4F71-AD7D-74CF963C3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3BCCEAD-0135-4F71-AD7D-74CF963C3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3BCCEAD-0135-4F71-AD7D-74CF963C3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93BCCEAD-0135-4F71-AD7D-74CF963C3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B868A9-5513-4FE5-AA8B-00068CD8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40B868A9-5513-4FE5-AA8B-00068CD8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0B868A9-5513-4FE5-AA8B-00068CD8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40B868A9-5513-4FE5-AA8B-00068CD8C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0FCE09-C126-43D5-8782-FCB9AB9EA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70FCE09-C126-43D5-8782-FCB9AB9EA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70FCE09-C126-43D5-8782-FCB9AB9EA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70FCE09-C126-43D5-8782-FCB9AB9EA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5A3B43-AD0E-4BB3-BFAF-83B1E14B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605A3B43-AD0E-4BB3-BFAF-83B1E14B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05A3B43-AD0E-4BB3-BFAF-83B1E14B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05A3B43-AD0E-4BB3-BFAF-83B1E14B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1689355" y="25399"/>
          <a:ext cx="10559144" cy="683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F2FA3-F2F9-4F51-8641-ED8691ED4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21F2FA3-F2F9-4F51-8641-ED8691ED4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21F2FA3-F2F9-4F51-8641-ED8691ED4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E21F2FA3-F2F9-4F51-8641-ED8691ED4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301586-E2CE-45DA-9997-DACB38840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9301586-E2CE-45DA-9997-DACB38840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9301586-E2CE-45DA-9997-DACB38840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E9301586-E2CE-45DA-9997-DACB38840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4C752-F602-4880-B9D5-2BAA7262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D74C752-F602-4880-B9D5-2BAA7262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D74C752-F602-4880-B9D5-2BAA7262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D74C752-F602-4880-B9D5-2BAA72622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8A174-5DDD-4A07-9A33-8B5E48F12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828A174-5DDD-4A07-9A33-8B5E48F12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828A174-5DDD-4A07-9A33-8B5E48F12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828A174-5DDD-4A07-9A33-8B5E48F12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63461-9608-4FC7-815A-DC75F51F2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3763461-9608-4FC7-815A-DC75F51F2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3763461-9608-4FC7-815A-DC75F51F2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3763461-9608-4FC7-815A-DC75F51F2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BCC493-BA5A-4041-BE5D-A0E1B243F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7BCC493-BA5A-4041-BE5D-A0E1B243F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7BCC493-BA5A-4041-BE5D-A0E1B243F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7BCC493-BA5A-4041-BE5D-A0E1B243F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264207-8D0C-4692-83EC-459BFB068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B264207-8D0C-4692-83EC-459BFB068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B264207-8D0C-4692-83EC-459BFB068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B264207-8D0C-4692-83EC-459BFB068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3B4812-026E-41B3-98BC-0D7356A6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6B3B4812-026E-41B3-98BC-0D7356A6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6B3B4812-026E-41B3-98BC-0D7356A6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6B3B4812-026E-41B3-98BC-0D7356A63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1D139-C3DA-446A-9B97-4FC90BB5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981D139-C3DA-446A-9B97-4FC90BB5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981D139-C3DA-446A-9B97-4FC90BB5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981D139-C3DA-446A-9B97-4FC90BB5E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392C9-3736-4CC6-B669-BE64725B9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7D392C9-3736-4CC6-B669-BE64725B9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27D392C9-3736-4CC6-B669-BE64725B9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27D392C9-3736-4CC6-B669-BE64725B9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10F25-F0AA-4D77-B433-414A7376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7B10F25-F0AA-4D77-B433-414A7376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7B10F25-F0AA-4D77-B433-414A7376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7B10F25-F0AA-4D77-B433-414A73766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BC800-99A3-44DA-B9AA-FD1AA212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33BC800-99A3-44DA-B9AA-FD1AA212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333BC800-99A3-44DA-B9AA-FD1AA212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33BC800-99A3-44DA-B9AA-FD1AA212B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41300" y="2384425"/>
            <a:ext cx="86614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Піймати м</a:t>
            </a:r>
            <a:r>
              <a:rPr lang="ru-RU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`</a:t>
            </a:r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яча, піймати рукою, піймати облизня; ламати руками, ламати голову; </a:t>
            </a:r>
          </a:p>
          <a:p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тримати в руках, тримати язик за зубами; крутити носом, крутити швидко;</a:t>
            </a:r>
            <a:r>
              <a:rPr lang="en-US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uk-UA" sz="2800" b="1" i="1">
              <a:solidFill>
                <a:srgbClr val="660066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пасти коней, пасти задніх; </a:t>
            </a:r>
          </a:p>
          <a:p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бити цеглу, бити байдики; </a:t>
            </a:r>
          </a:p>
          <a:p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  <a:cs typeface="Times New Roman" pitchFamily="18" charset="0"/>
              </a:rPr>
              <a:t>взятися за роботу, взятися за розум</a:t>
            </a:r>
            <a:r>
              <a:rPr lang="uk-UA" sz="2800" b="1" i="1">
                <a:solidFill>
                  <a:srgbClr val="660066"/>
                </a:solidFill>
                <a:latin typeface="Bookman Old Style" pitchFamily="18" charset="0"/>
              </a:rPr>
              <a:t>.</a:t>
            </a:r>
          </a:p>
          <a:p>
            <a:endParaRPr lang="uk-UA" sz="1600" b="1" i="1">
              <a:solidFill>
                <a:srgbClr val="660066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274638"/>
            <a:ext cx="89535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i="1" dirty="0">
                <a:solidFill>
                  <a:schemeClr val="accent5">
                    <a:lumMod val="75000"/>
                  </a:schemeClr>
                </a:solidFill>
                <a:latin typeface="UkrainianLazurski" panose="02027200000000000000" pitchFamily="18" charset="0"/>
              </a:rPr>
              <a:t>Прочитайте словосполучення і визначте, які з них вільні, а які нероздільні, стійкі. </a:t>
            </a:r>
            <a:r>
              <a:rPr lang="uk-UA" sz="3000" b="1" i="1" dirty="0" err="1">
                <a:solidFill>
                  <a:schemeClr val="accent5">
                    <a:lumMod val="75000"/>
                  </a:schemeClr>
                </a:solidFill>
                <a:latin typeface="UkrainianLazurski" panose="02027200000000000000" pitchFamily="18" charset="0"/>
              </a:rPr>
              <a:t>Випишіть</a:t>
            </a:r>
            <a:r>
              <a:rPr lang="uk-UA" sz="3000" b="1" i="1" dirty="0">
                <a:solidFill>
                  <a:schemeClr val="accent5">
                    <a:lumMod val="75000"/>
                  </a:schemeClr>
                </a:solidFill>
                <a:latin typeface="UkrainianLazurski" panose="02027200000000000000" pitchFamily="18" charset="0"/>
              </a:rPr>
              <a:t> фразеологізми і поясніть їх значення.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1315</Words>
  <Application>Microsoft Office PowerPoint</Application>
  <PresentationFormat>Экран (4:3)</PresentationFormat>
  <Paragraphs>298</Paragraphs>
  <Slides>46</Slides>
  <Notes>1</Notes>
  <HiddenSlides>8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46</vt:i4>
      </vt:variant>
    </vt:vector>
  </HeadingPairs>
  <TitlesOfParts>
    <vt:vector size="61" baseType="lpstr">
      <vt:lpstr>Calibri</vt:lpstr>
      <vt:lpstr>Arial</vt:lpstr>
      <vt:lpstr>Calibri Light</vt:lpstr>
      <vt:lpstr>Book Antiqua</vt:lpstr>
      <vt:lpstr>Bookman Old Style</vt:lpstr>
      <vt:lpstr>Times New Roman</vt:lpstr>
      <vt:lpstr>UkrainianLazurski</vt:lpstr>
      <vt:lpstr>Uk_Bukvarnaya</vt:lpstr>
      <vt:lpstr>Antikvarika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2015-12-14T21:15:14Z</dcterms:created>
  <dcterms:modified xsi:type="dcterms:W3CDTF">2003-01-01T07:07:16Z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