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8"/>
  </p:notesMasterIdLst>
  <p:sldIdLst>
    <p:sldId id="257" r:id="rId2"/>
    <p:sldId id="258" r:id="rId3"/>
    <p:sldId id="256" r:id="rId4"/>
    <p:sldId id="279" r:id="rId5"/>
    <p:sldId id="291" r:id="rId6"/>
    <p:sldId id="281" r:id="rId7"/>
    <p:sldId id="259" r:id="rId8"/>
    <p:sldId id="283" r:id="rId9"/>
    <p:sldId id="260" r:id="rId10"/>
    <p:sldId id="284" r:id="rId11"/>
    <p:sldId id="261" r:id="rId12"/>
    <p:sldId id="262" r:id="rId13"/>
    <p:sldId id="263" r:id="rId14"/>
    <p:sldId id="264" r:id="rId15"/>
    <p:sldId id="286" r:id="rId16"/>
    <p:sldId id="265" r:id="rId17"/>
    <p:sldId id="266" r:id="rId18"/>
    <p:sldId id="285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7" r:id="rId30"/>
    <p:sldId id="288" r:id="rId31"/>
    <p:sldId id="289" r:id="rId32"/>
    <p:sldId id="290" r:id="rId33"/>
    <p:sldId id="278" r:id="rId34"/>
    <p:sldId id="280" r:id="rId35"/>
    <p:sldId id="292" r:id="rId36"/>
    <p:sldId id="293" r:id="rId37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5915" autoAdjust="0"/>
  </p:normalViewPr>
  <p:slideViewPr>
    <p:cSldViewPr>
      <p:cViewPr>
        <p:scale>
          <a:sx n="66" d="100"/>
          <a:sy n="66" d="100"/>
        </p:scale>
        <p:origin x="-150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7391F-A4CB-43A1-8E69-8C8B9F9CFC1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79C49B9-CA53-4B78-B534-DDE3CE79483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Сформулював</a:t>
          </a: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власну думку</a:t>
          </a:r>
        </a:p>
      </dgm:t>
    </dgm:pt>
    <dgm:pt modelId="{3C4D6F86-9BCC-499A-BD66-AB3F248C7863}" type="parTrans" cxnId="{A81EE106-7B16-444E-90AF-0BF3AD864015}">
      <dgm:prSet/>
      <dgm:spPr/>
      <dgm:t>
        <a:bodyPr/>
        <a:lstStyle/>
        <a:p>
          <a:endParaRPr lang="uk-UA"/>
        </a:p>
      </dgm:t>
    </dgm:pt>
    <dgm:pt modelId="{E98DC37C-003B-4875-8D0B-B94643B1C548}" type="sibTrans" cxnId="{A81EE106-7B16-444E-90AF-0BF3AD864015}">
      <dgm:prSet/>
      <dgm:spPr/>
      <dgm:t>
        <a:bodyPr/>
        <a:lstStyle/>
        <a:p>
          <a:endParaRPr lang="uk-UA"/>
        </a:p>
      </dgm:t>
    </dgm:pt>
    <dgm:pt modelId="{D49DD485-C1A1-48E9-BEE6-54430952824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Вибрав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основне із тексту</a:t>
          </a:r>
        </a:p>
      </dgm:t>
    </dgm:pt>
    <dgm:pt modelId="{2E4F8847-E1B1-4EBF-B743-6CBAAABF7C80}" type="parTrans" cxnId="{2AD0039B-3BA3-4081-9A67-405F0128ABFB}">
      <dgm:prSet/>
      <dgm:spPr/>
      <dgm:t>
        <a:bodyPr/>
        <a:lstStyle/>
        <a:p>
          <a:endParaRPr lang="uk-UA"/>
        </a:p>
      </dgm:t>
    </dgm:pt>
    <dgm:pt modelId="{01A6D486-ADE3-4382-A713-3F8ADFAE5E50}" type="sibTrans" cxnId="{2AD0039B-3BA3-4081-9A67-405F0128ABFB}">
      <dgm:prSet/>
      <dgm:spPr/>
      <dgm:t>
        <a:bodyPr/>
        <a:lstStyle/>
        <a:p>
          <a:endParaRPr lang="uk-UA"/>
        </a:p>
      </dgm:t>
    </dgm:pt>
    <dgm:pt modelId="{6E8A3BBD-5D7F-458C-9E89-EBF5CB4A15C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Прочитав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потрібний матеріал</a:t>
          </a:r>
        </a:p>
      </dgm:t>
    </dgm:pt>
    <dgm:pt modelId="{C6CA53A2-A928-42F9-A207-46933CCD52E0}" type="parTrans" cxnId="{FB19EAD8-ACC8-4235-86C7-D27960533015}">
      <dgm:prSet/>
      <dgm:spPr/>
      <dgm:t>
        <a:bodyPr/>
        <a:lstStyle/>
        <a:p>
          <a:endParaRPr lang="uk-UA"/>
        </a:p>
      </dgm:t>
    </dgm:pt>
    <dgm:pt modelId="{8DBA426A-820E-4C83-9997-A35A6915AE10}" type="sibTrans" cxnId="{FB19EAD8-ACC8-4235-86C7-D27960533015}">
      <dgm:prSet/>
      <dgm:spPr/>
      <dgm:t>
        <a:bodyPr/>
        <a:lstStyle/>
        <a:p>
          <a:endParaRPr lang="uk-UA"/>
        </a:p>
      </dgm:t>
    </dgm:pt>
    <dgm:pt modelId="{A7B1A3E6-0DB1-436A-9220-E4D416F26E73}" type="pres">
      <dgm:prSet presAssocID="{6067391F-A4CB-43A1-8E69-8C8B9F9CFC14}" presName="Name0" presStyleCnt="0">
        <dgm:presLayoutVars>
          <dgm:dir/>
          <dgm:animLvl val="lvl"/>
          <dgm:resizeHandles val="exact"/>
        </dgm:presLayoutVars>
      </dgm:prSet>
      <dgm:spPr/>
    </dgm:pt>
    <dgm:pt modelId="{FCF63964-677C-413B-B94E-53874F4E877C}" type="pres">
      <dgm:prSet presAssocID="{E79C49B9-CA53-4B78-B534-DDE3CE794838}" presName="Name8" presStyleCnt="0"/>
      <dgm:spPr/>
    </dgm:pt>
    <dgm:pt modelId="{7448A4AD-4830-4BBB-8130-F618ABAF579B}" type="pres">
      <dgm:prSet presAssocID="{E79C49B9-CA53-4B78-B534-DDE3CE79483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D3FC7E-2542-4BB9-B6DE-C9F4DBB599CA}" type="pres">
      <dgm:prSet presAssocID="{E79C49B9-CA53-4B78-B534-DDE3CE7948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E1BE98-3FA3-4883-BD40-AA79CCDEDAAC}" type="pres">
      <dgm:prSet presAssocID="{D49DD485-C1A1-48E9-BEE6-544309528243}" presName="Name8" presStyleCnt="0"/>
      <dgm:spPr/>
    </dgm:pt>
    <dgm:pt modelId="{4B5BC4CE-D24F-49EF-AAF8-4EED49633413}" type="pres">
      <dgm:prSet presAssocID="{D49DD485-C1A1-48E9-BEE6-544309528243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11F9D9-46A5-4F71-87B7-005A12D1C211}" type="pres">
      <dgm:prSet presAssocID="{D49DD485-C1A1-48E9-BEE6-54430952824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10FA2E-9AB6-4010-B450-312BF31468D1}" type="pres">
      <dgm:prSet presAssocID="{6E8A3BBD-5D7F-458C-9E89-EBF5CB4A15C3}" presName="Name8" presStyleCnt="0"/>
      <dgm:spPr/>
    </dgm:pt>
    <dgm:pt modelId="{38E743BD-AC1E-45C0-9242-13E18E35FB96}" type="pres">
      <dgm:prSet presAssocID="{6E8A3BBD-5D7F-458C-9E89-EBF5CB4A15C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CD3858-D605-4753-AD0A-A94437CD2538}" type="pres">
      <dgm:prSet presAssocID="{6E8A3BBD-5D7F-458C-9E89-EBF5CB4A15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AD0039B-3BA3-4081-9A67-405F0128ABFB}" srcId="{6067391F-A4CB-43A1-8E69-8C8B9F9CFC14}" destId="{D49DD485-C1A1-48E9-BEE6-544309528243}" srcOrd="1" destOrd="0" parTransId="{2E4F8847-E1B1-4EBF-B743-6CBAAABF7C80}" sibTransId="{01A6D486-ADE3-4382-A713-3F8ADFAE5E50}"/>
    <dgm:cxn modelId="{71B867F9-517D-46F7-8ABA-8944EB48BD61}" type="presOf" srcId="{E79C49B9-CA53-4B78-B534-DDE3CE794838}" destId="{AED3FC7E-2542-4BB9-B6DE-C9F4DBB599CA}" srcOrd="1" destOrd="0" presId="urn:microsoft.com/office/officeart/2005/8/layout/pyramid1"/>
    <dgm:cxn modelId="{573190BE-4783-4A7E-BB3E-5E8A9C09E95F}" type="presOf" srcId="{6E8A3BBD-5D7F-458C-9E89-EBF5CB4A15C3}" destId="{8FCD3858-D605-4753-AD0A-A94437CD2538}" srcOrd="1" destOrd="0" presId="urn:microsoft.com/office/officeart/2005/8/layout/pyramid1"/>
    <dgm:cxn modelId="{85230C60-16A7-477F-898F-AF52C02A2524}" type="presOf" srcId="{6067391F-A4CB-43A1-8E69-8C8B9F9CFC14}" destId="{A7B1A3E6-0DB1-436A-9220-E4D416F26E73}" srcOrd="0" destOrd="0" presId="urn:microsoft.com/office/officeart/2005/8/layout/pyramid1"/>
    <dgm:cxn modelId="{A81EE106-7B16-444E-90AF-0BF3AD864015}" srcId="{6067391F-A4CB-43A1-8E69-8C8B9F9CFC14}" destId="{E79C49B9-CA53-4B78-B534-DDE3CE794838}" srcOrd="0" destOrd="0" parTransId="{3C4D6F86-9BCC-499A-BD66-AB3F248C7863}" sibTransId="{E98DC37C-003B-4875-8D0B-B94643B1C548}"/>
    <dgm:cxn modelId="{000A7681-6185-47FE-9052-3C74177897F9}" type="presOf" srcId="{D49DD485-C1A1-48E9-BEE6-544309528243}" destId="{4B5BC4CE-D24F-49EF-AAF8-4EED49633413}" srcOrd="0" destOrd="0" presId="urn:microsoft.com/office/officeart/2005/8/layout/pyramid1"/>
    <dgm:cxn modelId="{2456D3AB-6599-468D-82CC-C28C7B95A446}" type="presOf" srcId="{D49DD485-C1A1-48E9-BEE6-544309528243}" destId="{AA11F9D9-46A5-4F71-87B7-005A12D1C211}" srcOrd="1" destOrd="0" presId="urn:microsoft.com/office/officeart/2005/8/layout/pyramid1"/>
    <dgm:cxn modelId="{043E9748-DF1E-4F29-BBF2-F65C9F0D9D88}" type="presOf" srcId="{6E8A3BBD-5D7F-458C-9E89-EBF5CB4A15C3}" destId="{38E743BD-AC1E-45C0-9242-13E18E35FB96}" srcOrd="0" destOrd="0" presId="urn:microsoft.com/office/officeart/2005/8/layout/pyramid1"/>
    <dgm:cxn modelId="{FB19EAD8-ACC8-4235-86C7-D27960533015}" srcId="{6067391F-A4CB-43A1-8E69-8C8B9F9CFC14}" destId="{6E8A3BBD-5D7F-458C-9E89-EBF5CB4A15C3}" srcOrd="2" destOrd="0" parTransId="{C6CA53A2-A928-42F9-A207-46933CCD52E0}" sibTransId="{8DBA426A-820E-4C83-9997-A35A6915AE10}"/>
    <dgm:cxn modelId="{B274838A-AA71-4C4A-9D8D-F872AE1DA03E}" type="presOf" srcId="{E79C49B9-CA53-4B78-B534-DDE3CE794838}" destId="{7448A4AD-4830-4BBB-8130-F618ABAF579B}" srcOrd="0" destOrd="0" presId="urn:microsoft.com/office/officeart/2005/8/layout/pyramid1"/>
    <dgm:cxn modelId="{16854817-AF88-4881-9A92-5763D78DA743}" type="presParOf" srcId="{A7B1A3E6-0DB1-436A-9220-E4D416F26E73}" destId="{FCF63964-677C-413B-B94E-53874F4E877C}" srcOrd="0" destOrd="0" presId="urn:microsoft.com/office/officeart/2005/8/layout/pyramid1"/>
    <dgm:cxn modelId="{DF11F7AF-9854-42DF-BC06-6DB2BE03C829}" type="presParOf" srcId="{FCF63964-677C-413B-B94E-53874F4E877C}" destId="{7448A4AD-4830-4BBB-8130-F618ABAF579B}" srcOrd="0" destOrd="0" presId="urn:microsoft.com/office/officeart/2005/8/layout/pyramid1"/>
    <dgm:cxn modelId="{6C229694-279A-4472-B764-CD35612B0191}" type="presParOf" srcId="{FCF63964-677C-413B-B94E-53874F4E877C}" destId="{AED3FC7E-2542-4BB9-B6DE-C9F4DBB599CA}" srcOrd="1" destOrd="0" presId="urn:microsoft.com/office/officeart/2005/8/layout/pyramid1"/>
    <dgm:cxn modelId="{71461562-EF95-44B4-A397-333DE8EB4043}" type="presParOf" srcId="{A7B1A3E6-0DB1-436A-9220-E4D416F26E73}" destId="{89E1BE98-3FA3-4883-BD40-AA79CCDEDAAC}" srcOrd="1" destOrd="0" presId="urn:microsoft.com/office/officeart/2005/8/layout/pyramid1"/>
    <dgm:cxn modelId="{FEB85262-6B52-4E7F-A96D-5B70E6431C7A}" type="presParOf" srcId="{89E1BE98-3FA3-4883-BD40-AA79CCDEDAAC}" destId="{4B5BC4CE-D24F-49EF-AAF8-4EED49633413}" srcOrd="0" destOrd="0" presId="urn:microsoft.com/office/officeart/2005/8/layout/pyramid1"/>
    <dgm:cxn modelId="{6540ABBC-54AF-4A41-94C3-799450167CD9}" type="presParOf" srcId="{89E1BE98-3FA3-4883-BD40-AA79CCDEDAAC}" destId="{AA11F9D9-46A5-4F71-87B7-005A12D1C211}" srcOrd="1" destOrd="0" presId="urn:microsoft.com/office/officeart/2005/8/layout/pyramid1"/>
    <dgm:cxn modelId="{3969C48A-1931-419F-82A1-A9891E46AF69}" type="presParOf" srcId="{A7B1A3E6-0DB1-436A-9220-E4D416F26E73}" destId="{4310FA2E-9AB6-4010-B450-312BF31468D1}" srcOrd="2" destOrd="0" presId="urn:microsoft.com/office/officeart/2005/8/layout/pyramid1"/>
    <dgm:cxn modelId="{A956DEC4-B8F3-4085-AAA5-FAED373E1B6D}" type="presParOf" srcId="{4310FA2E-9AB6-4010-B450-312BF31468D1}" destId="{38E743BD-AC1E-45C0-9242-13E18E35FB96}" srcOrd="0" destOrd="0" presId="urn:microsoft.com/office/officeart/2005/8/layout/pyramid1"/>
    <dgm:cxn modelId="{ADDB6629-B404-47A7-83BF-0C26C31780D0}" type="presParOf" srcId="{4310FA2E-9AB6-4010-B450-312BF31468D1}" destId="{8FCD3858-D605-4753-AD0A-A94437CD253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AC5F50F-153C-44B4-B50F-EF0E2BC9ACAD}" type="datetimeFigureOut">
              <a:rPr lang="uk-UA"/>
              <a:pPr>
                <a:defRPr/>
              </a:pPr>
              <a:t>25.12.2011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1C65DCF-6BC4-4A2B-943C-8FFB56D78A0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039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28676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0D4BF8-AF80-4224-AFF4-5D07F1A67ED4}" type="slidenum">
              <a:rPr lang="uk-UA"/>
              <a:pPr eaLnBrk="1" hangingPunct="1"/>
              <a:t>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4AEE10-BBDE-4C64-B614-EDD80D6C31B4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F252B-E376-4543-8C70-EE65500A52E1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EAD81-F569-4A42-89EB-AB7C3218C75F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5E562-7A79-4F91-8316-73C0FF4E659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16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 і схема або організаційна діаг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81AE7-2F16-4628-8436-F50AF6410A4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79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4C060-00BF-44E1-9670-E02F60FA2B28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A238B-DEEA-429C-8771-DB5B9174220E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AE6E0-6130-412D-835C-B34315A7D362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9BE72-6677-405F-9F68-A4B051BFE237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9491C-F696-4D15-87B0-FC9BE333B24A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104D6-1EE8-446E-BB7E-2FBEDC458527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412D7-48E9-447B-B573-CA0A6C096EE0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D8FBF7F-D451-4F08-B2E7-59374C3471C4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20BDDAF-775F-49C3-8A00-D560A2B5A084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200px-Довженко_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0575"/>
            <a:ext cx="2165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277938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19250" y="836613"/>
            <a:ext cx="23050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000" b="1"/>
              <a:t>“Український Мікеланджело”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/>
              <a:t>О.Гончар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59450" y="4705350"/>
            <a:ext cx="33845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 dirty="0"/>
              <a:t>"Він залишився як дерево, що вічно цвіте, вічно плодоносить, як великий мислитель, який може стояти поряд із Сократом і Гомером".</a:t>
            </a:r>
            <a:r>
              <a:rPr lang="uk-UA" dirty="0"/>
              <a:t> 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 dirty="0"/>
              <a:t>А. </a:t>
            </a:r>
            <a:r>
              <a:rPr lang="uk-UA" dirty="0" smtClean="0"/>
              <a:t>Малишко </a:t>
            </a:r>
            <a:endParaRPr lang="uk-UA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492375"/>
            <a:ext cx="14144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5003800" y="765175"/>
            <a:ext cx="24479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/>
              <a:t>"Довженко-поет життя вічного“.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/>
              <a:t>Айвор Монтегю 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14398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23850" y="5300663"/>
            <a:ext cx="35290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 dirty="0"/>
              <a:t>“</a:t>
            </a:r>
            <a:r>
              <a:rPr lang="uk-UA" b="1" dirty="0" err="1"/>
              <a:t>Слов</a:t>
            </a:r>
            <a:r>
              <a:rPr lang="en-US" b="1" dirty="0"/>
              <a:t>’</a:t>
            </a:r>
            <a:r>
              <a:rPr lang="uk-UA" b="1" dirty="0" err="1"/>
              <a:t>янство</a:t>
            </a:r>
            <a:r>
              <a:rPr lang="uk-UA" b="1" dirty="0"/>
              <a:t> дало </a:t>
            </a:r>
            <a:r>
              <a:rPr lang="uk-UA" b="1" dirty="0" smtClean="0"/>
              <a:t>світовій  </a:t>
            </a:r>
            <a:r>
              <a:rPr lang="uk-UA" b="1" dirty="0"/>
              <a:t>кінематографії лише одного митця - О.Довженка”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 dirty="0"/>
              <a:t>Чарлі Чаплін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79" grpId="0"/>
      <p:bldP spid="3082" grpId="0"/>
      <p:bldP spid="30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Де навчався і працював Олександр Довженко?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87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245021"/>
            <a:ext cx="9001125" cy="807715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smtClean="0"/>
              <a:t>Навчання Довженка</a:t>
            </a:r>
            <a:endParaRPr lang="uk-UA" sz="4000" b="1" dirty="0" smtClean="0"/>
          </a:p>
        </p:txBody>
      </p:sp>
      <p:grpSp>
        <p:nvGrpSpPr>
          <p:cNvPr id="9219" name="Group 5"/>
          <p:cNvGrpSpPr>
            <a:grpSpLocks/>
          </p:cNvGrpSpPr>
          <p:nvPr/>
        </p:nvGrpSpPr>
        <p:grpSpPr bwMode="auto">
          <a:xfrm rot="6877660">
            <a:off x="3155950" y="-1589088"/>
            <a:ext cx="2573338" cy="10596563"/>
            <a:chOff x="510" y="316"/>
            <a:chExt cx="739" cy="1544"/>
          </a:xfrm>
        </p:grpSpPr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2" name="Freeform 16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3" name="Freeform 17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4" name="Freeform 18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9220" name="Picture 24" descr="ur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90" y="1244167"/>
            <a:ext cx="4891631" cy="360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8" descr="ur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5" y="2376340"/>
            <a:ext cx="3542634" cy="35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0091" y="5186756"/>
            <a:ext cx="4665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Навчався у Глухівському учительському інституті. </a:t>
            </a: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 -  Київському економічному інституті.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5"/>
          <p:cNvSpPr>
            <a:spLocks noGrp="1" noChangeArrowheads="1"/>
          </p:cNvSpPr>
          <p:nvPr>
            <p:ph type="title"/>
          </p:nvPr>
        </p:nvSpPr>
        <p:spPr>
          <a:xfrm>
            <a:off x="574911" y="74790"/>
            <a:ext cx="8305800" cy="80139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sz="4400" b="1" dirty="0" smtClean="0"/>
              <a:t>Дипломатична робота </a:t>
            </a:r>
          </a:p>
        </p:txBody>
      </p:sp>
      <p:grpSp>
        <p:nvGrpSpPr>
          <p:cNvPr id="10243" name="Group 4"/>
          <p:cNvGrpSpPr>
            <a:grpSpLocks/>
          </p:cNvGrpSpPr>
          <p:nvPr/>
        </p:nvGrpSpPr>
        <p:grpSpPr bwMode="auto">
          <a:xfrm rot="6877660">
            <a:off x="3082925" y="-1662113"/>
            <a:ext cx="2573338" cy="10596563"/>
            <a:chOff x="510" y="316"/>
            <a:chExt cx="739" cy="1544"/>
          </a:xfrm>
        </p:grpSpPr>
        <p:sp>
          <p:nvSpPr>
            <p:cNvPr id="10247" name="Freeform 5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48" name="Freeform 6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49" name="Freeform 7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0" name="Freeform 8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1" name="Freeform 9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2" name="Freeform 10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3" name="Freeform 11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4" name="Freeform 12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5" name="Freeform 13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6" name="Freeform 14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7" name="Freeform 15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8" name="Freeform 16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59" name="Freeform 17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60" name="Freeform 18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61" name="Freeform 19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62" name="Freeform 20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263" name="Freeform 21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10244" name="Picture 22" descr="варша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70" y="1015323"/>
            <a:ext cx="458311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3" descr="vacanta_Paris_14924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" y="1006339"/>
            <a:ext cx="3858893" cy="289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4" descr="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8" y="3564300"/>
            <a:ext cx="4800339" cy="322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0288" y="5131027"/>
            <a:ext cx="3189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Працював українським дипломатом у Варшаві, Парижі, Лондоні.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502674" y="-83504"/>
            <a:ext cx="8305800" cy="1143000"/>
          </a:xfrm>
        </p:spPr>
        <p:txBody>
          <a:bodyPr/>
          <a:lstStyle/>
          <a:p>
            <a:pPr algn="ctr" eaLnBrk="1" hangingPunct="1"/>
            <a:r>
              <a:rPr lang="uk-UA" b="1" dirty="0" smtClean="0"/>
              <a:t>Воєнні роки</a:t>
            </a:r>
          </a:p>
        </p:txBody>
      </p:sp>
      <p:grpSp>
        <p:nvGrpSpPr>
          <p:cNvPr id="11267" name="Group 5"/>
          <p:cNvGrpSpPr>
            <a:grpSpLocks/>
          </p:cNvGrpSpPr>
          <p:nvPr/>
        </p:nvGrpSpPr>
        <p:grpSpPr bwMode="auto">
          <a:xfrm rot="6877660">
            <a:off x="3082925" y="-1662113"/>
            <a:ext cx="2573338" cy="10596563"/>
            <a:chOff x="510" y="316"/>
            <a:chExt cx="739" cy="1544"/>
          </a:xfrm>
        </p:grpSpPr>
        <p:sp>
          <p:nvSpPr>
            <p:cNvPr id="11269" name="Freeform 6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0" name="Freeform 7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1" name="Freeform 8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2" name="Freeform 9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3" name="Freeform 10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4" name="Freeform 11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5" name="Freeform 12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6" name="Freeform 13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7" name="Freeform 14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8" name="Freeform 15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79" name="Freeform 16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80" name="Freeform 17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81" name="Freeform 18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82" name="Freeform 19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83" name="Freeform 20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84" name="Freeform 21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285" name="Freeform 22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11268" name="Picture 23" descr="1293188875_poster0045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160335" y="1177460"/>
            <a:ext cx="8760270" cy="454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418" y="6067838"/>
            <a:ext cx="7726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1941р.  О.Довженко – солдат-фронтовик.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3295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smtClean="0"/>
              <a:t>Скарбниця надбань  </a:t>
            </a:r>
          </a:p>
        </p:txBody>
      </p:sp>
      <p:graphicFrame>
        <p:nvGraphicFramePr>
          <p:cNvPr id="12354" name="Group 6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79853936"/>
              </p:ext>
            </p:extLst>
          </p:nvPr>
        </p:nvGraphicFramePr>
        <p:xfrm>
          <a:off x="107504" y="504016"/>
          <a:ext cx="8785225" cy="6339840"/>
        </p:xfrm>
        <a:graphic>
          <a:graphicData uri="http://schemas.openxmlformats.org/drawingml/2006/table">
            <a:tbl>
              <a:tblPr/>
              <a:tblGrid>
                <a:gridCol w="1440284"/>
                <a:gridCol w="648072"/>
                <a:gridCol w="6696869"/>
              </a:tblGrid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Назва фільму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Рік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Коментарі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«Ягідка кохання»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1926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Одеська кінофабрика. Короткометражний фільм-комедія. Автор сценарію і режисер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«Сумка дипкур'єра»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1927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Одеська кінофабрика. Пригодницький фільм. Сценарій М. 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Заца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 і 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Б. 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Шаранського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 у переробці 0. Довженка (Перша і єдина роль Довженка в кіно — кочегара)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«Звенигора»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1927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Одеська кінофабрика. Автор сценарію і режисер. Фільм знятий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за 100 днів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«Арсенал»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1928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Одеська кінофабрика. Автор сценарію і режисер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«Земля»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1930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Київська кінофабрика. Автор сценарію і режисер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«Іван»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1932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Київська кінофабрика. Фільм-кіноповість. Автор сценарію і режисер свого першого звукового фільму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«Аероград»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1935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«Мосфільм». Автор сценарію і режисер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«Щорс»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1939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Київська кінофабрика. Автор сценарію і режисер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«Визволення»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1940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Київська кінофабрика. Документальна стрічка. Автор сценарію і режисер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«Мічурін»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1949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Мосфільм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». Автор сценарію і режисер-постановник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«Поема про море»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1958</a:t>
                      </a:r>
                      <a:endParaRPr kumimoji="0" lang="uk-UA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Мосфільм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». Автор сценарію. Режисер Ю. 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Солнцева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“Зачарована Десна”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“</a:t>
                      </a:r>
                      <a:r>
                        <a:rPr kumimoji="0" lang="uk-UA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Мосфільм</a:t>
                      </a: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”. Автор сценарію Олександр Довженко.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«Повість полум'я­них літ»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1960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«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Мосфільм</a:t>
                      </a:r>
                      <a:r>
                        <a:rPr kumimoji="0" lang="uk-UA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». Перший радянський широ­коформатний художній фільм. Автор сценарію. Режисер Ю. </a:t>
                      </a:r>
                      <a:r>
                        <a:rPr kumimoji="0" lang="uk-UA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Times New Roman" pitchFamily="18" charset="0"/>
                          <a:cs typeface="Arial Unicode MS" pitchFamily="34" charset="-128"/>
                        </a:rPr>
                        <a:t>Солнцева</a:t>
                      </a:r>
                      <a:endParaRPr kumimoji="0" lang="uk-UA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989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Коли помер О.Довженко? </a:t>
            </a:r>
            <a:br>
              <a:rPr lang="uk-UA" dirty="0" smtClean="0"/>
            </a:br>
            <a:r>
              <a:rPr lang="uk-UA" dirty="0" smtClean="0"/>
              <a:t>Де він похований?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113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7"/>
          <p:cNvGrpSpPr>
            <a:grpSpLocks/>
          </p:cNvGrpSpPr>
          <p:nvPr/>
        </p:nvGrpSpPr>
        <p:grpSpPr bwMode="auto">
          <a:xfrm rot="6877660">
            <a:off x="3082925" y="-1662113"/>
            <a:ext cx="2573338" cy="10596563"/>
            <a:chOff x="510" y="316"/>
            <a:chExt cx="739" cy="1544"/>
          </a:xfrm>
        </p:grpSpPr>
        <p:sp>
          <p:nvSpPr>
            <p:cNvPr id="13317" name="Freeform 8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18" name="Freeform 9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19" name="Freeform 10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0" name="Freeform 11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1" name="Freeform 12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2" name="Freeform 13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3" name="Freeform 14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4" name="Freeform 15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5" name="Freeform 16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6" name="Freeform 17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7" name="Freeform 18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8" name="Freeform 19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29" name="Freeform 20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30" name="Freeform 21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31" name="Freeform 22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32" name="Freeform 23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3333" name="Freeform 24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387570" y="44624"/>
            <a:ext cx="8305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000" dirty="0" err="1" smtClean="0"/>
              <a:t>Пам</a:t>
            </a:r>
            <a:r>
              <a:rPr lang="en-US" sz="4000" dirty="0" smtClean="0"/>
              <a:t>’</a:t>
            </a:r>
            <a:r>
              <a:rPr lang="uk-UA" sz="4000" dirty="0" err="1" smtClean="0"/>
              <a:t>ятник</a:t>
            </a:r>
            <a:r>
              <a:rPr lang="uk-UA" sz="4000" dirty="0" smtClean="0"/>
              <a:t> митцю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uk-UA" sz="4000" dirty="0" smtClean="0"/>
              <a:t>на </a:t>
            </a:r>
            <a:r>
              <a:rPr lang="uk-UA" sz="4000" dirty="0" err="1" smtClean="0"/>
              <a:t>Новодівичому</a:t>
            </a:r>
            <a:r>
              <a:rPr lang="uk-UA" sz="4000" dirty="0" smtClean="0"/>
              <a:t> цвинтарі 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64" y="1240057"/>
            <a:ext cx="4111969" cy="54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9553" y="1949614"/>
            <a:ext cx="3189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1956р. під час зйомок фільму «Поема про море» помер геній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кінематоргафії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>
            <a:grpSpLocks/>
          </p:cNvGrpSpPr>
          <p:nvPr/>
        </p:nvGrpSpPr>
        <p:grpSpPr bwMode="auto">
          <a:xfrm rot="6877660">
            <a:off x="3082925" y="-1662113"/>
            <a:ext cx="2573338" cy="10596563"/>
            <a:chOff x="510" y="316"/>
            <a:chExt cx="739" cy="1544"/>
          </a:xfrm>
        </p:grpSpPr>
        <p:sp>
          <p:nvSpPr>
            <p:cNvPr id="14341" name="Freeform 7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2" name="Freeform 8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3" name="Freeform 9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4" name="Freeform 10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5" name="Freeform 11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6" name="Freeform 12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7" name="Freeform 13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8" name="Freeform 14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49" name="Freeform 15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0" name="Freeform 16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1" name="Freeform 17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2" name="Freeform 18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3" name="Freeform 19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4" name="Freeform 20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5" name="Freeform 21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6" name="Freeform 22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4357" name="Freeform 23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586520" y="116632"/>
            <a:ext cx="8305800" cy="1143000"/>
          </a:xfrm>
        </p:spPr>
        <p:txBody>
          <a:bodyPr/>
          <a:lstStyle/>
          <a:p>
            <a:pPr eaLnBrk="1" hangingPunct="1"/>
            <a:r>
              <a:rPr lang="uk-UA" sz="4000" dirty="0" smtClean="0"/>
              <a:t>Скульптура замисленого Сашка</a:t>
            </a:r>
          </a:p>
        </p:txBody>
      </p:sp>
      <p:pic>
        <p:nvPicPr>
          <p:cNvPr id="14340" name="Picture 5" descr="музей-довженка-300x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31" y="1586726"/>
            <a:ext cx="6696075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зачрована десна_0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00" end="115619.7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446"/>
            <a:ext cx="8564443" cy="6851554"/>
          </a:xfrm>
          <a:prstGeom prst="rect">
            <a:avLst/>
          </a:prstGeom>
        </p:spPr>
      </p:pic>
      <p:sp>
        <p:nvSpPr>
          <p:cNvPr id="5" name="Кнопка дії: далі 4">
            <a:hlinkClick r:id="" action="ppaction://hlinkshowjump?jump=nextslide" highlightClick="1"/>
          </p:cNvPr>
          <p:cNvSpPr/>
          <p:nvPr/>
        </p:nvSpPr>
        <p:spPr>
          <a:xfrm>
            <a:off x="8676456" y="6309320"/>
            <a:ext cx="46754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83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7" y="938615"/>
            <a:ext cx="76200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94" y="1140858"/>
            <a:ext cx="7164387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69408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438603"/>
            <a:ext cx="67691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063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Мелодія Десни</a:t>
            </a:r>
            <a:endParaRPr lang="uk-UA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4"/>
          <p:cNvSpPr>
            <a:spLocks noChangeArrowheads="1"/>
          </p:cNvSpPr>
          <p:nvPr/>
        </p:nvSpPr>
        <p:spPr bwMode="auto">
          <a:xfrm>
            <a:off x="3276550" y="2997497"/>
            <a:ext cx="2590800" cy="1871663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3200" b="1" dirty="0"/>
              <a:t>Кіноповість</a:t>
            </a:r>
          </a:p>
        </p:txBody>
      </p:sp>
      <p:sp>
        <p:nvSpPr>
          <p:cNvPr id="5123" name="WordArt 5"/>
          <p:cNvSpPr>
            <a:spLocks noChangeArrowheads="1" noChangeShapeType="1" noTextEdit="1"/>
          </p:cNvSpPr>
          <p:nvPr/>
        </p:nvSpPr>
        <p:spPr bwMode="auto">
          <a:xfrm>
            <a:off x="2771725" y="2636664"/>
            <a:ext cx="3816350" cy="4176712"/>
          </a:xfrm>
          <a:prstGeom prst="rect">
            <a:avLst/>
          </a:prstGeom>
          <a:ln>
            <a:noFill/>
          </a:ln>
        </p:spPr>
        <p:txBody>
          <a:bodyPr spcFirstLastPara="1" wrap="none" fromWordArt="1">
            <a:prstTxWarp prst="textButton">
              <a:avLst>
                <a:gd name="adj" fmla="val 12003807"/>
              </a:avLst>
            </a:prstTxWarp>
          </a:bodyPr>
          <a:lstStyle/>
          <a:p>
            <a:pPr algn="ctr"/>
            <a:r>
              <a:rPr lang="uk-UA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Короткі оповіді епізодів</a:t>
            </a:r>
          </a:p>
        </p:txBody>
      </p:sp>
      <p:sp>
        <p:nvSpPr>
          <p:cNvPr id="5124" name="WordArt 6"/>
          <p:cNvSpPr>
            <a:spLocks noChangeArrowheads="1" noChangeShapeType="1" noTextEdit="1"/>
          </p:cNvSpPr>
          <p:nvPr/>
        </p:nvSpPr>
        <p:spPr bwMode="auto">
          <a:xfrm>
            <a:off x="2195413" y="1916062"/>
            <a:ext cx="4968875" cy="5113338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666679"/>
              </a:avLst>
            </a:prstTxWarp>
          </a:bodyPr>
          <a:lstStyle/>
          <a:p>
            <a:pPr algn="ctr"/>
            <a:r>
              <a:rPr lang="uk-UA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Лаконічні діалоги й монологи</a:t>
            </a:r>
          </a:p>
        </p:txBody>
      </p:sp>
      <p:sp>
        <p:nvSpPr>
          <p:cNvPr id="5125" name="WordArt 7"/>
          <p:cNvSpPr>
            <a:spLocks noChangeArrowheads="1" noChangeShapeType="1" noTextEdit="1"/>
          </p:cNvSpPr>
          <p:nvPr/>
        </p:nvSpPr>
        <p:spPr bwMode="auto">
          <a:xfrm>
            <a:off x="1764431" y="1340321"/>
            <a:ext cx="5903913" cy="4752975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2590154"/>
              </a:avLst>
            </a:prstTxWarp>
          </a:bodyPr>
          <a:lstStyle/>
          <a:p>
            <a:pPr algn="ctr"/>
            <a:r>
              <a:rPr lang="uk-UA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Авторське пояснення</a:t>
            </a:r>
          </a:p>
        </p:txBody>
      </p:sp>
      <p:sp>
        <p:nvSpPr>
          <p:cNvPr id="5126" name="WordArt 8"/>
          <p:cNvSpPr>
            <a:spLocks noChangeArrowheads="1" noChangeShapeType="1" noTextEdit="1"/>
          </p:cNvSpPr>
          <p:nvPr/>
        </p:nvSpPr>
        <p:spPr bwMode="auto">
          <a:xfrm>
            <a:off x="2339925" y="4077072"/>
            <a:ext cx="4679950" cy="2088009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877017"/>
              </a:avLst>
            </a:prstTxWarp>
          </a:bodyPr>
          <a:lstStyle/>
          <a:p>
            <a:pPr algn="ctr"/>
            <a:r>
              <a:rPr lang="uk-UA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Монтаж епізодів</a:t>
            </a:r>
          </a:p>
        </p:txBody>
      </p:sp>
      <p:sp>
        <p:nvSpPr>
          <p:cNvPr id="5127" name="Oval 9"/>
          <p:cNvSpPr>
            <a:spLocks noChangeArrowheads="1"/>
          </p:cNvSpPr>
          <p:nvPr/>
        </p:nvSpPr>
        <p:spPr bwMode="auto">
          <a:xfrm>
            <a:off x="2555824" y="2203549"/>
            <a:ext cx="4176415" cy="3241675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8" name="Oval 10"/>
          <p:cNvSpPr>
            <a:spLocks noChangeArrowheads="1"/>
          </p:cNvSpPr>
          <p:nvPr/>
        </p:nvSpPr>
        <p:spPr bwMode="auto">
          <a:xfrm>
            <a:off x="1977975" y="1628154"/>
            <a:ext cx="5257800" cy="4248150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5" name="Групувати 4"/>
          <p:cNvGrpSpPr/>
          <p:nvPr/>
        </p:nvGrpSpPr>
        <p:grpSpPr>
          <a:xfrm>
            <a:off x="1260425" y="980454"/>
            <a:ext cx="6911975" cy="5400675"/>
            <a:chOff x="1260425" y="980454"/>
            <a:chExt cx="6911975" cy="5400675"/>
          </a:xfrm>
        </p:grpSpPr>
        <p:sp>
          <p:nvSpPr>
            <p:cNvPr id="5129" name="Oval 11"/>
            <p:cNvSpPr>
              <a:spLocks noChangeArrowheads="1"/>
            </p:cNvSpPr>
            <p:nvPr/>
          </p:nvSpPr>
          <p:spPr bwMode="auto">
            <a:xfrm>
              <a:off x="1260425" y="980454"/>
              <a:ext cx="6911975" cy="540067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cxnSp>
          <p:nvCxnSpPr>
            <p:cNvPr id="3" name="Пряма сполучна лінія 2"/>
            <p:cNvCxnSpPr>
              <a:stCxn id="5129" idx="2"/>
            </p:cNvCxnSpPr>
            <p:nvPr/>
          </p:nvCxnSpPr>
          <p:spPr>
            <a:xfrm flipV="1">
              <a:off x="1260425" y="3680791"/>
              <a:ext cx="7175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 сполучна лінія 11"/>
            <p:cNvCxnSpPr>
              <a:endCxn id="5129" idx="6"/>
            </p:cNvCxnSpPr>
            <p:nvPr/>
          </p:nvCxnSpPr>
          <p:spPr>
            <a:xfrm flipV="1">
              <a:off x="7235775" y="3680792"/>
              <a:ext cx="936625" cy="8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125" grpId="0"/>
      <p:bldP spid="5126" grpId="0"/>
      <p:bldP spid="5127" grpId="0" animBg="1"/>
      <p:bldP spid="51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704137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66675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5" y="303189"/>
            <a:ext cx="3786800" cy="588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13" y="385958"/>
            <a:ext cx="4304613" cy="617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6" y="929365"/>
            <a:ext cx="7485077" cy="561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7239"/>
            <a:ext cx="8137963" cy="488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0" y="332656"/>
            <a:ext cx="872824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8" y="332656"/>
            <a:ext cx="825631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7643812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xit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6911975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18" y="134076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9894"/>
            <a:ext cx="6579815" cy="494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xit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677047" cy="552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7500"/>
            <a:ext cx="5617790" cy="374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651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b="1" dirty="0" smtClean="0"/>
              <a:t>Піраміда успіху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5554687"/>
              </p:ext>
            </p:extLst>
          </p:nvPr>
        </p:nvGraphicFramePr>
        <p:xfrm>
          <a:off x="457200" y="836613"/>
          <a:ext cx="8229600" cy="583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E743BD-AC1E-45C0-9242-13E18E35F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8E743BD-AC1E-45C0-9242-13E18E35FB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5BC4CE-D24F-49EF-AAF8-4EED4963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4B5BC4CE-D24F-49EF-AAF8-4EED4963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48A4AD-4830-4BBB-8130-F618ABAF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7448A4AD-4830-4BBB-8130-F618ABAF5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One" rev="1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 eaLnBrk="1" hangingPunct="1"/>
            <a:r>
              <a:rPr lang="uk-UA" b="1" dirty="0" smtClean="0"/>
              <a:t>Дід Семен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uk-UA" sz="3200" dirty="0" smtClean="0"/>
              <a:t>“…Він був письменний по-церковному і в неділю любив читати </a:t>
            </a:r>
            <a:r>
              <a:rPr lang="uk-UA" sz="3200" b="1" u="sng" dirty="0" smtClean="0"/>
              <a:t>Псалтир</a:t>
            </a:r>
            <a:r>
              <a:rPr lang="uk-UA" sz="3200" dirty="0" smtClean="0"/>
              <a:t>. Ні він, ні ми не розуміли прочитаного…</a:t>
            </a:r>
          </a:p>
          <a:p>
            <a:pPr eaLnBrk="1" hangingPunct="1">
              <a:buFontTx/>
              <a:buNone/>
            </a:pPr>
            <a:r>
              <a:rPr lang="uk-UA" sz="3200" dirty="0" smtClean="0"/>
              <a:t>…Він був добрий дух лугу і риби. Гриби і ягоди збирав він у лісі краще за усіх і розмовляв із кіньми, з телятами…</a:t>
            </a:r>
          </a:p>
          <a:p>
            <a:pPr eaLnBrk="1" hangingPunct="1">
              <a:buFontTx/>
              <a:buNone/>
            </a:pPr>
            <a:r>
              <a:rPr lang="uk-UA" sz="3200" dirty="0" smtClean="0"/>
              <a:t>…Улітку він частенько лежав на </a:t>
            </a:r>
            <a:r>
              <a:rPr lang="uk-UA" sz="3500" b="1" u="sng" dirty="0" smtClean="0"/>
              <a:t>погребні</a:t>
            </a:r>
            <a:r>
              <a:rPr lang="uk-UA" sz="3200" dirty="0" smtClean="0"/>
              <a:t> ближче до сонця… Любив кашляти…</a:t>
            </a:r>
          </a:p>
          <a:p>
            <a:pPr eaLnBrk="1" hangingPunct="1">
              <a:buFontTx/>
              <a:buNone/>
            </a:pPr>
            <a:r>
              <a:rPr lang="uk-UA" sz="3200" dirty="0" smtClean="0"/>
              <a:t>…Любив він гарну </a:t>
            </a:r>
            <a:r>
              <a:rPr lang="uk-UA" sz="3200" b="1" u="sng" dirty="0" smtClean="0"/>
              <a:t>бесіду</a:t>
            </a:r>
            <a:r>
              <a:rPr lang="uk-UA" sz="3200" dirty="0" smtClean="0"/>
              <a:t> і добре слово…”</a:t>
            </a:r>
          </a:p>
          <a:p>
            <a:pPr eaLnBrk="1" hangingPunct="1">
              <a:buFontTx/>
              <a:buNone/>
            </a:pPr>
            <a:endParaRPr lang="uk-UA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b="1" dirty="0" smtClean="0"/>
              <a:t>Баба Марусина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uk-UA" sz="3200" dirty="0" smtClean="0"/>
              <a:t>“…Вона була маленька й така прудка, і очі мала такі видющі й гострі, що сховатись од неї не могло ніщо в світі. Їй можна було по три дні не давати їсти. Але без прокльонів вона не могла прожити ні дня. Вони були її духовною їжею. Вони лились з її вуст потоком, як вірші…”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 eaLnBrk="1" hangingPunct="1"/>
            <a:r>
              <a:rPr lang="uk-UA" b="1" dirty="0" smtClean="0"/>
              <a:t>Батько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3200" dirty="0" smtClean="0"/>
              <a:t>“…Багато бачив я гарних людей, </a:t>
            </a:r>
            <a:r>
              <a:rPr lang="uk-UA" sz="3200" dirty="0" err="1" smtClean="0"/>
              <a:t>но</a:t>
            </a:r>
            <a:r>
              <a:rPr lang="uk-UA" sz="3200" dirty="0" smtClean="0"/>
              <a:t> такого … не бачив. Голова в нього була темноволоса, велика і великі розумні сірі очі, тільки в очах чомусь завжди було повно смутку… Жарт любив, точне, влучне слово… Мав руки широкі, щедрі…Одне, що у нього було некрасиве – одяг. Із нього можна було писати лицарів, богів, апостолів, великих учених… Був схожий на Бога…”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и-природи-Чарвна-мелодя-води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613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125538"/>
            <a:ext cx="7848600" cy="4679950"/>
          </a:xfrm>
        </p:spPr>
        <p:txBody>
          <a:bodyPr/>
          <a:lstStyle/>
          <a:p>
            <a:pPr algn="ctr" eaLnBrk="1" hangingPunct="1"/>
            <a:r>
              <a:rPr lang="uk-UA" sz="4000" dirty="0" smtClean="0">
                <a:solidFill>
                  <a:schemeClr val="tx1"/>
                </a:solidFill>
              </a:rPr>
              <a:t>Олександр Довженко. Розповідь про видатного українського кінорежисера й письменника. </a:t>
            </a:r>
            <a:br>
              <a:rPr lang="uk-UA" sz="4000" dirty="0" smtClean="0">
                <a:solidFill>
                  <a:schemeClr val="tx1"/>
                </a:solidFill>
              </a:rPr>
            </a:br>
            <a:r>
              <a:rPr lang="uk-UA" sz="4000" dirty="0" smtClean="0">
                <a:solidFill>
                  <a:schemeClr val="tx1"/>
                </a:solidFill>
              </a:rPr>
              <a:t>«Зачарована Десна» – твір про великий і красивий світ дитинства Сашка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 eaLnBrk="1" hangingPunct="1"/>
            <a:r>
              <a:rPr lang="uk-UA" b="1" dirty="0" smtClean="0"/>
              <a:t>Дід Семен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uk-UA" sz="3200" dirty="0" smtClean="0"/>
              <a:t>“…Він був письменний по-церковному і в неділю любив читати </a:t>
            </a:r>
            <a:r>
              <a:rPr lang="uk-UA" sz="3200" b="1" u="sng" dirty="0" smtClean="0"/>
              <a:t>Псалтир</a:t>
            </a:r>
            <a:r>
              <a:rPr lang="uk-UA" sz="3200" dirty="0" smtClean="0"/>
              <a:t>. Ні він, ні ми не розуміли прочитаного…</a:t>
            </a:r>
          </a:p>
          <a:p>
            <a:pPr eaLnBrk="1" hangingPunct="1">
              <a:buFontTx/>
              <a:buNone/>
            </a:pPr>
            <a:r>
              <a:rPr lang="uk-UA" sz="3200" dirty="0" smtClean="0"/>
              <a:t>…Він був добрий дух лугу і риби. Гриби і ягоди збирав він у лісі краще за усіх і розмовляв із кіньми, з телятами…</a:t>
            </a:r>
          </a:p>
          <a:p>
            <a:pPr eaLnBrk="1" hangingPunct="1">
              <a:buFontTx/>
              <a:buNone/>
            </a:pPr>
            <a:r>
              <a:rPr lang="uk-UA" sz="3200" dirty="0" smtClean="0"/>
              <a:t>…Улітку він частенько лежав на </a:t>
            </a:r>
            <a:r>
              <a:rPr lang="uk-UA" sz="3500" b="1" u="sng" dirty="0" smtClean="0"/>
              <a:t>погребні</a:t>
            </a:r>
            <a:r>
              <a:rPr lang="uk-UA" sz="3200" dirty="0" smtClean="0"/>
              <a:t> ближче до сонця… Любив кашляти…</a:t>
            </a:r>
          </a:p>
          <a:p>
            <a:pPr eaLnBrk="1" hangingPunct="1">
              <a:buFontTx/>
              <a:buNone/>
            </a:pPr>
            <a:r>
              <a:rPr lang="uk-UA" sz="3200" dirty="0" smtClean="0"/>
              <a:t>…Любив він гарну </a:t>
            </a:r>
            <a:r>
              <a:rPr lang="uk-UA" sz="3200" b="1" u="sng" dirty="0" smtClean="0"/>
              <a:t>бесіду</a:t>
            </a:r>
            <a:r>
              <a:rPr lang="uk-UA" sz="3200" dirty="0" smtClean="0"/>
              <a:t> і добре слово…”</a:t>
            </a:r>
          </a:p>
          <a:p>
            <a:pPr eaLnBrk="1" hangingPunct="1">
              <a:buFontTx/>
              <a:buNone/>
            </a:pPr>
            <a:endParaRPr lang="uk-UA" sz="3200" dirty="0" smtClean="0"/>
          </a:p>
        </p:txBody>
      </p:sp>
    </p:spTree>
    <p:extLst>
      <p:ext uri="{BB962C8B-B14F-4D97-AF65-F5344CB8AC3E}">
        <p14:creationId xmlns:p14="http://schemas.microsoft.com/office/powerpoint/2010/main" val="26355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b="1" dirty="0" smtClean="0"/>
              <a:t>Баба Марусина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uk-UA" sz="3200" dirty="0" smtClean="0"/>
              <a:t>“…Вона була маленька й така прудка, і очі мала такі видющі й гострі, що сховатись од неї не могло ніщо в світі. Їй можна було по три дні не давати їсти. Але без прокльонів вона не могла прожити ні дня. Вони були її духовною їжею. Вони лились з її вуст потоком, як вірші…”</a:t>
            </a:r>
          </a:p>
        </p:txBody>
      </p:sp>
    </p:spTree>
    <p:extLst>
      <p:ext uri="{BB962C8B-B14F-4D97-AF65-F5344CB8AC3E}">
        <p14:creationId xmlns:p14="http://schemas.microsoft.com/office/powerpoint/2010/main" val="17040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 eaLnBrk="1" hangingPunct="1"/>
            <a:r>
              <a:rPr lang="uk-UA" b="1" dirty="0" smtClean="0"/>
              <a:t>Батько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3200" dirty="0" smtClean="0"/>
              <a:t>“…Багато бачив я гарних людей, </a:t>
            </a:r>
            <a:r>
              <a:rPr lang="uk-UA" sz="3200" dirty="0" err="1" smtClean="0"/>
              <a:t>но</a:t>
            </a:r>
            <a:r>
              <a:rPr lang="uk-UA" sz="3200" dirty="0" smtClean="0"/>
              <a:t> такого … не бачив. Голова в нього була темноволоса, велика і великі розумні сірі очі, тільки в очах чомусь завжди було повно смутку… Жарт любив, точне, влучне слово… Мав руки широкі, щедрі…Одне, що у нього було некрасиве – одяг. Із нього можна було писати лицарів, богів, апостолів, великих учених… Був схожий на Бога…”</a:t>
            </a:r>
          </a:p>
        </p:txBody>
      </p:sp>
    </p:spTree>
    <p:extLst>
      <p:ext uri="{BB962C8B-B14F-4D97-AF65-F5344CB8AC3E}">
        <p14:creationId xmlns:p14="http://schemas.microsoft.com/office/powerpoint/2010/main" val="7268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b="1" dirty="0" smtClean="0"/>
              <a:t>Десна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3200" dirty="0" smtClean="0"/>
              <a:t>     “…Благословенна будь, моя дівице…, що згадуючи тебе вже </a:t>
            </a:r>
            <a:r>
              <a:rPr lang="uk-UA" sz="3200" dirty="0" err="1" smtClean="0"/>
              <a:t>много</a:t>
            </a:r>
            <a:r>
              <a:rPr lang="uk-UA" sz="3200" dirty="0" smtClean="0"/>
              <a:t> літ, я завжди добрішав, почував себе невичерпно багатим і щедрим. Так багато дала ти мені подарунків на все життя.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3200" dirty="0" smtClean="0"/>
              <a:t>      Далека красо моя! Щасливий я, що народився…,  не втратив щастя бачити оті зорі навіть у буденних калюжах на життєвих шляхах.”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6627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1639341"/>
            <a:ext cx="8362950" cy="4525963"/>
          </a:xfrm>
        </p:spPr>
        <p:txBody>
          <a:bodyPr>
            <a:noAutofit/>
          </a:bodyPr>
          <a:lstStyle/>
          <a:p>
            <a:pPr marL="514350" indent="-514350" eaLnBrk="1" hangingPunct="1">
              <a:buFontTx/>
              <a:buAutoNum type="arabicPeriod"/>
            </a:pPr>
            <a:r>
              <a:rPr lang="uk-UA" sz="3600" dirty="0" smtClean="0"/>
              <a:t>Що найбільше любить дід?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uk-UA" sz="3600" dirty="0" smtClean="0"/>
              <a:t>Що любила баба Марусина?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uk-UA" sz="3600" dirty="0" smtClean="0"/>
              <a:t>Що любив робити батько?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uk-UA" sz="3600" dirty="0" smtClean="0"/>
              <a:t>Що найбільше любить мати?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uk-UA" sz="3600" dirty="0" smtClean="0"/>
              <a:t>Що любить робити Сашко?</a:t>
            </a:r>
          </a:p>
          <a:p>
            <a:pPr marL="514350" indent="-514350" eaLnBrk="1" hangingPunct="1">
              <a:buFontTx/>
              <a:buAutoNum type="arabicPeriod"/>
            </a:pPr>
            <a:endParaRPr lang="uk-UA" sz="3600" dirty="0" smtClean="0"/>
          </a:p>
          <a:p>
            <a:pPr marL="514350" indent="-514350" eaLnBrk="1" hangingPunct="1">
              <a:buFontTx/>
              <a:buAutoNum type="arabicPeriod"/>
            </a:pPr>
            <a:r>
              <a:rPr lang="uk-UA" sz="3600" dirty="0" smtClean="0"/>
              <a:t>Чого, за словами Довженка, навчила його Десна?</a:t>
            </a: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6588125" y="1700808"/>
            <a:ext cx="2351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dirty="0" smtClean="0">
                <a:solidFill>
                  <a:srgbClr val="FF0000"/>
                </a:solidFill>
              </a:rPr>
              <a:t>Кашляти.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6588125" y="2330648"/>
            <a:ext cx="2351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dirty="0" smtClean="0">
                <a:solidFill>
                  <a:srgbClr val="FF0000"/>
                </a:solidFill>
              </a:rPr>
              <a:t>Проклинати.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6156176" y="2978720"/>
            <a:ext cx="31321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dirty="0" smtClean="0">
                <a:solidFill>
                  <a:srgbClr val="FF0000"/>
                </a:solidFill>
              </a:rPr>
              <a:t>Рятувати, косити. 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6846639" y="3645024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dirty="0" smtClean="0">
                <a:solidFill>
                  <a:srgbClr val="FF0000"/>
                </a:solidFill>
              </a:rPr>
              <a:t>Саджати.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067175" y="4994944"/>
            <a:ext cx="4711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dirty="0" smtClean="0">
                <a:solidFill>
                  <a:srgbClr val="FF0000"/>
                </a:solidFill>
              </a:rPr>
              <a:t>Розповідати,спостерігати.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4067175" y="6219081"/>
            <a:ext cx="4711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800" dirty="0" smtClean="0">
                <a:solidFill>
                  <a:srgbClr val="FF0000"/>
                </a:solidFill>
              </a:rPr>
              <a:t>Жити, радіти.</a:t>
            </a:r>
            <a:endParaRPr lang="uk-UA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  <p:bldP spid="26628" grpId="0"/>
      <p:bldP spid="26629" grpId="0"/>
      <p:bldP spid="26630" grpId="0"/>
      <p:bldP spid="26631" grpId="0"/>
      <p:bldP spid="26632" grpId="0"/>
      <p:bldP spid="266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563888" y="1484784"/>
            <a:ext cx="53276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«Зачарована Десна» - енциклопедія сільського життя України кінця ХІХ початку 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ХХ століття.</a:t>
            </a:r>
          </a:p>
          <a:p>
            <a:pPr algn="r" eaLnBrk="1" hangingPunct="1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Олесь Гончар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2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Домашнє завдання «Торбинка творчих </a:t>
            </a:r>
            <a:r>
              <a:rPr lang="uk-UA" dirty="0" err="1"/>
              <a:t>цікавинок</a:t>
            </a:r>
            <a:r>
              <a:rPr lang="uk-UA" smtClean="0"/>
              <a:t>»: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1. Навчіться </a:t>
            </a:r>
            <a:r>
              <a:rPr lang="uk-UA" dirty="0"/>
              <a:t>переказувати епізод «На косовиці</a:t>
            </a:r>
            <a:r>
              <a:rPr lang="uk-UA" dirty="0" smtClean="0"/>
              <a:t>»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(1 бал) – </a:t>
            </a:r>
          </a:p>
          <a:p>
            <a:pPr marL="0" indent="0">
              <a:buNone/>
            </a:pPr>
            <a:r>
              <a:rPr lang="uk-UA" dirty="0"/>
              <a:t>2. Напишіть твір-мініатюру на тему «Чим причарувала мене кіноповість «Зачарована Десна»?» (3 бали) –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69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563888" y="1484784"/>
            <a:ext cx="53276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«Зачарована Десна» - енциклопедія сільського життя України кінця ХІХ початку 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ХХ століття.</a:t>
            </a:r>
          </a:p>
          <a:p>
            <a:pPr algn="r" eaLnBrk="1" hangingPunct="1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Олесь Гончар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/>
              <a:t>Енциклопедія</a:t>
            </a:r>
            <a:r>
              <a:rPr lang="uk-UA" sz="3600" dirty="0" smtClean="0"/>
              <a:t> – науково-довідкове видання, яке об</a:t>
            </a:r>
            <a:r>
              <a:rPr lang="en-US" sz="3600" dirty="0" smtClean="0"/>
              <a:t>’</a:t>
            </a:r>
            <a:r>
              <a:rPr lang="uk-UA" sz="3600" dirty="0" err="1" smtClean="0"/>
              <a:t>єднує</a:t>
            </a:r>
            <a:r>
              <a:rPr lang="uk-UA" sz="3600" dirty="0" smtClean="0"/>
              <a:t> відомості з усіх галузей знань.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664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Коли і де народився О. Довженко?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8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9"/>
          <p:cNvGrpSpPr>
            <a:grpSpLocks/>
          </p:cNvGrpSpPr>
          <p:nvPr/>
        </p:nvGrpSpPr>
        <p:grpSpPr bwMode="auto">
          <a:xfrm rot="6877660">
            <a:off x="3155950" y="-1589088"/>
            <a:ext cx="2573338" cy="10596563"/>
            <a:chOff x="510" y="316"/>
            <a:chExt cx="739" cy="1544"/>
          </a:xfrm>
        </p:grpSpPr>
        <p:sp>
          <p:nvSpPr>
            <p:cNvPr id="7174" name="Freeform 128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75" name="Freeform 129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76" name="Freeform 130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77" name="Freeform 133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78" name="Freeform 134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79" name="Freeform 136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0" name="Freeform 137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1" name="Freeform 138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2" name="Freeform 139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3" name="Freeform 140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4" name="Freeform 141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5" name="Freeform 142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6" name="Freeform 143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7" name="Freeform 144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8" name="Freeform 150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9" name="Freeform 151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90" name="Freeform 157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7171" name="Picture 6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86" y="908050"/>
            <a:ext cx="5635490" cy="394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image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8" y="3251860"/>
            <a:ext cx="4582566" cy="343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80"/>
          <p:cNvSpPr txBox="1">
            <a:spLocks noChangeArrowheads="1"/>
          </p:cNvSpPr>
          <p:nvPr/>
        </p:nvSpPr>
        <p:spPr bwMode="auto">
          <a:xfrm>
            <a:off x="1126915" y="188912"/>
            <a:ext cx="6408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600" b="1" dirty="0"/>
              <a:t>Хата родини Довженка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0429" y="5204052"/>
            <a:ext cx="3588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Народився 10 вересня 1894р. в селі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Сосниці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Чернігівщині в родині неписьменного хлібороба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989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Чи великою була родина О.Довженка?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756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/>
          <p:cNvGrpSpPr>
            <a:grpSpLocks/>
          </p:cNvGrpSpPr>
          <p:nvPr/>
        </p:nvGrpSpPr>
        <p:grpSpPr bwMode="auto">
          <a:xfrm rot="6877660">
            <a:off x="3155950" y="-1589088"/>
            <a:ext cx="2573338" cy="10596563"/>
            <a:chOff x="510" y="316"/>
            <a:chExt cx="739" cy="1544"/>
          </a:xfrm>
        </p:grpSpPr>
        <p:sp>
          <p:nvSpPr>
            <p:cNvPr id="8198" name="Freeform 5"/>
            <p:cNvSpPr>
              <a:spLocks/>
            </p:cNvSpPr>
            <p:nvPr/>
          </p:nvSpPr>
          <p:spPr bwMode="auto">
            <a:xfrm>
              <a:off x="510" y="320"/>
              <a:ext cx="315" cy="486"/>
            </a:xfrm>
            <a:custGeom>
              <a:avLst/>
              <a:gdLst>
                <a:gd name="T0" fmla="*/ 259 w 629"/>
                <a:gd name="T1" fmla="*/ 485 h 973"/>
                <a:gd name="T2" fmla="*/ 257 w 629"/>
                <a:gd name="T3" fmla="*/ 475 h 973"/>
                <a:gd name="T4" fmla="*/ 254 w 629"/>
                <a:gd name="T5" fmla="*/ 457 h 973"/>
                <a:gd name="T6" fmla="*/ 251 w 629"/>
                <a:gd name="T7" fmla="*/ 434 h 973"/>
                <a:gd name="T8" fmla="*/ 248 w 629"/>
                <a:gd name="T9" fmla="*/ 406 h 973"/>
                <a:gd name="T10" fmla="*/ 247 w 629"/>
                <a:gd name="T11" fmla="*/ 379 h 973"/>
                <a:gd name="T12" fmla="*/ 247 w 629"/>
                <a:gd name="T13" fmla="*/ 351 h 973"/>
                <a:gd name="T14" fmla="*/ 248 w 629"/>
                <a:gd name="T15" fmla="*/ 328 h 973"/>
                <a:gd name="T16" fmla="*/ 254 w 629"/>
                <a:gd name="T17" fmla="*/ 308 h 973"/>
                <a:gd name="T18" fmla="*/ 260 w 629"/>
                <a:gd name="T19" fmla="*/ 290 h 973"/>
                <a:gd name="T20" fmla="*/ 267 w 629"/>
                <a:gd name="T21" fmla="*/ 273 h 973"/>
                <a:gd name="T22" fmla="*/ 276 w 629"/>
                <a:gd name="T23" fmla="*/ 256 h 973"/>
                <a:gd name="T24" fmla="*/ 285 w 629"/>
                <a:gd name="T25" fmla="*/ 238 h 973"/>
                <a:gd name="T26" fmla="*/ 292 w 629"/>
                <a:gd name="T27" fmla="*/ 219 h 973"/>
                <a:gd name="T28" fmla="*/ 301 w 629"/>
                <a:gd name="T29" fmla="*/ 199 h 973"/>
                <a:gd name="T30" fmla="*/ 308 w 629"/>
                <a:gd name="T31" fmla="*/ 176 h 973"/>
                <a:gd name="T32" fmla="*/ 314 w 629"/>
                <a:gd name="T33" fmla="*/ 150 h 973"/>
                <a:gd name="T34" fmla="*/ 315 w 629"/>
                <a:gd name="T35" fmla="*/ 121 h 973"/>
                <a:gd name="T36" fmla="*/ 313 w 629"/>
                <a:gd name="T37" fmla="*/ 94 h 973"/>
                <a:gd name="T38" fmla="*/ 307 w 629"/>
                <a:gd name="T39" fmla="*/ 67 h 973"/>
                <a:gd name="T40" fmla="*/ 301 w 629"/>
                <a:gd name="T41" fmla="*/ 43 h 973"/>
                <a:gd name="T42" fmla="*/ 294 w 629"/>
                <a:gd name="T43" fmla="*/ 23 h 973"/>
                <a:gd name="T44" fmla="*/ 288 w 629"/>
                <a:gd name="T45" fmla="*/ 8 h 973"/>
                <a:gd name="T46" fmla="*/ 286 w 629"/>
                <a:gd name="T47" fmla="*/ 1 h 973"/>
                <a:gd name="T48" fmla="*/ 0 w 629"/>
                <a:gd name="T49" fmla="*/ 3 h 973"/>
                <a:gd name="T50" fmla="*/ 3 w 629"/>
                <a:gd name="T51" fmla="*/ 4 h 973"/>
                <a:gd name="T52" fmla="*/ 11 w 629"/>
                <a:gd name="T53" fmla="*/ 13 h 973"/>
                <a:gd name="T54" fmla="*/ 22 w 629"/>
                <a:gd name="T55" fmla="*/ 25 h 973"/>
                <a:gd name="T56" fmla="*/ 37 w 629"/>
                <a:gd name="T57" fmla="*/ 43 h 973"/>
                <a:gd name="T58" fmla="*/ 51 w 629"/>
                <a:gd name="T59" fmla="*/ 64 h 973"/>
                <a:gd name="T60" fmla="*/ 65 w 629"/>
                <a:gd name="T61" fmla="*/ 90 h 973"/>
                <a:gd name="T62" fmla="*/ 77 w 629"/>
                <a:gd name="T63" fmla="*/ 118 h 973"/>
                <a:gd name="T64" fmla="*/ 87 w 629"/>
                <a:gd name="T65" fmla="*/ 150 h 973"/>
                <a:gd name="T66" fmla="*/ 92 w 629"/>
                <a:gd name="T67" fmla="*/ 183 h 973"/>
                <a:gd name="T68" fmla="*/ 90 w 629"/>
                <a:gd name="T69" fmla="*/ 216 h 973"/>
                <a:gd name="T70" fmla="*/ 84 w 629"/>
                <a:gd name="T71" fmla="*/ 250 h 973"/>
                <a:gd name="T72" fmla="*/ 76 w 629"/>
                <a:gd name="T73" fmla="*/ 283 h 973"/>
                <a:gd name="T74" fmla="*/ 67 w 629"/>
                <a:gd name="T75" fmla="*/ 313 h 973"/>
                <a:gd name="T76" fmla="*/ 59 w 629"/>
                <a:gd name="T77" fmla="*/ 342 h 973"/>
                <a:gd name="T78" fmla="*/ 53 w 629"/>
                <a:gd name="T79" fmla="*/ 366 h 973"/>
                <a:gd name="T80" fmla="*/ 51 w 629"/>
                <a:gd name="T81" fmla="*/ 388 h 973"/>
                <a:gd name="T82" fmla="*/ 59 w 629"/>
                <a:gd name="T83" fmla="*/ 406 h 973"/>
                <a:gd name="T84" fmla="*/ 83 w 629"/>
                <a:gd name="T85" fmla="*/ 424 h 973"/>
                <a:gd name="T86" fmla="*/ 116 w 629"/>
                <a:gd name="T87" fmla="*/ 442 h 973"/>
                <a:gd name="T88" fmla="*/ 154 w 629"/>
                <a:gd name="T89" fmla="*/ 456 h 973"/>
                <a:gd name="T90" fmla="*/ 192 w 629"/>
                <a:gd name="T91" fmla="*/ 468 h 973"/>
                <a:gd name="T92" fmla="*/ 227 w 629"/>
                <a:gd name="T93" fmla="*/ 479 h 973"/>
                <a:gd name="T94" fmla="*/ 250 w 629"/>
                <a:gd name="T95" fmla="*/ 484 h 973"/>
                <a:gd name="T96" fmla="*/ 259 w 629"/>
                <a:gd name="T97" fmla="*/ 486 h 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9" h="973">
                  <a:moveTo>
                    <a:pt x="517" y="973"/>
                  </a:moveTo>
                  <a:lnTo>
                    <a:pt x="517" y="971"/>
                  </a:lnTo>
                  <a:lnTo>
                    <a:pt x="515" y="963"/>
                  </a:lnTo>
                  <a:lnTo>
                    <a:pt x="513" y="950"/>
                  </a:lnTo>
                  <a:lnTo>
                    <a:pt x="512" y="935"/>
                  </a:lnTo>
                  <a:lnTo>
                    <a:pt x="508" y="914"/>
                  </a:lnTo>
                  <a:lnTo>
                    <a:pt x="506" y="893"/>
                  </a:lnTo>
                  <a:lnTo>
                    <a:pt x="502" y="868"/>
                  </a:lnTo>
                  <a:lnTo>
                    <a:pt x="500" y="842"/>
                  </a:lnTo>
                  <a:lnTo>
                    <a:pt x="496" y="813"/>
                  </a:lnTo>
                  <a:lnTo>
                    <a:pt x="494" y="787"/>
                  </a:lnTo>
                  <a:lnTo>
                    <a:pt x="493" y="758"/>
                  </a:lnTo>
                  <a:lnTo>
                    <a:pt x="493" y="730"/>
                  </a:lnTo>
                  <a:lnTo>
                    <a:pt x="493" y="703"/>
                  </a:lnTo>
                  <a:lnTo>
                    <a:pt x="494" y="678"/>
                  </a:lnTo>
                  <a:lnTo>
                    <a:pt x="496" y="656"/>
                  </a:lnTo>
                  <a:lnTo>
                    <a:pt x="502" y="635"/>
                  </a:lnTo>
                  <a:lnTo>
                    <a:pt x="508" y="616"/>
                  </a:lnTo>
                  <a:lnTo>
                    <a:pt x="513" y="599"/>
                  </a:lnTo>
                  <a:lnTo>
                    <a:pt x="519" y="581"/>
                  </a:lnTo>
                  <a:lnTo>
                    <a:pt x="527" y="564"/>
                  </a:lnTo>
                  <a:lnTo>
                    <a:pt x="534" y="547"/>
                  </a:lnTo>
                  <a:lnTo>
                    <a:pt x="542" y="530"/>
                  </a:lnTo>
                  <a:lnTo>
                    <a:pt x="552" y="513"/>
                  </a:lnTo>
                  <a:lnTo>
                    <a:pt x="559" y="496"/>
                  </a:lnTo>
                  <a:lnTo>
                    <a:pt x="569" y="477"/>
                  </a:lnTo>
                  <a:lnTo>
                    <a:pt x="576" y="460"/>
                  </a:lnTo>
                  <a:lnTo>
                    <a:pt x="584" y="439"/>
                  </a:lnTo>
                  <a:lnTo>
                    <a:pt x="593" y="420"/>
                  </a:lnTo>
                  <a:lnTo>
                    <a:pt x="601" y="399"/>
                  </a:lnTo>
                  <a:lnTo>
                    <a:pt x="609" y="376"/>
                  </a:lnTo>
                  <a:lnTo>
                    <a:pt x="616" y="353"/>
                  </a:lnTo>
                  <a:lnTo>
                    <a:pt x="622" y="327"/>
                  </a:lnTo>
                  <a:lnTo>
                    <a:pt x="628" y="300"/>
                  </a:lnTo>
                  <a:lnTo>
                    <a:pt x="629" y="272"/>
                  </a:lnTo>
                  <a:lnTo>
                    <a:pt x="629" y="243"/>
                  </a:lnTo>
                  <a:lnTo>
                    <a:pt x="628" y="217"/>
                  </a:lnTo>
                  <a:lnTo>
                    <a:pt x="626" y="188"/>
                  </a:lnTo>
                  <a:lnTo>
                    <a:pt x="620" y="161"/>
                  </a:lnTo>
                  <a:lnTo>
                    <a:pt x="614" y="135"/>
                  </a:lnTo>
                  <a:lnTo>
                    <a:pt x="609" y="110"/>
                  </a:lnTo>
                  <a:lnTo>
                    <a:pt x="601" y="87"/>
                  </a:lnTo>
                  <a:lnTo>
                    <a:pt x="595" y="66"/>
                  </a:lnTo>
                  <a:lnTo>
                    <a:pt x="588" y="46"/>
                  </a:lnTo>
                  <a:lnTo>
                    <a:pt x="582" y="30"/>
                  </a:lnTo>
                  <a:lnTo>
                    <a:pt x="576" y="17"/>
                  </a:lnTo>
                  <a:lnTo>
                    <a:pt x="572" y="8"/>
                  </a:lnTo>
                  <a:lnTo>
                    <a:pt x="571" y="2"/>
                  </a:lnTo>
                  <a:lnTo>
                    <a:pt x="571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9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3" y="38"/>
                  </a:lnTo>
                  <a:lnTo>
                    <a:pt x="44" y="51"/>
                  </a:lnTo>
                  <a:lnTo>
                    <a:pt x="57" y="68"/>
                  </a:lnTo>
                  <a:lnTo>
                    <a:pt x="73" y="87"/>
                  </a:lnTo>
                  <a:lnTo>
                    <a:pt x="86" y="106"/>
                  </a:lnTo>
                  <a:lnTo>
                    <a:pt x="101" y="129"/>
                  </a:lnTo>
                  <a:lnTo>
                    <a:pt x="116" y="154"/>
                  </a:lnTo>
                  <a:lnTo>
                    <a:pt x="130" y="180"/>
                  </a:lnTo>
                  <a:lnTo>
                    <a:pt x="143" y="207"/>
                  </a:lnTo>
                  <a:lnTo>
                    <a:pt x="154" y="237"/>
                  </a:lnTo>
                  <a:lnTo>
                    <a:pt x="166" y="268"/>
                  </a:lnTo>
                  <a:lnTo>
                    <a:pt x="173" y="300"/>
                  </a:lnTo>
                  <a:lnTo>
                    <a:pt x="179" y="332"/>
                  </a:lnTo>
                  <a:lnTo>
                    <a:pt x="183" y="367"/>
                  </a:lnTo>
                  <a:lnTo>
                    <a:pt x="181" y="401"/>
                  </a:lnTo>
                  <a:lnTo>
                    <a:pt x="179" y="433"/>
                  </a:lnTo>
                  <a:lnTo>
                    <a:pt x="173" y="467"/>
                  </a:lnTo>
                  <a:lnTo>
                    <a:pt x="168" y="500"/>
                  </a:lnTo>
                  <a:lnTo>
                    <a:pt x="160" y="532"/>
                  </a:lnTo>
                  <a:lnTo>
                    <a:pt x="152" y="566"/>
                  </a:lnTo>
                  <a:lnTo>
                    <a:pt x="143" y="597"/>
                  </a:lnTo>
                  <a:lnTo>
                    <a:pt x="133" y="627"/>
                  </a:lnTo>
                  <a:lnTo>
                    <a:pt x="126" y="656"/>
                  </a:lnTo>
                  <a:lnTo>
                    <a:pt x="118" y="684"/>
                  </a:lnTo>
                  <a:lnTo>
                    <a:pt x="111" y="709"/>
                  </a:lnTo>
                  <a:lnTo>
                    <a:pt x="105" y="733"/>
                  </a:lnTo>
                  <a:lnTo>
                    <a:pt x="103" y="756"/>
                  </a:lnTo>
                  <a:lnTo>
                    <a:pt x="101" y="777"/>
                  </a:lnTo>
                  <a:lnTo>
                    <a:pt x="105" y="794"/>
                  </a:lnTo>
                  <a:lnTo>
                    <a:pt x="118" y="813"/>
                  </a:lnTo>
                  <a:lnTo>
                    <a:pt x="139" y="830"/>
                  </a:lnTo>
                  <a:lnTo>
                    <a:pt x="166" y="849"/>
                  </a:lnTo>
                  <a:lnTo>
                    <a:pt x="196" y="867"/>
                  </a:lnTo>
                  <a:lnTo>
                    <a:pt x="232" y="884"/>
                  </a:lnTo>
                  <a:lnTo>
                    <a:pt x="270" y="899"/>
                  </a:lnTo>
                  <a:lnTo>
                    <a:pt x="308" y="912"/>
                  </a:lnTo>
                  <a:lnTo>
                    <a:pt x="348" y="925"/>
                  </a:lnTo>
                  <a:lnTo>
                    <a:pt x="384" y="937"/>
                  </a:lnTo>
                  <a:lnTo>
                    <a:pt x="420" y="948"/>
                  </a:lnTo>
                  <a:lnTo>
                    <a:pt x="453" y="958"/>
                  </a:lnTo>
                  <a:lnTo>
                    <a:pt x="479" y="963"/>
                  </a:lnTo>
                  <a:lnTo>
                    <a:pt x="500" y="969"/>
                  </a:lnTo>
                  <a:lnTo>
                    <a:pt x="513" y="973"/>
                  </a:lnTo>
                  <a:lnTo>
                    <a:pt x="517" y="973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199" name="Freeform 6"/>
            <p:cNvSpPr>
              <a:spLocks/>
            </p:cNvSpPr>
            <p:nvPr/>
          </p:nvSpPr>
          <p:spPr bwMode="auto">
            <a:xfrm>
              <a:off x="888" y="316"/>
              <a:ext cx="361" cy="571"/>
            </a:xfrm>
            <a:custGeom>
              <a:avLst/>
              <a:gdLst>
                <a:gd name="T0" fmla="*/ 281 w 722"/>
                <a:gd name="T1" fmla="*/ 465 h 1142"/>
                <a:gd name="T2" fmla="*/ 282 w 722"/>
                <a:gd name="T3" fmla="*/ 459 h 1142"/>
                <a:gd name="T4" fmla="*/ 282 w 722"/>
                <a:gd name="T5" fmla="*/ 448 h 1142"/>
                <a:gd name="T6" fmla="*/ 275 w 722"/>
                <a:gd name="T7" fmla="*/ 428 h 1142"/>
                <a:gd name="T8" fmla="*/ 259 w 722"/>
                <a:gd name="T9" fmla="*/ 399 h 1142"/>
                <a:gd name="T10" fmla="*/ 232 w 722"/>
                <a:gd name="T11" fmla="*/ 358 h 1142"/>
                <a:gd name="T12" fmla="*/ 227 w 722"/>
                <a:gd name="T13" fmla="*/ 311 h 1142"/>
                <a:gd name="T14" fmla="*/ 245 w 722"/>
                <a:gd name="T15" fmla="*/ 263 h 1142"/>
                <a:gd name="T16" fmla="*/ 277 w 722"/>
                <a:gd name="T17" fmla="*/ 214 h 1142"/>
                <a:gd name="T18" fmla="*/ 310 w 722"/>
                <a:gd name="T19" fmla="*/ 169 h 1142"/>
                <a:gd name="T20" fmla="*/ 335 w 722"/>
                <a:gd name="T21" fmla="*/ 128 h 1142"/>
                <a:gd name="T22" fmla="*/ 348 w 722"/>
                <a:gd name="T23" fmla="*/ 91 h 1142"/>
                <a:gd name="T24" fmla="*/ 356 w 722"/>
                <a:gd name="T25" fmla="*/ 57 h 1142"/>
                <a:gd name="T26" fmla="*/ 360 w 722"/>
                <a:gd name="T27" fmla="*/ 31 h 1142"/>
                <a:gd name="T28" fmla="*/ 361 w 722"/>
                <a:gd name="T29" fmla="*/ 11 h 1142"/>
                <a:gd name="T30" fmla="*/ 361 w 722"/>
                <a:gd name="T31" fmla="*/ 1 h 1142"/>
                <a:gd name="T32" fmla="*/ 77 w 722"/>
                <a:gd name="T33" fmla="*/ 5 h 1142"/>
                <a:gd name="T34" fmla="*/ 79 w 722"/>
                <a:gd name="T35" fmla="*/ 19 h 1142"/>
                <a:gd name="T36" fmla="*/ 83 w 722"/>
                <a:gd name="T37" fmla="*/ 46 h 1142"/>
                <a:gd name="T38" fmla="*/ 87 w 722"/>
                <a:gd name="T39" fmla="*/ 81 h 1142"/>
                <a:gd name="T40" fmla="*/ 88 w 722"/>
                <a:gd name="T41" fmla="*/ 121 h 1142"/>
                <a:gd name="T42" fmla="*/ 87 w 722"/>
                <a:gd name="T43" fmla="*/ 161 h 1142"/>
                <a:gd name="T44" fmla="*/ 76 w 722"/>
                <a:gd name="T45" fmla="*/ 196 h 1142"/>
                <a:gd name="T46" fmla="*/ 56 w 722"/>
                <a:gd name="T47" fmla="*/ 229 h 1142"/>
                <a:gd name="T48" fmla="*/ 33 w 722"/>
                <a:gd name="T49" fmla="*/ 262 h 1142"/>
                <a:gd name="T50" fmla="*/ 12 w 722"/>
                <a:gd name="T51" fmla="*/ 295 h 1142"/>
                <a:gd name="T52" fmla="*/ 0 w 722"/>
                <a:gd name="T53" fmla="*/ 332 h 1142"/>
                <a:gd name="T54" fmla="*/ 1 w 722"/>
                <a:gd name="T55" fmla="*/ 369 h 1142"/>
                <a:gd name="T56" fmla="*/ 6 w 722"/>
                <a:gd name="T57" fmla="*/ 393 h 1142"/>
                <a:gd name="T58" fmla="*/ 14 w 722"/>
                <a:gd name="T59" fmla="*/ 411 h 1142"/>
                <a:gd name="T60" fmla="*/ 25 w 722"/>
                <a:gd name="T61" fmla="*/ 432 h 1142"/>
                <a:gd name="T62" fmla="*/ 37 w 722"/>
                <a:gd name="T63" fmla="*/ 466 h 1142"/>
                <a:gd name="T64" fmla="*/ 51 w 722"/>
                <a:gd name="T65" fmla="*/ 517 h 1142"/>
                <a:gd name="T66" fmla="*/ 70 w 722"/>
                <a:gd name="T67" fmla="*/ 554 h 1142"/>
                <a:gd name="T68" fmla="*/ 95 w 722"/>
                <a:gd name="T69" fmla="*/ 570 h 1142"/>
                <a:gd name="T70" fmla="*/ 124 w 722"/>
                <a:gd name="T71" fmla="*/ 570 h 1142"/>
                <a:gd name="T72" fmla="*/ 153 w 722"/>
                <a:gd name="T73" fmla="*/ 559 h 1142"/>
                <a:gd name="T74" fmla="*/ 181 w 722"/>
                <a:gd name="T75" fmla="*/ 543 h 1142"/>
                <a:gd name="T76" fmla="*/ 207 w 722"/>
                <a:gd name="T77" fmla="*/ 524 h 1142"/>
                <a:gd name="T78" fmla="*/ 233 w 722"/>
                <a:gd name="T79" fmla="*/ 505 h 1142"/>
                <a:gd name="T80" fmla="*/ 255 w 722"/>
                <a:gd name="T81" fmla="*/ 487 h 1142"/>
                <a:gd name="T82" fmla="*/ 272 w 722"/>
                <a:gd name="T83" fmla="*/ 474 h 1142"/>
                <a:gd name="T84" fmla="*/ 279 w 722"/>
                <a:gd name="T85" fmla="*/ 466 h 1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2" h="1142">
                  <a:moveTo>
                    <a:pt x="560" y="932"/>
                  </a:moveTo>
                  <a:lnTo>
                    <a:pt x="560" y="930"/>
                  </a:lnTo>
                  <a:lnTo>
                    <a:pt x="562" y="930"/>
                  </a:lnTo>
                  <a:lnTo>
                    <a:pt x="562" y="926"/>
                  </a:lnTo>
                  <a:lnTo>
                    <a:pt x="564" y="924"/>
                  </a:lnTo>
                  <a:lnTo>
                    <a:pt x="564" y="918"/>
                  </a:lnTo>
                  <a:lnTo>
                    <a:pt x="566" y="913"/>
                  </a:lnTo>
                  <a:lnTo>
                    <a:pt x="564" y="905"/>
                  </a:lnTo>
                  <a:lnTo>
                    <a:pt x="564" y="895"/>
                  </a:lnTo>
                  <a:lnTo>
                    <a:pt x="560" y="884"/>
                  </a:lnTo>
                  <a:lnTo>
                    <a:pt x="557" y="871"/>
                  </a:lnTo>
                  <a:lnTo>
                    <a:pt x="549" y="856"/>
                  </a:lnTo>
                  <a:lnTo>
                    <a:pt x="541" y="838"/>
                  </a:lnTo>
                  <a:lnTo>
                    <a:pt x="530" y="818"/>
                  </a:lnTo>
                  <a:lnTo>
                    <a:pt x="517" y="797"/>
                  </a:lnTo>
                  <a:lnTo>
                    <a:pt x="500" y="772"/>
                  </a:lnTo>
                  <a:lnTo>
                    <a:pt x="481" y="743"/>
                  </a:lnTo>
                  <a:lnTo>
                    <a:pt x="463" y="715"/>
                  </a:lnTo>
                  <a:lnTo>
                    <a:pt x="454" y="684"/>
                  </a:lnTo>
                  <a:lnTo>
                    <a:pt x="450" y="652"/>
                  </a:lnTo>
                  <a:lnTo>
                    <a:pt x="454" y="622"/>
                  </a:lnTo>
                  <a:lnTo>
                    <a:pt x="462" y="589"/>
                  </a:lnTo>
                  <a:lnTo>
                    <a:pt x="473" y="557"/>
                  </a:lnTo>
                  <a:lnTo>
                    <a:pt x="490" y="525"/>
                  </a:lnTo>
                  <a:lnTo>
                    <a:pt x="509" y="493"/>
                  </a:lnTo>
                  <a:lnTo>
                    <a:pt x="530" y="460"/>
                  </a:lnTo>
                  <a:lnTo>
                    <a:pt x="553" y="428"/>
                  </a:lnTo>
                  <a:lnTo>
                    <a:pt x="576" y="396"/>
                  </a:lnTo>
                  <a:lnTo>
                    <a:pt x="598" y="365"/>
                  </a:lnTo>
                  <a:lnTo>
                    <a:pt x="619" y="337"/>
                  </a:lnTo>
                  <a:lnTo>
                    <a:pt x="638" y="308"/>
                  </a:lnTo>
                  <a:lnTo>
                    <a:pt x="655" y="280"/>
                  </a:lnTo>
                  <a:lnTo>
                    <a:pt x="669" y="255"/>
                  </a:lnTo>
                  <a:lnTo>
                    <a:pt x="680" y="230"/>
                  </a:lnTo>
                  <a:lnTo>
                    <a:pt x="688" y="206"/>
                  </a:lnTo>
                  <a:lnTo>
                    <a:pt x="695" y="181"/>
                  </a:lnTo>
                  <a:lnTo>
                    <a:pt x="703" y="158"/>
                  </a:lnTo>
                  <a:lnTo>
                    <a:pt x="707" y="135"/>
                  </a:lnTo>
                  <a:lnTo>
                    <a:pt x="712" y="114"/>
                  </a:lnTo>
                  <a:lnTo>
                    <a:pt x="714" y="95"/>
                  </a:lnTo>
                  <a:lnTo>
                    <a:pt x="718" y="78"/>
                  </a:lnTo>
                  <a:lnTo>
                    <a:pt x="720" y="61"/>
                  </a:lnTo>
                  <a:lnTo>
                    <a:pt x="720" y="46"/>
                  </a:lnTo>
                  <a:lnTo>
                    <a:pt x="722" y="31"/>
                  </a:lnTo>
                  <a:lnTo>
                    <a:pt x="722" y="21"/>
                  </a:lnTo>
                  <a:lnTo>
                    <a:pt x="722" y="12"/>
                  </a:lnTo>
                  <a:lnTo>
                    <a:pt x="722" y="6"/>
                  </a:lnTo>
                  <a:lnTo>
                    <a:pt x="722" y="2"/>
                  </a:lnTo>
                  <a:lnTo>
                    <a:pt x="722" y="0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4" y="16"/>
                  </a:lnTo>
                  <a:lnTo>
                    <a:pt x="156" y="25"/>
                  </a:lnTo>
                  <a:lnTo>
                    <a:pt x="157" y="38"/>
                  </a:lnTo>
                  <a:lnTo>
                    <a:pt x="159" y="52"/>
                  </a:lnTo>
                  <a:lnTo>
                    <a:pt x="163" y="71"/>
                  </a:lnTo>
                  <a:lnTo>
                    <a:pt x="165" y="92"/>
                  </a:lnTo>
                  <a:lnTo>
                    <a:pt x="167" y="114"/>
                  </a:lnTo>
                  <a:lnTo>
                    <a:pt x="171" y="137"/>
                  </a:lnTo>
                  <a:lnTo>
                    <a:pt x="173" y="162"/>
                  </a:lnTo>
                  <a:lnTo>
                    <a:pt x="173" y="188"/>
                  </a:lnTo>
                  <a:lnTo>
                    <a:pt x="175" y="215"/>
                  </a:lnTo>
                  <a:lnTo>
                    <a:pt x="175" y="242"/>
                  </a:lnTo>
                  <a:lnTo>
                    <a:pt x="176" y="268"/>
                  </a:lnTo>
                  <a:lnTo>
                    <a:pt x="175" y="295"/>
                  </a:lnTo>
                  <a:lnTo>
                    <a:pt x="173" y="321"/>
                  </a:lnTo>
                  <a:lnTo>
                    <a:pt x="169" y="346"/>
                  </a:lnTo>
                  <a:lnTo>
                    <a:pt x="161" y="369"/>
                  </a:lnTo>
                  <a:lnTo>
                    <a:pt x="152" y="392"/>
                  </a:lnTo>
                  <a:lnTo>
                    <a:pt x="140" y="415"/>
                  </a:lnTo>
                  <a:lnTo>
                    <a:pt x="127" y="436"/>
                  </a:lnTo>
                  <a:lnTo>
                    <a:pt x="112" y="458"/>
                  </a:lnTo>
                  <a:lnTo>
                    <a:pt x="97" y="479"/>
                  </a:lnTo>
                  <a:lnTo>
                    <a:pt x="81" y="500"/>
                  </a:lnTo>
                  <a:lnTo>
                    <a:pt x="66" y="523"/>
                  </a:lnTo>
                  <a:lnTo>
                    <a:pt x="51" y="544"/>
                  </a:lnTo>
                  <a:lnTo>
                    <a:pt x="36" y="567"/>
                  </a:lnTo>
                  <a:lnTo>
                    <a:pt x="24" y="589"/>
                  </a:lnTo>
                  <a:lnTo>
                    <a:pt x="13" y="612"/>
                  </a:lnTo>
                  <a:lnTo>
                    <a:pt x="5" y="637"/>
                  </a:lnTo>
                  <a:lnTo>
                    <a:pt x="0" y="664"/>
                  </a:lnTo>
                  <a:lnTo>
                    <a:pt x="0" y="692"/>
                  </a:lnTo>
                  <a:lnTo>
                    <a:pt x="0" y="717"/>
                  </a:lnTo>
                  <a:lnTo>
                    <a:pt x="2" y="738"/>
                  </a:lnTo>
                  <a:lnTo>
                    <a:pt x="4" y="755"/>
                  </a:lnTo>
                  <a:lnTo>
                    <a:pt x="7" y="772"/>
                  </a:lnTo>
                  <a:lnTo>
                    <a:pt x="11" y="785"/>
                  </a:lnTo>
                  <a:lnTo>
                    <a:pt x="17" y="797"/>
                  </a:lnTo>
                  <a:lnTo>
                    <a:pt x="23" y="810"/>
                  </a:lnTo>
                  <a:lnTo>
                    <a:pt x="28" y="821"/>
                  </a:lnTo>
                  <a:lnTo>
                    <a:pt x="36" y="835"/>
                  </a:lnTo>
                  <a:lnTo>
                    <a:pt x="43" y="848"/>
                  </a:lnTo>
                  <a:lnTo>
                    <a:pt x="49" y="863"/>
                  </a:lnTo>
                  <a:lnTo>
                    <a:pt x="59" y="882"/>
                  </a:lnTo>
                  <a:lnTo>
                    <a:pt x="66" y="905"/>
                  </a:lnTo>
                  <a:lnTo>
                    <a:pt x="74" y="932"/>
                  </a:lnTo>
                  <a:lnTo>
                    <a:pt x="83" y="962"/>
                  </a:lnTo>
                  <a:lnTo>
                    <a:pt x="93" y="1000"/>
                  </a:lnTo>
                  <a:lnTo>
                    <a:pt x="102" y="1034"/>
                  </a:lnTo>
                  <a:lnTo>
                    <a:pt x="114" y="1065"/>
                  </a:lnTo>
                  <a:lnTo>
                    <a:pt x="125" y="1087"/>
                  </a:lnTo>
                  <a:lnTo>
                    <a:pt x="140" y="1108"/>
                  </a:lnTo>
                  <a:lnTo>
                    <a:pt x="156" y="1122"/>
                  </a:lnTo>
                  <a:lnTo>
                    <a:pt x="173" y="1133"/>
                  </a:lnTo>
                  <a:lnTo>
                    <a:pt x="190" y="1139"/>
                  </a:lnTo>
                  <a:lnTo>
                    <a:pt x="209" y="1142"/>
                  </a:lnTo>
                  <a:lnTo>
                    <a:pt x="228" y="1142"/>
                  </a:lnTo>
                  <a:lnTo>
                    <a:pt x="247" y="1139"/>
                  </a:lnTo>
                  <a:lnTo>
                    <a:pt x="266" y="1133"/>
                  </a:lnTo>
                  <a:lnTo>
                    <a:pt x="287" y="1125"/>
                  </a:lnTo>
                  <a:lnTo>
                    <a:pt x="306" y="1118"/>
                  </a:lnTo>
                  <a:lnTo>
                    <a:pt x="325" y="1108"/>
                  </a:lnTo>
                  <a:lnTo>
                    <a:pt x="344" y="1097"/>
                  </a:lnTo>
                  <a:lnTo>
                    <a:pt x="361" y="1085"/>
                  </a:lnTo>
                  <a:lnTo>
                    <a:pt x="378" y="1072"/>
                  </a:lnTo>
                  <a:lnTo>
                    <a:pt x="397" y="1061"/>
                  </a:lnTo>
                  <a:lnTo>
                    <a:pt x="414" y="1047"/>
                  </a:lnTo>
                  <a:lnTo>
                    <a:pt x="431" y="1036"/>
                  </a:lnTo>
                  <a:lnTo>
                    <a:pt x="448" y="1023"/>
                  </a:lnTo>
                  <a:lnTo>
                    <a:pt x="465" y="1009"/>
                  </a:lnTo>
                  <a:lnTo>
                    <a:pt x="481" y="996"/>
                  </a:lnTo>
                  <a:lnTo>
                    <a:pt x="496" y="985"/>
                  </a:lnTo>
                  <a:lnTo>
                    <a:pt x="509" y="973"/>
                  </a:lnTo>
                  <a:lnTo>
                    <a:pt x="522" y="964"/>
                  </a:lnTo>
                  <a:lnTo>
                    <a:pt x="532" y="954"/>
                  </a:lnTo>
                  <a:lnTo>
                    <a:pt x="543" y="947"/>
                  </a:lnTo>
                  <a:lnTo>
                    <a:pt x="551" y="939"/>
                  </a:lnTo>
                  <a:lnTo>
                    <a:pt x="557" y="935"/>
                  </a:lnTo>
                  <a:lnTo>
                    <a:pt x="558" y="932"/>
                  </a:lnTo>
                  <a:lnTo>
                    <a:pt x="560" y="932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0" name="Freeform 7"/>
            <p:cNvSpPr>
              <a:spLocks/>
            </p:cNvSpPr>
            <p:nvPr/>
          </p:nvSpPr>
          <p:spPr bwMode="auto">
            <a:xfrm>
              <a:off x="697" y="1240"/>
              <a:ext cx="415" cy="620"/>
            </a:xfrm>
            <a:custGeom>
              <a:avLst/>
              <a:gdLst>
                <a:gd name="T0" fmla="*/ 76 w 828"/>
                <a:gd name="T1" fmla="*/ 58 h 1241"/>
                <a:gd name="T2" fmla="*/ 72 w 828"/>
                <a:gd name="T3" fmla="*/ 63 h 1241"/>
                <a:gd name="T4" fmla="*/ 66 w 828"/>
                <a:gd name="T5" fmla="*/ 74 h 1241"/>
                <a:gd name="T6" fmla="*/ 58 w 828"/>
                <a:gd name="T7" fmla="*/ 90 h 1241"/>
                <a:gd name="T8" fmla="*/ 53 w 828"/>
                <a:gd name="T9" fmla="*/ 112 h 1241"/>
                <a:gd name="T10" fmla="*/ 51 w 828"/>
                <a:gd name="T11" fmla="*/ 139 h 1241"/>
                <a:gd name="T12" fmla="*/ 56 w 828"/>
                <a:gd name="T13" fmla="*/ 172 h 1241"/>
                <a:gd name="T14" fmla="*/ 68 w 828"/>
                <a:gd name="T15" fmla="*/ 210 h 1241"/>
                <a:gd name="T16" fmla="*/ 87 w 828"/>
                <a:gd name="T17" fmla="*/ 252 h 1241"/>
                <a:gd name="T18" fmla="*/ 101 w 828"/>
                <a:gd name="T19" fmla="*/ 295 h 1241"/>
                <a:gd name="T20" fmla="*/ 108 w 828"/>
                <a:gd name="T21" fmla="*/ 336 h 1241"/>
                <a:gd name="T22" fmla="*/ 111 w 828"/>
                <a:gd name="T23" fmla="*/ 375 h 1241"/>
                <a:gd name="T24" fmla="*/ 109 w 828"/>
                <a:gd name="T25" fmla="*/ 412 h 1241"/>
                <a:gd name="T26" fmla="*/ 104 w 828"/>
                <a:gd name="T27" fmla="*/ 446 h 1241"/>
                <a:gd name="T28" fmla="*/ 94 w 828"/>
                <a:gd name="T29" fmla="*/ 478 h 1241"/>
                <a:gd name="T30" fmla="*/ 83 w 828"/>
                <a:gd name="T31" fmla="*/ 506 h 1241"/>
                <a:gd name="T32" fmla="*/ 70 w 828"/>
                <a:gd name="T33" fmla="*/ 532 h 1241"/>
                <a:gd name="T34" fmla="*/ 57 w 828"/>
                <a:gd name="T35" fmla="*/ 553 h 1241"/>
                <a:gd name="T36" fmla="*/ 45 w 828"/>
                <a:gd name="T37" fmla="*/ 572 h 1241"/>
                <a:gd name="T38" fmla="*/ 32 w 828"/>
                <a:gd name="T39" fmla="*/ 588 h 1241"/>
                <a:gd name="T40" fmla="*/ 20 w 828"/>
                <a:gd name="T41" fmla="*/ 600 h 1241"/>
                <a:gd name="T42" fmla="*/ 11 w 828"/>
                <a:gd name="T43" fmla="*/ 610 h 1241"/>
                <a:gd name="T44" fmla="*/ 5 w 828"/>
                <a:gd name="T45" fmla="*/ 616 h 1241"/>
                <a:gd name="T46" fmla="*/ 1 w 828"/>
                <a:gd name="T47" fmla="*/ 619 h 1241"/>
                <a:gd name="T48" fmla="*/ 396 w 828"/>
                <a:gd name="T49" fmla="*/ 620 h 1241"/>
                <a:gd name="T50" fmla="*/ 397 w 828"/>
                <a:gd name="T51" fmla="*/ 613 h 1241"/>
                <a:gd name="T52" fmla="*/ 402 w 828"/>
                <a:gd name="T53" fmla="*/ 598 h 1241"/>
                <a:gd name="T54" fmla="*/ 406 w 828"/>
                <a:gd name="T55" fmla="*/ 573 h 1241"/>
                <a:gd name="T56" fmla="*/ 411 w 828"/>
                <a:gd name="T57" fmla="*/ 540 h 1241"/>
                <a:gd name="T58" fmla="*/ 415 w 828"/>
                <a:gd name="T59" fmla="*/ 502 h 1241"/>
                <a:gd name="T60" fmla="*/ 415 w 828"/>
                <a:gd name="T61" fmla="*/ 459 h 1241"/>
                <a:gd name="T62" fmla="*/ 411 w 828"/>
                <a:gd name="T63" fmla="*/ 415 h 1241"/>
                <a:gd name="T64" fmla="*/ 403 w 828"/>
                <a:gd name="T65" fmla="*/ 368 h 1241"/>
                <a:gd name="T66" fmla="*/ 390 w 828"/>
                <a:gd name="T67" fmla="*/ 327 h 1241"/>
                <a:gd name="T68" fmla="*/ 381 w 828"/>
                <a:gd name="T69" fmla="*/ 298 h 1241"/>
                <a:gd name="T70" fmla="*/ 371 w 828"/>
                <a:gd name="T71" fmla="*/ 275 h 1241"/>
                <a:gd name="T72" fmla="*/ 365 w 828"/>
                <a:gd name="T73" fmla="*/ 258 h 1241"/>
                <a:gd name="T74" fmla="*/ 357 w 828"/>
                <a:gd name="T75" fmla="*/ 243 h 1241"/>
                <a:gd name="T76" fmla="*/ 350 w 828"/>
                <a:gd name="T77" fmla="*/ 229 h 1241"/>
                <a:gd name="T78" fmla="*/ 345 w 828"/>
                <a:gd name="T79" fmla="*/ 212 h 1241"/>
                <a:gd name="T80" fmla="*/ 339 w 828"/>
                <a:gd name="T81" fmla="*/ 191 h 1241"/>
                <a:gd name="T82" fmla="*/ 333 w 828"/>
                <a:gd name="T83" fmla="*/ 168 h 1241"/>
                <a:gd name="T84" fmla="*/ 328 w 828"/>
                <a:gd name="T85" fmla="*/ 149 h 1241"/>
                <a:gd name="T86" fmla="*/ 325 w 828"/>
                <a:gd name="T87" fmla="*/ 130 h 1241"/>
                <a:gd name="T88" fmla="*/ 323 w 828"/>
                <a:gd name="T89" fmla="*/ 112 h 1241"/>
                <a:gd name="T90" fmla="*/ 321 w 828"/>
                <a:gd name="T91" fmla="*/ 93 h 1241"/>
                <a:gd name="T92" fmla="*/ 321 w 828"/>
                <a:gd name="T93" fmla="*/ 72 h 1241"/>
                <a:gd name="T94" fmla="*/ 321 w 828"/>
                <a:gd name="T95" fmla="*/ 47 h 1241"/>
                <a:gd name="T96" fmla="*/ 322 w 828"/>
                <a:gd name="T97" fmla="*/ 19 h 1241"/>
                <a:gd name="T98" fmla="*/ 303 w 828"/>
                <a:gd name="T99" fmla="*/ 2 h 1241"/>
                <a:gd name="T100" fmla="*/ 271 w 828"/>
                <a:gd name="T101" fmla="*/ 0 h 1241"/>
                <a:gd name="T102" fmla="*/ 232 w 828"/>
                <a:gd name="T103" fmla="*/ 4 h 1241"/>
                <a:gd name="T104" fmla="*/ 188 w 828"/>
                <a:gd name="T105" fmla="*/ 16 h 1241"/>
                <a:gd name="T106" fmla="*/ 146 w 828"/>
                <a:gd name="T107" fmla="*/ 29 h 1241"/>
                <a:gd name="T108" fmla="*/ 111 w 828"/>
                <a:gd name="T109" fmla="*/ 42 h 1241"/>
                <a:gd name="T110" fmla="*/ 87 w 828"/>
                <a:gd name="T111" fmla="*/ 53 h 1241"/>
                <a:gd name="T112" fmla="*/ 77 w 828"/>
                <a:gd name="T113" fmla="*/ 58 h 1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8" h="1241">
                  <a:moveTo>
                    <a:pt x="154" y="116"/>
                  </a:moveTo>
                  <a:lnTo>
                    <a:pt x="152" y="116"/>
                  </a:lnTo>
                  <a:lnTo>
                    <a:pt x="150" y="121"/>
                  </a:lnTo>
                  <a:lnTo>
                    <a:pt x="144" y="127"/>
                  </a:lnTo>
                  <a:lnTo>
                    <a:pt x="138" y="136"/>
                  </a:lnTo>
                  <a:lnTo>
                    <a:pt x="131" y="148"/>
                  </a:lnTo>
                  <a:lnTo>
                    <a:pt x="123" y="163"/>
                  </a:lnTo>
                  <a:lnTo>
                    <a:pt x="116" y="180"/>
                  </a:lnTo>
                  <a:lnTo>
                    <a:pt x="112" y="201"/>
                  </a:lnTo>
                  <a:lnTo>
                    <a:pt x="106" y="224"/>
                  </a:lnTo>
                  <a:lnTo>
                    <a:pt x="104" y="249"/>
                  </a:lnTo>
                  <a:lnTo>
                    <a:pt x="102" y="279"/>
                  </a:lnTo>
                  <a:lnTo>
                    <a:pt x="106" y="309"/>
                  </a:lnTo>
                  <a:lnTo>
                    <a:pt x="112" y="344"/>
                  </a:lnTo>
                  <a:lnTo>
                    <a:pt x="121" y="380"/>
                  </a:lnTo>
                  <a:lnTo>
                    <a:pt x="135" y="420"/>
                  </a:lnTo>
                  <a:lnTo>
                    <a:pt x="154" y="463"/>
                  </a:lnTo>
                  <a:lnTo>
                    <a:pt x="173" y="505"/>
                  </a:lnTo>
                  <a:lnTo>
                    <a:pt x="188" y="549"/>
                  </a:lnTo>
                  <a:lnTo>
                    <a:pt x="201" y="591"/>
                  </a:lnTo>
                  <a:lnTo>
                    <a:pt x="211" y="632"/>
                  </a:lnTo>
                  <a:lnTo>
                    <a:pt x="216" y="672"/>
                  </a:lnTo>
                  <a:lnTo>
                    <a:pt x="220" y="712"/>
                  </a:lnTo>
                  <a:lnTo>
                    <a:pt x="222" y="750"/>
                  </a:lnTo>
                  <a:lnTo>
                    <a:pt x="222" y="788"/>
                  </a:lnTo>
                  <a:lnTo>
                    <a:pt x="218" y="824"/>
                  </a:lnTo>
                  <a:lnTo>
                    <a:pt x="213" y="859"/>
                  </a:lnTo>
                  <a:lnTo>
                    <a:pt x="207" y="893"/>
                  </a:lnTo>
                  <a:lnTo>
                    <a:pt x="197" y="925"/>
                  </a:lnTo>
                  <a:lnTo>
                    <a:pt x="188" y="956"/>
                  </a:lnTo>
                  <a:lnTo>
                    <a:pt x="178" y="984"/>
                  </a:lnTo>
                  <a:lnTo>
                    <a:pt x="165" y="1013"/>
                  </a:lnTo>
                  <a:lnTo>
                    <a:pt x="154" y="1039"/>
                  </a:lnTo>
                  <a:lnTo>
                    <a:pt x="140" y="1064"/>
                  </a:lnTo>
                  <a:lnTo>
                    <a:pt x="127" y="1085"/>
                  </a:lnTo>
                  <a:lnTo>
                    <a:pt x="114" y="1106"/>
                  </a:lnTo>
                  <a:lnTo>
                    <a:pt x="102" y="1127"/>
                  </a:lnTo>
                  <a:lnTo>
                    <a:pt x="89" y="1144"/>
                  </a:lnTo>
                  <a:lnTo>
                    <a:pt x="76" y="1161"/>
                  </a:lnTo>
                  <a:lnTo>
                    <a:pt x="64" y="1176"/>
                  </a:lnTo>
                  <a:lnTo>
                    <a:pt x="53" y="1189"/>
                  </a:lnTo>
                  <a:lnTo>
                    <a:pt x="40" y="1201"/>
                  </a:lnTo>
                  <a:lnTo>
                    <a:pt x="30" y="1212"/>
                  </a:lnTo>
                  <a:lnTo>
                    <a:pt x="21" y="1220"/>
                  </a:lnTo>
                  <a:lnTo>
                    <a:pt x="15" y="1227"/>
                  </a:lnTo>
                  <a:lnTo>
                    <a:pt x="9" y="1233"/>
                  </a:lnTo>
                  <a:lnTo>
                    <a:pt x="4" y="1237"/>
                  </a:lnTo>
                  <a:lnTo>
                    <a:pt x="2" y="1239"/>
                  </a:lnTo>
                  <a:lnTo>
                    <a:pt x="0" y="1241"/>
                  </a:lnTo>
                  <a:lnTo>
                    <a:pt x="790" y="1241"/>
                  </a:lnTo>
                  <a:lnTo>
                    <a:pt x="790" y="1237"/>
                  </a:lnTo>
                  <a:lnTo>
                    <a:pt x="792" y="1227"/>
                  </a:lnTo>
                  <a:lnTo>
                    <a:pt x="796" y="1214"/>
                  </a:lnTo>
                  <a:lnTo>
                    <a:pt x="802" y="1197"/>
                  </a:lnTo>
                  <a:lnTo>
                    <a:pt x="806" y="1172"/>
                  </a:lnTo>
                  <a:lnTo>
                    <a:pt x="811" y="1146"/>
                  </a:lnTo>
                  <a:lnTo>
                    <a:pt x="817" y="1115"/>
                  </a:lnTo>
                  <a:lnTo>
                    <a:pt x="821" y="1081"/>
                  </a:lnTo>
                  <a:lnTo>
                    <a:pt x="825" y="1045"/>
                  </a:lnTo>
                  <a:lnTo>
                    <a:pt x="828" y="1005"/>
                  </a:lnTo>
                  <a:lnTo>
                    <a:pt x="828" y="963"/>
                  </a:lnTo>
                  <a:lnTo>
                    <a:pt x="828" y="919"/>
                  </a:lnTo>
                  <a:lnTo>
                    <a:pt x="826" y="876"/>
                  </a:lnTo>
                  <a:lnTo>
                    <a:pt x="821" y="830"/>
                  </a:lnTo>
                  <a:lnTo>
                    <a:pt x="815" y="784"/>
                  </a:lnTo>
                  <a:lnTo>
                    <a:pt x="804" y="737"/>
                  </a:lnTo>
                  <a:lnTo>
                    <a:pt x="790" y="693"/>
                  </a:lnTo>
                  <a:lnTo>
                    <a:pt x="779" y="655"/>
                  </a:lnTo>
                  <a:lnTo>
                    <a:pt x="769" y="623"/>
                  </a:lnTo>
                  <a:lnTo>
                    <a:pt x="760" y="596"/>
                  </a:lnTo>
                  <a:lnTo>
                    <a:pt x="750" y="572"/>
                  </a:lnTo>
                  <a:lnTo>
                    <a:pt x="741" y="551"/>
                  </a:lnTo>
                  <a:lnTo>
                    <a:pt x="733" y="532"/>
                  </a:lnTo>
                  <a:lnTo>
                    <a:pt x="728" y="517"/>
                  </a:lnTo>
                  <a:lnTo>
                    <a:pt x="720" y="501"/>
                  </a:lnTo>
                  <a:lnTo>
                    <a:pt x="712" y="486"/>
                  </a:lnTo>
                  <a:lnTo>
                    <a:pt x="707" y="473"/>
                  </a:lnTo>
                  <a:lnTo>
                    <a:pt x="699" y="458"/>
                  </a:lnTo>
                  <a:lnTo>
                    <a:pt x="693" y="442"/>
                  </a:lnTo>
                  <a:lnTo>
                    <a:pt x="688" y="425"/>
                  </a:lnTo>
                  <a:lnTo>
                    <a:pt x="682" y="404"/>
                  </a:lnTo>
                  <a:lnTo>
                    <a:pt x="676" y="383"/>
                  </a:lnTo>
                  <a:lnTo>
                    <a:pt x="669" y="359"/>
                  </a:lnTo>
                  <a:lnTo>
                    <a:pt x="665" y="336"/>
                  </a:lnTo>
                  <a:lnTo>
                    <a:pt x="659" y="315"/>
                  </a:lnTo>
                  <a:lnTo>
                    <a:pt x="655" y="298"/>
                  </a:lnTo>
                  <a:lnTo>
                    <a:pt x="652" y="279"/>
                  </a:lnTo>
                  <a:lnTo>
                    <a:pt x="648" y="260"/>
                  </a:lnTo>
                  <a:lnTo>
                    <a:pt x="646" y="241"/>
                  </a:lnTo>
                  <a:lnTo>
                    <a:pt x="644" y="224"/>
                  </a:lnTo>
                  <a:lnTo>
                    <a:pt x="642" y="205"/>
                  </a:lnTo>
                  <a:lnTo>
                    <a:pt x="640" y="186"/>
                  </a:lnTo>
                  <a:lnTo>
                    <a:pt x="640" y="165"/>
                  </a:lnTo>
                  <a:lnTo>
                    <a:pt x="640" y="144"/>
                  </a:lnTo>
                  <a:lnTo>
                    <a:pt x="640" y="119"/>
                  </a:lnTo>
                  <a:lnTo>
                    <a:pt x="640" y="95"/>
                  </a:lnTo>
                  <a:lnTo>
                    <a:pt x="642" y="66"/>
                  </a:lnTo>
                  <a:lnTo>
                    <a:pt x="642" y="38"/>
                  </a:lnTo>
                  <a:lnTo>
                    <a:pt x="627" y="19"/>
                  </a:lnTo>
                  <a:lnTo>
                    <a:pt x="604" y="5"/>
                  </a:lnTo>
                  <a:lnTo>
                    <a:pt x="574" y="0"/>
                  </a:lnTo>
                  <a:lnTo>
                    <a:pt x="541" y="0"/>
                  </a:lnTo>
                  <a:lnTo>
                    <a:pt x="501" y="1"/>
                  </a:lnTo>
                  <a:lnTo>
                    <a:pt x="462" y="9"/>
                  </a:lnTo>
                  <a:lnTo>
                    <a:pt x="418" y="19"/>
                  </a:lnTo>
                  <a:lnTo>
                    <a:pt x="376" y="32"/>
                  </a:lnTo>
                  <a:lnTo>
                    <a:pt x="332" y="45"/>
                  </a:lnTo>
                  <a:lnTo>
                    <a:pt x="292" y="58"/>
                  </a:lnTo>
                  <a:lnTo>
                    <a:pt x="254" y="72"/>
                  </a:lnTo>
                  <a:lnTo>
                    <a:pt x="222" y="85"/>
                  </a:lnTo>
                  <a:lnTo>
                    <a:pt x="194" y="96"/>
                  </a:lnTo>
                  <a:lnTo>
                    <a:pt x="173" y="106"/>
                  </a:lnTo>
                  <a:lnTo>
                    <a:pt x="159" y="112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1" name="Freeform 8"/>
            <p:cNvSpPr>
              <a:spLocks/>
            </p:cNvSpPr>
            <p:nvPr/>
          </p:nvSpPr>
          <p:spPr bwMode="auto">
            <a:xfrm>
              <a:off x="888" y="1231"/>
              <a:ext cx="98" cy="625"/>
            </a:xfrm>
            <a:custGeom>
              <a:avLst/>
              <a:gdLst>
                <a:gd name="T0" fmla="*/ 5 w 195"/>
                <a:gd name="T1" fmla="*/ 37 h 1251"/>
                <a:gd name="T2" fmla="*/ 3 w 195"/>
                <a:gd name="T3" fmla="*/ 45 h 1251"/>
                <a:gd name="T4" fmla="*/ 2 w 195"/>
                <a:gd name="T5" fmla="*/ 59 h 1251"/>
                <a:gd name="T6" fmla="*/ 1 w 195"/>
                <a:gd name="T7" fmla="*/ 80 h 1251"/>
                <a:gd name="T8" fmla="*/ 1 w 195"/>
                <a:gd name="T9" fmla="*/ 105 h 1251"/>
                <a:gd name="T10" fmla="*/ 2 w 195"/>
                <a:gd name="T11" fmla="*/ 134 h 1251"/>
                <a:gd name="T12" fmla="*/ 6 w 195"/>
                <a:gd name="T13" fmla="*/ 166 h 1251"/>
                <a:gd name="T14" fmla="*/ 13 w 195"/>
                <a:gd name="T15" fmla="*/ 201 h 1251"/>
                <a:gd name="T16" fmla="*/ 24 w 195"/>
                <a:gd name="T17" fmla="*/ 236 h 1251"/>
                <a:gd name="T18" fmla="*/ 32 w 195"/>
                <a:gd name="T19" fmla="*/ 268 h 1251"/>
                <a:gd name="T20" fmla="*/ 40 w 195"/>
                <a:gd name="T21" fmla="*/ 297 h 1251"/>
                <a:gd name="T22" fmla="*/ 47 w 195"/>
                <a:gd name="T23" fmla="*/ 326 h 1251"/>
                <a:gd name="T24" fmla="*/ 52 w 195"/>
                <a:gd name="T25" fmla="*/ 352 h 1251"/>
                <a:gd name="T26" fmla="*/ 56 w 195"/>
                <a:gd name="T27" fmla="*/ 375 h 1251"/>
                <a:gd name="T28" fmla="*/ 59 w 195"/>
                <a:gd name="T29" fmla="*/ 399 h 1251"/>
                <a:gd name="T30" fmla="*/ 61 w 195"/>
                <a:gd name="T31" fmla="*/ 422 h 1251"/>
                <a:gd name="T32" fmla="*/ 61 w 195"/>
                <a:gd name="T33" fmla="*/ 445 h 1251"/>
                <a:gd name="T34" fmla="*/ 56 w 195"/>
                <a:gd name="T35" fmla="*/ 472 h 1251"/>
                <a:gd name="T36" fmla="*/ 48 w 195"/>
                <a:gd name="T37" fmla="*/ 504 h 1251"/>
                <a:gd name="T38" fmla="*/ 37 w 195"/>
                <a:gd name="T39" fmla="*/ 535 h 1251"/>
                <a:gd name="T40" fmla="*/ 26 w 195"/>
                <a:gd name="T41" fmla="*/ 565 h 1251"/>
                <a:gd name="T42" fmla="*/ 14 w 195"/>
                <a:gd name="T43" fmla="*/ 592 h 1251"/>
                <a:gd name="T44" fmla="*/ 6 w 195"/>
                <a:gd name="T45" fmla="*/ 612 h 1251"/>
                <a:gd name="T46" fmla="*/ 0 w 195"/>
                <a:gd name="T47" fmla="*/ 623 h 1251"/>
                <a:gd name="T48" fmla="*/ 74 w 195"/>
                <a:gd name="T49" fmla="*/ 623 h 1251"/>
                <a:gd name="T50" fmla="*/ 75 w 195"/>
                <a:gd name="T51" fmla="*/ 619 h 1251"/>
                <a:gd name="T52" fmla="*/ 80 w 195"/>
                <a:gd name="T53" fmla="*/ 603 h 1251"/>
                <a:gd name="T54" fmla="*/ 87 w 195"/>
                <a:gd name="T55" fmla="*/ 580 h 1251"/>
                <a:gd name="T56" fmla="*/ 92 w 195"/>
                <a:gd name="T57" fmla="*/ 548 h 1251"/>
                <a:gd name="T58" fmla="*/ 96 w 195"/>
                <a:gd name="T59" fmla="*/ 510 h 1251"/>
                <a:gd name="T60" fmla="*/ 98 w 195"/>
                <a:gd name="T61" fmla="*/ 468 h 1251"/>
                <a:gd name="T62" fmla="*/ 94 w 195"/>
                <a:gd name="T63" fmla="*/ 420 h 1251"/>
                <a:gd name="T64" fmla="*/ 86 w 195"/>
                <a:gd name="T65" fmla="*/ 369 h 1251"/>
                <a:gd name="T66" fmla="*/ 72 w 195"/>
                <a:gd name="T67" fmla="*/ 317 h 1251"/>
                <a:gd name="T68" fmla="*/ 62 w 195"/>
                <a:gd name="T69" fmla="*/ 268 h 1251"/>
                <a:gd name="T70" fmla="*/ 51 w 195"/>
                <a:gd name="T71" fmla="*/ 221 h 1251"/>
                <a:gd name="T72" fmla="*/ 44 w 195"/>
                <a:gd name="T73" fmla="*/ 177 h 1251"/>
                <a:gd name="T74" fmla="*/ 37 w 195"/>
                <a:gd name="T75" fmla="*/ 135 h 1251"/>
                <a:gd name="T76" fmla="*/ 33 w 195"/>
                <a:gd name="T77" fmla="*/ 97 h 1251"/>
                <a:gd name="T78" fmla="*/ 32 w 195"/>
                <a:gd name="T79" fmla="*/ 63 h 1251"/>
                <a:gd name="T80" fmla="*/ 35 w 195"/>
                <a:gd name="T81" fmla="*/ 32 h 1251"/>
                <a:gd name="T82" fmla="*/ 36 w 195"/>
                <a:gd name="T83" fmla="*/ 11 h 1251"/>
                <a:gd name="T84" fmla="*/ 34 w 195"/>
                <a:gd name="T85" fmla="*/ 2 h 1251"/>
                <a:gd name="T86" fmla="*/ 30 w 195"/>
                <a:gd name="T87" fmla="*/ 1 h 1251"/>
                <a:gd name="T88" fmla="*/ 24 w 195"/>
                <a:gd name="T89" fmla="*/ 7 h 1251"/>
                <a:gd name="T90" fmla="*/ 16 w 195"/>
                <a:gd name="T91" fmla="*/ 15 h 1251"/>
                <a:gd name="T92" fmla="*/ 11 w 195"/>
                <a:gd name="T93" fmla="*/ 26 h 1251"/>
                <a:gd name="T94" fmla="*/ 6 w 195"/>
                <a:gd name="T95" fmla="*/ 32 h 1251"/>
                <a:gd name="T96" fmla="*/ 5 w 195"/>
                <a:gd name="T97" fmla="*/ 36 h 1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5" h="1251">
                  <a:moveTo>
                    <a:pt x="9" y="73"/>
                  </a:moveTo>
                  <a:lnTo>
                    <a:pt x="9" y="75"/>
                  </a:lnTo>
                  <a:lnTo>
                    <a:pt x="7" y="80"/>
                  </a:lnTo>
                  <a:lnTo>
                    <a:pt x="5" y="90"/>
                  </a:lnTo>
                  <a:lnTo>
                    <a:pt x="5" y="103"/>
                  </a:lnTo>
                  <a:lnTo>
                    <a:pt x="4" y="118"/>
                  </a:lnTo>
                  <a:lnTo>
                    <a:pt x="2" y="137"/>
                  </a:lnTo>
                  <a:lnTo>
                    <a:pt x="2" y="160"/>
                  </a:lnTo>
                  <a:lnTo>
                    <a:pt x="2" y="185"/>
                  </a:lnTo>
                  <a:lnTo>
                    <a:pt x="2" y="210"/>
                  </a:lnTo>
                  <a:lnTo>
                    <a:pt x="2" y="240"/>
                  </a:lnTo>
                  <a:lnTo>
                    <a:pt x="4" y="268"/>
                  </a:lnTo>
                  <a:lnTo>
                    <a:pt x="7" y="301"/>
                  </a:lnTo>
                  <a:lnTo>
                    <a:pt x="11" y="333"/>
                  </a:lnTo>
                  <a:lnTo>
                    <a:pt x="19" y="367"/>
                  </a:lnTo>
                  <a:lnTo>
                    <a:pt x="26" y="403"/>
                  </a:lnTo>
                  <a:lnTo>
                    <a:pt x="36" y="438"/>
                  </a:lnTo>
                  <a:lnTo>
                    <a:pt x="47" y="472"/>
                  </a:lnTo>
                  <a:lnTo>
                    <a:pt x="55" y="504"/>
                  </a:lnTo>
                  <a:lnTo>
                    <a:pt x="64" y="536"/>
                  </a:lnTo>
                  <a:lnTo>
                    <a:pt x="74" y="567"/>
                  </a:lnTo>
                  <a:lnTo>
                    <a:pt x="80" y="595"/>
                  </a:lnTo>
                  <a:lnTo>
                    <a:pt x="87" y="624"/>
                  </a:lnTo>
                  <a:lnTo>
                    <a:pt x="93" y="652"/>
                  </a:lnTo>
                  <a:lnTo>
                    <a:pt x="99" y="679"/>
                  </a:lnTo>
                  <a:lnTo>
                    <a:pt x="104" y="704"/>
                  </a:lnTo>
                  <a:lnTo>
                    <a:pt x="108" y="728"/>
                  </a:lnTo>
                  <a:lnTo>
                    <a:pt x="112" y="751"/>
                  </a:lnTo>
                  <a:lnTo>
                    <a:pt x="116" y="776"/>
                  </a:lnTo>
                  <a:lnTo>
                    <a:pt x="118" y="799"/>
                  </a:lnTo>
                  <a:lnTo>
                    <a:pt x="119" y="821"/>
                  </a:lnTo>
                  <a:lnTo>
                    <a:pt x="121" y="844"/>
                  </a:lnTo>
                  <a:lnTo>
                    <a:pt x="123" y="867"/>
                  </a:lnTo>
                  <a:lnTo>
                    <a:pt x="121" y="890"/>
                  </a:lnTo>
                  <a:lnTo>
                    <a:pt x="118" y="917"/>
                  </a:lnTo>
                  <a:lnTo>
                    <a:pt x="112" y="945"/>
                  </a:lnTo>
                  <a:lnTo>
                    <a:pt x="104" y="975"/>
                  </a:lnTo>
                  <a:lnTo>
                    <a:pt x="95" y="1008"/>
                  </a:lnTo>
                  <a:lnTo>
                    <a:pt x="85" y="1038"/>
                  </a:lnTo>
                  <a:lnTo>
                    <a:pt x="74" y="1070"/>
                  </a:lnTo>
                  <a:lnTo>
                    <a:pt x="62" y="1103"/>
                  </a:lnTo>
                  <a:lnTo>
                    <a:pt x="51" y="1131"/>
                  </a:lnTo>
                  <a:lnTo>
                    <a:pt x="40" y="1160"/>
                  </a:lnTo>
                  <a:lnTo>
                    <a:pt x="28" y="1184"/>
                  </a:lnTo>
                  <a:lnTo>
                    <a:pt x="19" y="1207"/>
                  </a:lnTo>
                  <a:lnTo>
                    <a:pt x="11" y="1224"/>
                  </a:lnTo>
                  <a:lnTo>
                    <a:pt x="4" y="1240"/>
                  </a:lnTo>
                  <a:lnTo>
                    <a:pt x="0" y="1247"/>
                  </a:lnTo>
                  <a:lnTo>
                    <a:pt x="0" y="1251"/>
                  </a:lnTo>
                  <a:lnTo>
                    <a:pt x="148" y="1247"/>
                  </a:lnTo>
                  <a:lnTo>
                    <a:pt x="148" y="1245"/>
                  </a:lnTo>
                  <a:lnTo>
                    <a:pt x="150" y="1238"/>
                  </a:lnTo>
                  <a:lnTo>
                    <a:pt x="154" y="1224"/>
                  </a:lnTo>
                  <a:lnTo>
                    <a:pt x="159" y="1207"/>
                  </a:lnTo>
                  <a:lnTo>
                    <a:pt x="165" y="1184"/>
                  </a:lnTo>
                  <a:lnTo>
                    <a:pt x="173" y="1160"/>
                  </a:lnTo>
                  <a:lnTo>
                    <a:pt x="178" y="1129"/>
                  </a:lnTo>
                  <a:lnTo>
                    <a:pt x="184" y="1097"/>
                  </a:lnTo>
                  <a:lnTo>
                    <a:pt x="188" y="1061"/>
                  </a:lnTo>
                  <a:lnTo>
                    <a:pt x="192" y="1021"/>
                  </a:lnTo>
                  <a:lnTo>
                    <a:pt x="194" y="979"/>
                  </a:lnTo>
                  <a:lnTo>
                    <a:pt x="195" y="936"/>
                  </a:lnTo>
                  <a:lnTo>
                    <a:pt x="192" y="888"/>
                  </a:lnTo>
                  <a:lnTo>
                    <a:pt x="188" y="840"/>
                  </a:lnTo>
                  <a:lnTo>
                    <a:pt x="180" y="789"/>
                  </a:lnTo>
                  <a:lnTo>
                    <a:pt x="171" y="738"/>
                  </a:lnTo>
                  <a:lnTo>
                    <a:pt x="157" y="687"/>
                  </a:lnTo>
                  <a:lnTo>
                    <a:pt x="144" y="635"/>
                  </a:lnTo>
                  <a:lnTo>
                    <a:pt x="133" y="586"/>
                  </a:lnTo>
                  <a:lnTo>
                    <a:pt x="123" y="536"/>
                  </a:lnTo>
                  <a:lnTo>
                    <a:pt x="112" y="489"/>
                  </a:lnTo>
                  <a:lnTo>
                    <a:pt x="102" y="443"/>
                  </a:lnTo>
                  <a:lnTo>
                    <a:pt x="95" y="398"/>
                  </a:lnTo>
                  <a:lnTo>
                    <a:pt x="87" y="354"/>
                  </a:lnTo>
                  <a:lnTo>
                    <a:pt x="80" y="310"/>
                  </a:lnTo>
                  <a:lnTo>
                    <a:pt x="74" y="270"/>
                  </a:lnTo>
                  <a:lnTo>
                    <a:pt x="70" y="230"/>
                  </a:lnTo>
                  <a:lnTo>
                    <a:pt x="66" y="194"/>
                  </a:lnTo>
                  <a:lnTo>
                    <a:pt x="64" y="158"/>
                  </a:lnTo>
                  <a:lnTo>
                    <a:pt x="64" y="126"/>
                  </a:lnTo>
                  <a:lnTo>
                    <a:pt x="66" y="94"/>
                  </a:lnTo>
                  <a:lnTo>
                    <a:pt x="70" y="65"/>
                  </a:lnTo>
                  <a:lnTo>
                    <a:pt x="72" y="40"/>
                  </a:lnTo>
                  <a:lnTo>
                    <a:pt x="72" y="23"/>
                  </a:lnTo>
                  <a:lnTo>
                    <a:pt x="70" y="10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59" y="2"/>
                  </a:lnTo>
                  <a:lnTo>
                    <a:pt x="53" y="6"/>
                  </a:lnTo>
                  <a:lnTo>
                    <a:pt x="47" y="14"/>
                  </a:lnTo>
                  <a:lnTo>
                    <a:pt x="40" y="21"/>
                  </a:lnTo>
                  <a:lnTo>
                    <a:pt x="32" y="31"/>
                  </a:lnTo>
                  <a:lnTo>
                    <a:pt x="26" y="40"/>
                  </a:lnTo>
                  <a:lnTo>
                    <a:pt x="21" y="52"/>
                  </a:lnTo>
                  <a:lnTo>
                    <a:pt x="15" y="59"/>
                  </a:lnTo>
                  <a:lnTo>
                    <a:pt x="11" y="65"/>
                  </a:lnTo>
                  <a:lnTo>
                    <a:pt x="9" y="71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3B9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2" name="Freeform 9"/>
            <p:cNvSpPr>
              <a:spLocks/>
            </p:cNvSpPr>
            <p:nvPr/>
          </p:nvSpPr>
          <p:spPr bwMode="auto">
            <a:xfrm>
              <a:off x="950" y="1242"/>
              <a:ext cx="126" cy="618"/>
            </a:xfrm>
            <a:custGeom>
              <a:avLst/>
              <a:gdLst>
                <a:gd name="T0" fmla="*/ 5 w 251"/>
                <a:gd name="T1" fmla="*/ 20 h 1238"/>
                <a:gd name="T2" fmla="*/ 3 w 251"/>
                <a:gd name="T3" fmla="*/ 27 h 1238"/>
                <a:gd name="T4" fmla="*/ 2 w 251"/>
                <a:gd name="T5" fmla="*/ 40 h 1238"/>
                <a:gd name="T6" fmla="*/ 0 w 251"/>
                <a:gd name="T7" fmla="*/ 59 h 1238"/>
                <a:gd name="T8" fmla="*/ 0 w 251"/>
                <a:gd name="T9" fmla="*/ 82 h 1238"/>
                <a:gd name="T10" fmla="*/ 1 w 251"/>
                <a:gd name="T11" fmla="*/ 108 h 1238"/>
                <a:gd name="T12" fmla="*/ 5 w 251"/>
                <a:gd name="T13" fmla="*/ 138 h 1238"/>
                <a:gd name="T14" fmla="*/ 13 w 251"/>
                <a:gd name="T15" fmla="*/ 170 h 1238"/>
                <a:gd name="T16" fmla="*/ 22 w 251"/>
                <a:gd name="T17" fmla="*/ 202 h 1238"/>
                <a:gd name="T18" fmla="*/ 34 w 251"/>
                <a:gd name="T19" fmla="*/ 235 h 1238"/>
                <a:gd name="T20" fmla="*/ 45 w 251"/>
                <a:gd name="T21" fmla="*/ 266 h 1238"/>
                <a:gd name="T22" fmla="*/ 55 w 251"/>
                <a:gd name="T23" fmla="*/ 297 h 1238"/>
                <a:gd name="T24" fmla="*/ 65 w 251"/>
                <a:gd name="T25" fmla="*/ 329 h 1238"/>
                <a:gd name="T26" fmla="*/ 74 w 251"/>
                <a:gd name="T27" fmla="*/ 362 h 1238"/>
                <a:gd name="T28" fmla="*/ 78 w 251"/>
                <a:gd name="T29" fmla="*/ 397 h 1238"/>
                <a:gd name="T30" fmla="*/ 80 w 251"/>
                <a:gd name="T31" fmla="*/ 434 h 1238"/>
                <a:gd name="T32" fmla="*/ 79 w 251"/>
                <a:gd name="T33" fmla="*/ 473 h 1238"/>
                <a:gd name="T34" fmla="*/ 74 w 251"/>
                <a:gd name="T35" fmla="*/ 508 h 1238"/>
                <a:gd name="T36" fmla="*/ 70 w 251"/>
                <a:gd name="T37" fmla="*/ 538 h 1238"/>
                <a:gd name="T38" fmla="*/ 63 w 251"/>
                <a:gd name="T39" fmla="*/ 564 h 1238"/>
                <a:gd name="T40" fmla="*/ 56 w 251"/>
                <a:gd name="T41" fmla="*/ 585 h 1238"/>
                <a:gd name="T42" fmla="*/ 51 w 251"/>
                <a:gd name="T43" fmla="*/ 601 h 1238"/>
                <a:gd name="T44" fmla="*/ 47 w 251"/>
                <a:gd name="T45" fmla="*/ 611 h 1238"/>
                <a:gd name="T46" fmla="*/ 44 w 251"/>
                <a:gd name="T47" fmla="*/ 617 h 1238"/>
                <a:gd name="T48" fmla="*/ 104 w 251"/>
                <a:gd name="T49" fmla="*/ 614 h 1238"/>
                <a:gd name="T50" fmla="*/ 106 w 251"/>
                <a:gd name="T51" fmla="*/ 608 h 1238"/>
                <a:gd name="T52" fmla="*/ 112 w 251"/>
                <a:gd name="T53" fmla="*/ 589 h 1238"/>
                <a:gd name="T54" fmla="*/ 117 w 251"/>
                <a:gd name="T55" fmla="*/ 560 h 1238"/>
                <a:gd name="T56" fmla="*/ 123 w 251"/>
                <a:gd name="T57" fmla="*/ 523 h 1238"/>
                <a:gd name="T58" fmla="*/ 126 w 251"/>
                <a:gd name="T59" fmla="*/ 479 h 1238"/>
                <a:gd name="T60" fmla="*/ 125 w 251"/>
                <a:gd name="T61" fmla="*/ 431 h 1238"/>
                <a:gd name="T62" fmla="*/ 117 w 251"/>
                <a:gd name="T63" fmla="*/ 380 h 1238"/>
                <a:gd name="T64" fmla="*/ 102 w 251"/>
                <a:gd name="T65" fmla="*/ 328 h 1238"/>
                <a:gd name="T66" fmla="*/ 84 w 251"/>
                <a:gd name="T67" fmla="*/ 276 h 1238"/>
                <a:gd name="T68" fmla="*/ 71 w 251"/>
                <a:gd name="T69" fmla="*/ 223 h 1238"/>
                <a:gd name="T70" fmla="*/ 60 w 251"/>
                <a:gd name="T71" fmla="*/ 172 h 1238"/>
                <a:gd name="T72" fmla="*/ 53 w 251"/>
                <a:gd name="T73" fmla="*/ 125 h 1238"/>
                <a:gd name="T74" fmla="*/ 48 w 251"/>
                <a:gd name="T75" fmla="*/ 84 h 1238"/>
                <a:gd name="T76" fmla="*/ 45 w 251"/>
                <a:gd name="T77" fmla="*/ 49 h 1238"/>
                <a:gd name="T78" fmla="*/ 43 w 251"/>
                <a:gd name="T79" fmla="*/ 24 h 1238"/>
                <a:gd name="T80" fmla="*/ 42 w 251"/>
                <a:gd name="T81" fmla="*/ 8 h 1238"/>
                <a:gd name="T82" fmla="*/ 40 w 251"/>
                <a:gd name="T83" fmla="*/ 2 h 1238"/>
                <a:gd name="T84" fmla="*/ 36 w 251"/>
                <a:gd name="T85" fmla="*/ 0 h 1238"/>
                <a:gd name="T86" fmla="*/ 30 w 251"/>
                <a:gd name="T87" fmla="*/ 1 h 1238"/>
                <a:gd name="T88" fmla="*/ 23 w 251"/>
                <a:gd name="T89" fmla="*/ 5 h 1238"/>
                <a:gd name="T90" fmla="*/ 17 w 251"/>
                <a:gd name="T91" fmla="*/ 9 h 1238"/>
                <a:gd name="T92" fmla="*/ 11 w 251"/>
                <a:gd name="T93" fmla="*/ 14 h 1238"/>
                <a:gd name="T94" fmla="*/ 7 w 251"/>
                <a:gd name="T95" fmla="*/ 17 h 1238"/>
                <a:gd name="T96" fmla="*/ 5 w 251"/>
                <a:gd name="T97" fmla="*/ 19 h 1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1" h="1238">
                  <a:moveTo>
                    <a:pt x="10" y="38"/>
                  </a:moveTo>
                  <a:lnTo>
                    <a:pt x="10" y="40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6" y="67"/>
                  </a:lnTo>
                  <a:lnTo>
                    <a:pt x="4" y="80"/>
                  </a:lnTo>
                  <a:lnTo>
                    <a:pt x="2" y="97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0" y="164"/>
                  </a:lnTo>
                  <a:lnTo>
                    <a:pt x="0" y="190"/>
                  </a:lnTo>
                  <a:lnTo>
                    <a:pt x="2" y="217"/>
                  </a:lnTo>
                  <a:lnTo>
                    <a:pt x="6" y="247"/>
                  </a:lnTo>
                  <a:lnTo>
                    <a:pt x="10" y="276"/>
                  </a:lnTo>
                  <a:lnTo>
                    <a:pt x="17" y="308"/>
                  </a:lnTo>
                  <a:lnTo>
                    <a:pt x="25" y="341"/>
                  </a:lnTo>
                  <a:lnTo>
                    <a:pt x="34" y="375"/>
                  </a:lnTo>
                  <a:lnTo>
                    <a:pt x="44" y="405"/>
                  </a:lnTo>
                  <a:lnTo>
                    <a:pt x="55" y="437"/>
                  </a:lnTo>
                  <a:lnTo>
                    <a:pt x="67" y="470"/>
                  </a:lnTo>
                  <a:lnTo>
                    <a:pt x="78" y="500"/>
                  </a:lnTo>
                  <a:lnTo>
                    <a:pt x="90" y="533"/>
                  </a:lnTo>
                  <a:lnTo>
                    <a:pt x="101" y="563"/>
                  </a:lnTo>
                  <a:lnTo>
                    <a:pt x="110" y="595"/>
                  </a:lnTo>
                  <a:lnTo>
                    <a:pt x="122" y="628"/>
                  </a:lnTo>
                  <a:lnTo>
                    <a:pt x="129" y="660"/>
                  </a:lnTo>
                  <a:lnTo>
                    <a:pt x="139" y="692"/>
                  </a:lnTo>
                  <a:lnTo>
                    <a:pt x="147" y="726"/>
                  </a:lnTo>
                  <a:lnTo>
                    <a:pt x="152" y="761"/>
                  </a:lnTo>
                  <a:lnTo>
                    <a:pt x="156" y="795"/>
                  </a:lnTo>
                  <a:lnTo>
                    <a:pt x="160" y="833"/>
                  </a:lnTo>
                  <a:lnTo>
                    <a:pt x="160" y="869"/>
                  </a:lnTo>
                  <a:lnTo>
                    <a:pt x="160" y="909"/>
                  </a:lnTo>
                  <a:lnTo>
                    <a:pt x="158" y="947"/>
                  </a:lnTo>
                  <a:lnTo>
                    <a:pt x="154" y="983"/>
                  </a:lnTo>
                  <a:lnTo>
                    <a:pt x="148" y="1017"/>
                  </a:lnTo>
                  <a:lnTo>
                    <a:pt x="145" y="1049"/>
                  </a:lnTo>
                  <a:lnTo>
                    <a:pt x="139" y="1078"/>
                  </a:lnTo>
                  <a:lnTo>
                    <a:pt x="133" y="1105"/>
                  </a:lnTo>
                  <a:lnTo>
                    <a:pt x="126" y="1129"/>
                  </a:lnTo>
                  <a:lnTo>
                    <a:pt x="120" y="1152"/>
                  </a:lnTo>
                  <a:lnTo>
                    <a:pt x="112" y="1171"/>
                  </a:lnTo>
                  <a:lnTo>
                    <a:pt x="107" y="1188"/>
                  </a:lnTo>
                  <a:lnTo>
                    <a:pt x="101" y="1203"/>
                  </a:lnTo>
                  <a:lnTo>
                    <a:pt x="97" y="1215"/>
                  </a:lnTo>
                  <a:lnTo>
                    <a:pt x="93" y="1224"/>
                  </a:lnTo>
                  <a:lnTo>
                    <a:pt x="90" y="1232"/>
                  </a:lnTo>
                  <a:lnTo>
                    <a:pt x="88" y="1236"/>
                  </a:lnTo>
                  <a:lnTo>
                    <a:pt x="88" y="1238"/>
                  </a:lnTo>
                  <a:lnTo>
                    <a:pt x="207" y="1230"/>
                  </a:lnTo>
                  <a:lnTo>
                    <a:pt x="209" y="1226"/>
                  </a:lnTo>
                  <a:lnTo>
                    <a:pt x="211" y="1217"/>
                  </a:lnTo>
                  <a:lnTo>
                    <a:pt x="217" y="1200"/>
                  </a:lnTo>
                  <a:lnTo>
                    <a:pt x="223" y="1179"/>
                  </a:lnTo>
                  <a:lnTo>
                    <a:pt x="228" y="1152"/>
                  </a:lnTo>
                  <a:lnTo>
                    <a:pt x="234" y="1122"/>
                  </a:lnTo>
                  <a:lnTo>
                    <a:pt x="240" y="1086"/>
                  </a:lnTo>
                  <a:lnTo>
                    <a:pt x="245" y="1048"/>
                  </a:lnTo>
                  <a:lnTo>
                    <a:pt x="249" y="1006"/>
                  </a:lnTo>
                  <a:lnTo>
                    <a:pt x="251" y="960"/>
                  </a:lnTo>
                  <a:lnTo>
                    <a:pt x="251" y="913"/>
                  </a:lnTo>
                  <a:lnTo>
                    <a:pt x="249" y="863"/>
                  </a:lnTo>
                  <a:lnTo>
                    <a:pt x="244" y="812"/>
                  </a:lnTo>
                  <a:lnTo>
                    <a:pt x="234" y="761"/>
                  </a:lnTo>
                  <a:lnTo>
                    <a:pt x="221" y="709"/>
                  </a:lnTo>
                  <a:lnTo>
                    <a:pt x="204" y="658"/>
                  </a:lnTo>
                  <a:lnTo>
                    <a:pt x="185" y="605"/>
                  </a:lnTo>
                  <a:lnTo>
                    <a:pt x="167" y="552"/>
                  </a:lnTo>
                  <a:lnTo>
                    <a:pt x="152" y="498"/>
                  </a:lnTo>
                  <a:lnTo>
                    <a:pt x="141" y="447"/>
                  </a:lnTo>
                  <a:lnTo>
                    <a:pt x="129" y="394"/>
                  </a:lnTo>
                  <a:lnTo>
                    <a:pt x="120" y="344"/>
                  </a:lnTo>
                  <a:lnTo>
                    <a:pt x="112" y="297"/>
                  </a:lnTo>
                  <a:lnTo>
                    <a:pt x="105" y="251"/>
                  </a:lnTo>
                  <a:lnTo>
                    <a:pt x="99" y="208"/>
                  </a:lnTo>
                  <a:lnTo>
                    <a:pt x="95" y="168"/>
                  </a:lnTo>
                  <a:lnTo>
                    <a:pt x="91" y="130"/>
                  </a:lnTo>
                  <a:lnTo>
                    <a:pt x="90" y="99"/>
                  </a:lnTo>
                  <a:lnTo>
                    <a:pt x="86" y="71"/>
                  </a:lnTo>
                  <a:lnTo>
                    <a:pt x="86" y="48"/>
                  </a:lnTo>
                  <a:lnTo>
                    <a:pt x="84" y="31"/>
                  </a:lnTo>
                  <a:lnTo>
                    <a:pt x="84" y="17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2" y="6"/>
                  </a:lnTo>
                  <a:lnTo>
                    <a:pt x="46" y="10"/>
                  </a:lnTo>
                  <a:lnTo>
                    <a:pt x="38" y="14"/>
                  </a:lnTo>
                  <a:lnTo>
                    <a:pt x="33" y="19"/>
                  </a:lnTo>
                  <a:lnTo>
                    <a:pt x="25" y="23"/>
                  </a:lnTo>
                  <a:lnTo>
                    <a:pt x="21" y="29"/>
                  </a:lnTo>
                  <a:lnTo>
                    <a:pt x="15" y="31"/>
                  </a:lnTo>
                  <a:lnTo>
                    <a:pt x="14" y="35"/>
                  </a:lnTo>
                  <a:lnTo>
                    <a:pt x="10" y="36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3" name="Freeform 10"/>
            <p:cNvSpPr>
              <a:spLocks/>
            </p:cNvSpPr>
            <p:nvPr/>
          </p:nvSpPr>
          <p:spPr bwMode="auto">
            <a:xfrm>
              <a:off x="763" y="1263"/>
              <a:ext cx="143" cy="597"/>
            </a:xfrm>
            <a:custGeom>
              <a:avLst/>
              <a:gdLst>
                <a:gd name="T0" fmla="*/ 41 w 287"/>
                <a:gd name="T1" fmla="*/ 24 h 1196"/>
                <a:gd name="T2" fmla="*/ 38 w 287"/>
                <a:gd name="T3" fmla="*/ 30 h 1196"/>
                <a:gd name="T4" fmla="*/ 35 w 287"/>
                <a:gd name="T5" fmla="*/ 42 h 1196"/>
                <a:gd name="T6" fmla="*/ 32 w 287"/>
                <a:gd name="T7" fmla="*/ 58 h 1196"/>
                <a:gd name="T8" fmla="*/ 30 w 287"/>
                <a:gd name="T9" fmla="*/ 78 h 1196"/>
                <a:gd name="T10" fmla="*/ 30 w 287"/>
                <a:gd name="T11" fmla="*/ 102 h 1196"/>
                <a:gd name="T12" fmla="*/ 33 w 287"/>
                <a:gd name="T13" fmla="*/ 127 h 1196"/>
                <a:gd name="T14" fmla="*/ 41 w 287"/>
                <a:gd name="T15" fmla="*/ 156 h 1196"/>
                <a:gd name="T16" fmla="*/ 52 w 287"/>
                <a:gd name="T17" fmla="*/ 184 h 1196"/>
                <a:gd name="T18" fmla="*/ 63 w 287"/>
                <a:gd name="T19" fmla="*/ 213 h 1196"/>
                <a:gd name="T20" fmla="*/ 74 w 287"/>
                <a:gd name="T21" fmla="*/ 241 h 1196"/>
                <a:gd name="T22" fmla="*/ 83 w 287"/>
                <a:gd name="T23" fmla="*/ 269 h 1196"/>
                <a:gd name="T24" fmla="*/ 90 w 287"/>
                <a:gd name="T25" fmla="*/ 296 h 1196"/>
                <a:gd name="T26" fmla="*/ 96 w 287"/>
                <a:gd name="T27" fmla="*/ 323 h 1196"/>
                <a:gd name="T28" fmla="*/ 99 w 287"/>
                <a:gd name="T29" fmla="*/ 352 h 1196"/>
                <a:gd name="T30" fmla="*/ 99 w 287"/>
                <a:gd name="T31" fmla="*/ 381 h 1196"/>
                <a:gd name="T32" fmla="*/ 96 w 287"/>
                <a:gd name="T33" fmla="*/ 411 h 1196"/>
                <a:gd name="T34" fmla="*/ 86 w 287"/>
                <a:gd name="T35" fmla="*/ 443 h 1196"/>
                <a:gd name="T36" fmla="*/ 72 w 287"/>
                <a:gd name="T37" fmla="*/ 477 h 1196"/>
                <a:gd name="T38" fmla="*/ 55 w 287"/>
                <a:gd name="T39" fmla="*/ 510 h 1196"/>
                <a:gd name="T40" fmla="*/ 38 w 287"/>
                <a:gd name="T41" fmla="*/ 540 h 1196"/>
                <a:gd name="T42" fmla="*/ 22 w 287"/>
                <a:gd name="T43" fmla="*/ 566 h 1196"/>
                <a:gd name="T44" fmla="*/ 8 w 287"/>
                <a:gd name="T45" fmla="*/ 585 h 1196"/>
                <a:gd name="T46" fmla="*/ 1 w 287"/>
                <a:gd name="T47" fmla="*/ 595 h 1196"/>
                <a:gd name="T48" fmla="*/ 83 w 287"/>
                <a:gd name="T49" fmla="*/ 593 h 1196"/>
                <a:gd name="T50" fmla="*/ 87 w 287"/>
                <a:gd name="T51" fmla="*/ 588 h 1196"/>
                <a:gd name="T52" fmla="*/ 97 w 287"/>
                <a:gd name="T53" fmla="*/ 570 h 1196"/>
                <a:gd name="T54" fmla="*/ 109 w 287"/>
                <a:gd name="T55" fmla="*/ 545 h 1196"/>
                <a:gd name="T56" fmla="*/ 122 w 287"/>
                <a:gd name="T57" fmla="*/ 511 h 1196"/>
                <a:gd name="T58" fmla="*/ 134 w 287"/>
                <a:gd name="T59" fmla="*/ 470 h 1196"/>
                <a:gd name="T60" fmla="*/ 141 w 287"/>
                <a:gd name="T61" fmla="*/ 424 h 1196"/>
                <a:gd name="T62" fmla="*/ 142 w 287"/>
                <a:gd name="T63" fmla="*/ 374 h 1196"/>
                <a:gd name="T64" fmla="*/ 135 w 287"/>
                <a:gd name="T65" fmla="*/ 321 h 1196"/>
                <a:gd name="T66" fmla="*/ 123 w 287"/>
                <a:gd name="T67" fmla="*/ 268 h 1196"/>
                <a:gd name="T68" fmla="*/ 114 w 287"/>
                <a:gd name="T69" fmla="*/ 216 h 1196"/>
                <a:gd name="T70" fmla="*/ 107 w 287"/>
                <a:gd name="T71" fmla="*/ 168 h 1196"/>
                <a:gd name="T72" fmla="*/ 102 w 287"/>
                <a:gd name="T73" fmla="*/ 124 h 1196"/>
                <a:gd name="T74" fmla="*/ 100 w 287"/>
                <a:gd name="T75" fmla="*/ 85 h 1196"/>
                <a:gd name="T76" fmla="*/ 100 w 287"/>
                <a:gd name="T77" fmla="*/ 53 h 1196"/>
                <a:gd name="T78" fmla="*/ 101 w 287"/>
                <a:gd name="T79" fmla="*/ 27 h 1196"/>
                <a:gd name="T80" fmla="*/ 105 w 287"/>
                <a:gd name="T81" fmla="*/ 11 h 1196"/>
                <a:gd name="T82" fmla="*/ 104 w 287"/>
                <a:gd name="T83" fmla="*/ 2 h 1196"/>
                <a:gd name="T84" fmla="*/ 99 w 287"/>
                <a:gd name="T85" fmla="*/ 0 h 1196"/>
                <a:gd name="T86" fmla="*/ 89 w 287"/>
                <a:gd name="T87" fmla="*/ 1 h 1196"/>
                <a:gd name="T88" fmla="*/ 77 w 287"/>
                <a:gd name="T89" fmla="*/ 6 h 1196"/>
                <a:gd name="T90" fmla="*/ 63 w 287"/>
                <a:gd name="T91" fmla="*/ 10 h 1196"/>
                <a:gd name="T92" fmla="*/ 52 w 287"/>
                <a:gd name="T93" fmla="*/ 17 h 1196"/>
                <a:gd name="T94" fmla="*/ 43 w 287"/>
                <a:gd name="T95" fmla="*/ 22 h 1196"/>
                <a:gd name="T96" fmla="*/ 41 w 287"/>
                <a:gd name="T97" fmla="*/ 24 h 11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7" h="1196">
                  <a:moveTo>
                    <a:pt x="82" y="48"/>
                  </a:moveTo>
                  <a:lnTo>
                    <a:pt x="82" y="48"/>
                  </a:lnTo>
                  <a:lnTo>
                    <a:pt x="80" y="53"/>
                  </a:lnTo>
                  <a:lnTo>
                    <a:pt x="76" y="61"/>
                  </a:lnTo>
                  <a:lnTo>
                    <a:pt x="74" y="71"/>
                  </a:lnTo>
                  <a:lnTo>
                    <a:pt x="70" y="84"/>
                  </a:lnTo>
                  <a:lnTo>
                    <a:pt x="66" y="99"/>
                  </a:lnTo>
                  <a:lnTo>
                    <a:pt x="65" y="116"/>
                  </a:lnTo>
                  <a:lnTo>
                    <a:pt x="63" y="135"/>
                  </a:lnTo>
                  <a:lnTo>
                    <a:pt x="61" y="156"/>
                  </a:lnTo>
                  <a:lnTo>
                    <a:pt x="59" y="179"/>
                  </a:lnTo>
                  <a:lnTo>
                    <a:pt x="61" y="204"/>
                  </a:lnTo>
                  <a:lnTo>
                    <a:pt x="63" y="230"/>
                  </a:lnTo>
                  <a:lnTo>
                    <a:pt x="66" y="255"/>
                  </a:lnTo>
                  <a:lnTo>
                    <a:pt x="72" y="283"/>
                  </a:lnTo>
                  <a:lnTo>
                    <a:pt x="82" y="312"/>
                  </a:lnTo>
                  <a:lnTo>
                    <a:pt x="93" y="340"/>
                  </a:lnTo>
                  <a:lnTo>
                    <a:pt x="104" y="369"/>
                  </a:lnTo>
                  <a:lnTo>
                    <a:pt x="118" y="397"/>
                  </a:lnTo>
                  <a:lnTo>
                    <a:pt x="127" y="426"/>
                  </a:lnTo>
                  <a:lnTo>
                    <a:pt x="139" y="454"/>
                  </a:lnTo>
                  <a:lnTo>
                    <a:pt x="148" y="483"/>
                  </a:lnTo>
                  <a:lnTo>
                    <a:pt x="158" y="510"/>
                  </a:lnTo>
                  <a:lnTo>
                    <a:pt x="167" y="538"/>
                  </a:lnTo>
                  <a:lnTo>
                    <a:pt x="175" y="567"/>
                  </a:lnTo>
                  <a:lnTo>
                    <a:pt x="180" y="593"/>
                  </a:lnTo>
                  <a:lnTo>
                    <a:pt x="186" y="622"/>
                  </a:lnTo>
                  <a:lnTo>
                    <a:pt x="192" y="648"/>
                  </a:lnTo>
                  <a:lnTo>
                    <a:pt x="196" y="677"/>
                  </a:lnTo>
                  <a:lnTo>
                    <a:pt x="198" y="705"/>
                  </a:lnTo>
                  <a:lnTo>
                    <a:pt x="199" y="734"/>
                  </a:lnTo>
                  <a:lnTo>
                    <a:pt x="198" y="764"/>
                  </a:lnTo>
                  <a:lnTo>
                    <a:pt x="198" y="795"/>
                  </a:lnTo>
                  <a:lnTo>
                    <a:pt x="192" y="823"/>
                  </a:lnTo>
                  <a:lnTo>
                    <a:pt x="184" y="855"/>
                  </a:lnTo>
                  <a:lnTo>
                    <a:pt x="173" y="888"/>
                  </a:lnTo>
                  <a:lnTo>
                    <a:pt x="161" y="922"/>
                  </a:lnTo>
                  <a:lnTo>
                    <a:pt x="144" y="956"/>
                  </a:lnTo>
                  <a:lnTo>
                    <a:pt x="129" y="988"/>
                  </a:lnTo>
                  <a:lnTo>
                    <a:pt x="110" y="1021"/>
                  </a:lnTo>
                  <a:lnTo>
                    <a:pt x="93" y="1053"/>
                  </a:lnTo>
                  <a:lnTo>
                    <a:pt x="76" y="1082"/>
                  </a:lnTo>
                  <a:lnTo>
                    <a:pt x="59" y="1108"/>
                  </a:lnTo>
                  <a:lnTo>
                    <a:pt x="44" y="1133"/>
                  </a:lnTo>
                  <a:lnTo>
                    <a:pt x="28" y="1154"/>
                  </a:lnTo>
                  <a:lnTo>
                    <a:pt x="17" y="1171"/>
                  </a:lnTo>
                  <a:lnTo>
                    <a:pt x="7" y="1184"/>
                  </a:lnTo>
                  <a:lnTo>
                    <a:pt x="2" y="1192"/>
                  </a:lnTo>
                  <a:lnTo>
                    <a:pt x="0" y="1196"/>
                  </a:lnTo>
                  <a:lnTo>
                    <a:pt x="167" y="1188"/>
                  </a:lnTo>
                  <a:lnTo>
                    <a:pt x="169" y="1184"/>
                  </a:lnTo>
                  <a:lnTo>
                    <a:pt x="175" y="1177"/>
                  </a:lnTo>
                  <a:lnTo>
                    <a:pt x="182" y="1161"/>
                  </a:lnTo>
                  <a:lnTo>
                    <a:pt x="194" y="1142"/>
                  </a:lnTo>
                  <a:lnTo>
                    <a:pt x="205" y="1120"/>
                  </a:lnTo>
                  <a:lnTo>
                    <a:pt x="218" y="1091"/>
                  </a:lnTo>
                  <a:lnTo>
                    <a:pt x="232" y="1059"/>
                  </a:lnTo>
                  <a:lnTo>
                    <a:pt x="245" y="1023"/>
                  </a:lnTo>
                  <a:lnTo>
                    <a:pt x="256" y="983"/>
                  </a:lnTo>
                  <a:lnTo>
                    <a:pt x="268" y="941"/>
                  </a:lnTo>
                  <a:lnTo>
                    <a:pt x="277" y="895"/>
                  </a:lnTo>
                  <a:lnTo>
                    <a:pt x="283" y="850"/>
                  </a:lnTo>
                  <a:lnTo>
                    <a:pt x="287" y="798"/>
                  </a:lnTo>
                  <a:lnTo>
                    <a:pt x="285" y="749"/>
                  </a:lnTo>
                  <a:lnTo>
                    <a:pt x="281" y="696"/>
                  </a:lnTo>
                  <a:lnTo>
                    <a:pt x="270" y="643"/>
                  </a:lnTo>
                  <a:lnTo>
                    <a:pt x="256" y="589"/>
                  </a:lnTo>
                  <a:lnTo>
                    <a:pt x="247" y="536"/>
                  </a:lnTo>
                  <a:lnTo>
                    <a:pt x="236" y="483"/>
                  </a:lnTo>
                  <a:lnTo>
                    <a:pt x="228" y="433"/>
                  </a:lnTo>
                  <a:lnTo>
                    <a:pt x="220" y="384"/>
                  </a:lnTo>
                  <a:lnTo>
                    <a:pt x="215" y="337"/>
                  </a:lnTo>
                  <a:lnTo>
                    <a:pt x="209" y="291"/>
                  </a:lnTo>
                  <a:lnTo>
                    <a:pt x="205" y="249"/>
                  </a:lnTo>
                  <a:lnTo>
                    <a:pt x="203" y="207"/>
                  </a:lnTo>
                  <a:lnTo>
                    <a:pt x="201" y="171"/>
                  </a:lnTo>
                  <a:lnTo>
                    <a:pt x="201" y="137"/>
                  </a:lnTo>
                  <a:lnTo>
                    <a:pt x="201" y="107"/>
                  </a:lnTo>
                  <a:lnTo>
                    <a:pt x="201" y="78"/>
                  </a:lnTo>
                  <a:lnTo>
                    <a:pt x="203" y="55"/>
                  </a:lnTo>
                  <a:lnTo>
                    <a:pt x="205" y="36"/>
                  </a:lnTo>
                  <a:lnTo>
                    <a:pt x="211" y="23"/>
                  </a:lnTo>
                  <a:lnTo>
                    <a:pt x="211" y="12"/>
                  </a:lnTo>
                  <a:lnTo>
                    <a:pt x="209" y="4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88" y="0"/>
                  </a:lnTo>
                  <a:lnTo>
                    <a:pt x="179" y="2"/>
                  </a:lnTo>
                  <a:lnTo>
                    <a:pt x="165" y="6"/>
                  </a:lnTo>
                  <a:lnTo>
                    <a:pt x="154" y="12"/>
                  </a:lnTo>
                  <a:lnTo>
                    <a:pt x="141" y="15"/>
                  </a:lnTo>
                  <a:lnTo>
                    <a:pt x="127" y="21"/>
                  </a:lnTo>
                  <a:lnTo>
                    <a:pt x="114" y="27"/>
                  </a:lnTo>
                  <a:lnTo>
                    <a:pt x="104" y="34"/>
                  </a:lnTo>
                  <a:lnTo>
                    <a:pt x="95" y="38"/>
                  </a:lnTo>
                  <a:lnTo>
                    <a:pt x="87" y="44"/>
                  </a:lnTo>
                  <a:lnTo>
                    <a:pt x="84" y="46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4" name="Freeform 11"/>
            <p:cNvSpPr>
              <a:spLocks/>
            </p:cNvSpPr>
            <p:nvPr/>
          </p:nvSpPr>
          <p:spPr bwMode="auto">
            <a:xfrm>
              <a:off x="935" y="325"/>
              <a:ext cx="140" cy="496"/>
            </a:xfrm>
            <a:custGeom>
              <a:avLst/>
              <a:gdLst>
                <a:gd name="T0" fmla="*/ 38 w 279"/>
                <a:gd name="T1" fmla="*/ 482 h 992"/>
                <a:gd name="T2" fmla="*/ 35 w 279"/>
                <a:gd name="T3" fmla="*/ 477 h 992"/>
                <a:gd name="T4" fmla="*/ 31 w 279"/>
                <a:gd name="T5" fmla="*/ 465 h 992"/>
                <a:gd name="T6" fmla="*/ 25 w 279"/>
                <a:gd name="T7" fmla="*/ 451 h 992"/>
                <a:gd name="T8" fmla="*/ 18 w 279"/>
                <a:gd name="T9" fmla="*/ 433 h 992"/>
                <a:gd name="T10" fmla="*/ 12 w 279"/>
                <a:gd name="T11" fmla="*/ 412 h 992"/>
                <a:gd name="T12" fmla="*/ 6 w 279"/>
                <a:gd name="T13" fmla="*/ 388 h 992"/>
                <a:gd name="T14" fmla="*/ 1 w 279"/>
                <a:gd name="T15" fmla="*/ 364 h 992"/>
                <a:gd name="T16" fmla="*/ 0 w 279"/>
                <a:gd name="T17" fmla="*/ 339 h 992"/>
                <a:gd name="T18" fmla="*/ 5 w 279"/>
                <a:gd name="T19" fmla="*/ 311 h 992"/>
                <a:gd name="T20" fmla="*/ 16 w 279"/>
                <a:gd name="T21" fmla="*/ 284 h 992"/>
                <a:gd name="T22" fmla="*/ 32 w 279"/>
                <a:gd name="T23" fmla="*/ 255 h 992"/>
                <a:gd name="T24" fmla="*/ 49 w 279"/>
                <a:gd name="T25" fmla="*/ 228 h 992"/>
                <a:gd name="T26" fmla="*/ 65 w 279"/>
                <a:gd name="T27" fmla="*/ 199 h 992"/>
                <a:gd name="T28" fmla="*/ 78 w 279"/>
                <a:gd name="T29" fmla="*/ 173 h 992"/>
                <a:gd name="T30" fmla="*/ 87 w 279"/>
                <a:gd name="T31" fmla="*/ 149 h 992"/>
                <a:gd name="T32" fmla="*/ 89 w 279"/>
                <a:gd name="T33" fmla="*/ 127 h 992"/>
                <a:gd name="T34" fmla="*/ 88 w 279"/>
                <a:gd name="T35" fmla="*/ 103 h 992"/>
                <a:gd name="T36" fmla="*/ 84 w 279"/>
                <a:gd name="T37" fmla="*/ 79 h 992"/>
                <a:gd name="T38" fmla="*/ 78 w 279"/>
                <a:gd name="T39" fmla="*/ 57 h 992"/>
                <a:gd name="T40" fmla="*/ 72 w 279"/>
                <a:gd name="T41" fmla="*/ 37 h 992"/>
                <a:gd name="T42" fmla="*/ 67 w 279"/>
                <a:gd name="T43" fmla="*/ 20 h 992"/>
                <a:gd name="T44" fmla="*/ 62 w 279"/>
                <a:gd name="T45" fmla="*/ 8 h 992"/>
                <a:gd name="T46" fmla="*/ 59 w 279"/>
                <a:gd name="T47" fmla="*/ 1 h 992"/>
                <a:gd name="T48" fmla="*/ 114 w 279"/>
                <a:gd name="T49" fmla="*/ 0 h 992"/>
                <a:gd name="T50" fmla="*/ 116 w 279"/>
                <a:gd name="T51" fmla="*/ 4 h 992"/>
                <a:gd name="T52" fmla="*/ 121 w 279"/>
                <a:gd name="T53" fmla="*/ 15 h 992"/>
                <a:gd name="T54" fmla="*/ 127 w 279"/>
                <a:gd name="T55" fmla="*/ 30 h 992"/>
                <a:gd name="T56" fmla="*/ 132 w 279"/>
                <a:gd name="T57" fmla="*/ 51 h 992"/>
                <a:gd name="T58" fmla="*/ 137 w 279"/>
                <a:gd name="T59" fmla="*/ 74 h 992"/>
                <a:gd name="T60" fmla="*/ 140 w 279"/>
                <a:gd name="T61" fmla="*/ 100 h 992"/>
                <a:gd name="T62" fmla="*/ 138 w 279"/>
                <a:gd name="T63" fmla="*/ 127 h 992"/>
                <a:gd name="T64" fmla="*/ 130 w 279"/>
                <a:gd name="T65" fmla="*/ 154 h 992"/>
                <a:gd name="T66" fmla="*/ 119 w 279"/>
                <a:gd name="T67" fmla="*/ 180 h 992"/>
                <a:gd name="T68" fmla="*/ 105 w 279"/>
                <a:gd name="T69" fmla="*/ 205 h 992"/>
                <a:gd name="T70" fmla="*/ 89 w 279"/>
                <a:gd name="T71" fmla="*/ 227 h 992"/>
                <a:gd name="T72" fmla="*/ 74 w 279"/>
                <a:gd name="T73" fmla="*/ 248 h 992"/>
                <a:gd name="T74" fmla="*/ 60 w 279"/>
                <a:gd name="T75" fmla="*/ 268 h 992"/>
                <a:gd name="T76" fmla="*/ 48 w 279"/>
                <a:gd name="T77" fmla="*/ 288 h 992"/>
                <a:gd name="T78" fmla="*/ 40 w 279"/>
                <a:gd name="T79" fmla="*/ 307 h 992"/>
                <a:gd name="T80" fmla="*/ 37 w 279"/>
                <a:gd name="T81" fmla="*/ 327 h 992"/>
                <a:gd name="T82" fmla="*/ 39 w 279"/>
                <a:gd name="T83" fmla="*/ 347 h 992"/>
                <a:gd name="T84" fmla="*/ 45 w 279"/>
                <a:gd name="T85" fmla="*/ 370 h 992"/>
                <a:gd name="T86" fmla="*/ 51 w 279"/>
                <a:gd name="T87" fmla="*/ 393 h 992"/>
                <a:gd name="T88" fmla="*/ 61 w 279"/>
                <a:gd name="T89" fmla="*/ 416 h 992"/>
                <a:gd name="T90" fmla="*/ 69 w 279"/>
                <a:gd name="T91" fmla="*/ 438 h 992"/>
                <a:gd name="T92" fmla="*/ 77 w 279"/>
                <a:gd name="T93" fmla="*/ 457 h 992"/>
                <a:gd name="T94" fmla="*/ 82 w 279"/>
                <a:gd name="T95" fmla="*/ 473 h 992"/>
                <a:gd name="T96" fmla="*/ 84 w 279"/>
                <a:gd name="T97" fmla="*/ 486 h 992"/>
                <a:gd name="T98" fmla="*/ 82 w 279"/>
                <a:gd name="T99" fmla="*/ 494 h 992"/>
                <a:gd name="T100" fmla="*/ 77 w 279"/>
                <a:gd name="T101" fmla="*/ 496 h 992"/>
                <a:gd name="T102" fmla="*/ 70 w 279"/>
                <a:gd name="T103" fmla="*/ 496 h 992"/>
                <a:gd name="T104" fmla="*/ 62 w 279"/>
                <a:gd name="T105" fmla="*/ 495 h 992"/>
                <a:gd name="T106" fmla="*/ 52 w 279"/>
                <a:gd name="T107" fmla="*/ 491 h 992"/>
                <a:gd name="T108" fmla="*/ 46 w 279"/>
                <a:gd name="T109" fmla="*/ 487 h 992"/>
                <a:gd name="T110" fmla="*/ 40 w 279"/>
                <a:gd name="T111" fmla="*/ 484 h 992"/>
                <a:gd name="T112" fmla="*/ 39 w 279"/>
                <a:gd name="T113" fmla="*/ 482 h 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9" h="992">
                  <a:moveTo>
                    <a:pt x="78" y="964"/>
                  </a:moveTo>
                  <a:lnTo>
                    <a:pt x="76" y="964"/>
                  </a:lnTo>
                  <a:lnTo>
                    <a:pt x="74" y="958"/>
                  </a:lnTo>
                  <a:lnTo>
                    <a:pt x="70" y="953"/>
                  </a:lnTo>
                  <a:lnTo>
                    <a:pt x="66" y="943"/>
                  </a:lnTo>
                  <a:lnTo>
                    <a:pt x="61" y="930"/>
                  </a:lnTo>
                  <a:lnTo>
                    <a:pt x="55" y="916"/>
                  </a:lnTo>
                  <a:lnTo>
                    <a:pt x="49" y="901"/>
                  </a:lnTo>
                  <a:lnTo>
                    <a:pt x="44" y="884"/>
                  </a:lnTo>
                  <a:lnTo>
                    <a:pt x="36" y="865"/>
                  </a:lnTo>
                  <a:lnTo>
                    <a:pt x="30" y="844"/>
                  </a:lnTo>
                  <a:lnTo>
                    <a:pt x="23" y="823"/>
                  </a:lnTo>
                  <a:lnTo>
                    <a:pt x="17" y="801"/>
                  </a:lnTo>
                  <a:lnTo>
                    <a:pt x="11" y="776"/>
                  </a:lnTo>
                  <a:lnTo>
                    <a:pt x="6" y="753"/>
                  </a:lnTo>
                  <a:lnTo>
                    <a:pt x="2" y="728"/>
                  </a:lnTo>
                  <a:lnTo>
                    <a:pt x="0" y="704"/>
                  </a:lnTo>
                  <a:lnTo>
                    <a:pt x="0" y="677"/>
                  </a:lnTo>
                  <a:lnTo>
                    <a:pt x="4" y="650"/>
                  </a:lnTo>
                  <a:lnTo>
                    <a:pt x="9" y="622"/>
                  </a:lnTo>
                  <a:lnTo>
                    <a:pt x="21" y="595"/>
                  </a:lnTo>
                  <a:lnTo>
                    <a:pt x="32" y="567"/>
                  </a:lnTo>
                  <a:lnTo>
                    <a:pt x="47" y="538"/>
                  </a:lnTo>
                  <a:lnTo>
                    <a:pt x="63" y="510"/>
                  </a:lnTo>
                  <a:lnTo>
                    <a:pt x="80" y="483"/>
                  </a:lnTo>
                  <a:lnTo>
                    <a:pt x="97" y="455"/>
                  </a:lnTo>
                  <a:lnTo>
                    <a:pt x="114" y="426"/>
                  </a:lnTo>
                  <a:lnTo>
                    <a:pt x="129" y="398"/>
                  </a:lnTo>
                  <a:lnTo>
                    <a:pt x="144" y="373"/>
                  </a:lnTo>
                  <a:lnTo>
                    <a:pt x="156" y="346"/>
                  </a:lnTo>
                  <a:lnTo>
                    <a:pt x="167" y="322"/>
                  </a:lnTo>
                  <a:lnTo>
                    <a:pt x="173" y="297"/>
                  </a:lnTo>
                  <a:lnTo>
                    <a:pt x="178" y="276"/>
                  </a:lnTo>
                  <a:lnTo>
                    <a:pt x="178" y="253"/>
                  </a:lnTo>
                  <a:lnTo>
                    <a:pt x="178" y="228"/>
                  </a:lnTo>
                  <a:lnTo>
                    <a:pt x="175" y="206"/>
                  </a:lnTo>
                  <a:lnTo>
                    <a:pt x="173" y="183"/>
                  </a:lnTo>
                  <a:lnTo>
                    <a:pt x="167" y="158"/>
                  </a:lnTo>
                  <a:lnTo>
                    <a:pt x="161" y="135"/>
                  </a:lnTo>
                  <a:lnTo>
                    <a:pt x="156" y="114"/>
                  </a:lnTo>
                  <a:lnTo>
                    <a:pt x="152" y="94"/>
                  </a:lnTo>
                  <a:lnTo>
                    <a:pt x="144" y="73"/>
                  </a:lnTo>
                  <a:lnTo>
                    <a:pt x="139" y="56"/>
                  </a:lnTo>
                  <a:lnTo>
                    <a:pt x="133" y="40"/>
                  </a:lnTo>
                  <a:lnTo>
                    <a:pt x="127" y="27"/>
                  </a:lnTo>
                  <a:lnTo>
                    <a:pt x="123" y="16"/>
                  </a:lnTo>
                  <a:lnTo>
                    <a:pt x="120" y="8"/>
                  </a:lnTo>
                  <a:lnTo>
                    <a:pt x="118" y="2"/>
                  </a:lnTo>
                  <a:lnTo>
                    <a:pt x="118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32" y="8"/>
                  </a:lnTo>
                  <a:lnTo>
                    <a:pt x="235" y="16"/>
                  </a:lnTo>
                  <a:lnTo>
                    <a:pt x="241" y="29"/>
                  </a:lnTo>
                  <a:lnTo>
                    <a:pt x="245" y="42"/>
                  </a:lnTo>
                  <a:lnTo>
                    <a:pt x="253" y="59"/>
                  </a:lnTo>
                  <a:lnTo>
                    <a:pt x="258" y="78"/>
                  </a:lnTo>
                  <a:lnTo>
                    <a:pt x="264" y="101"/>
                  </a:lnTo>
                  <a:lnTo>
                    <a:pt x="270" y="122"/>
                  </a:lnTo>
                  <a:lnTo>
                    <a:pt x="274" y="147"/>
                  </a:lnTo>
                  <a:lnTo>
                    <a:pt x="277" y="171"/>
                  </a:lnTo>
                  <a:lnTo>
                    <a:pt x="279" y="200"/>
                  </a:lnTo>
                  <a:lnTo>
                    <a:pt x="277" y="227"/>
                  </a:lnTo>
                  <a:lnTo>
                    <a:pt x="275" y="253"/>
                  </a:lnTo>
                  <a:lnTo>
                    <a:pt x="270" y="282"/>
                  </a:lnTo>
                  <a:lnTo>
                    <a:pt x="260" y="308"/>
                  </a:lnTo>
                  <a:lnTo>
                    <a:pt x="249" y="335"/>
                  </a:lnTo>
                  <a:lnTo>
                    <a:pt x="237" y="360"/>
                  </a:lnTo>
                  <a:lnTo>
                    <a:pt x="224" y="384"/>
                  </a:lnTo>
                  <a:lnTo>
                    <a:pt x="209" y="409"/>
                  </a:lnTo>
                  <a:lnTo>
                    <a:pt x="194" y="430"/>
                  </a:lnTo>
                  <a:lnTo>
                    <a:pt x="178" y="453"/>
                  </a:lnTo>
                  <a:lnTo>
                    <a:pt x="163" y="474"/>
                  </a:lnTo>
                  <a:lnTo>
                    <a:pt x="148" y="496"/>
                  </a:lnTo>
                  <a:lnTo>
                    <a:pt x="133" y="515"/>
                  </a:lnTo>
                  <a:lnTo>
                    <a:pt x="120" y="536"/>
                  </a:lnTo>
                  <a:lnTo>
                    <a:pt x="106" y="555"/>
                  </a:lnTo>
                  <a:lnTo>
                    <a:pt x="95" y="576"/>
                  </a:lnTo>
                  <a:lnTo>
                    <a:pt x="85" y="595"/>
                  </a:lnTo>
                  <a:lnTo>
                    <a:pt x="80" y="614"/>
                  </a:lnTo>
                  <a:lnTo>
                    <a:pt x="76" y="633"/>
                  </a:lnTo>
                  <a:lnTo>
                    <a:pt x="74" y="654"/>
                  </a:lnTo>
                  <a:lnTo>
                    <a:pt x="74" y="673"/>
                  </a:lnTo>
                  <a:lnTo>
                    <a:pt x="78" y="694"/>
                  </a:lnTo>
                  <a:lnTo>
                    <a:pt x="82" y="717"/>
                  </a:lnTo>
                  <a:lnTo>
                    <a:pt x="89" y="740"/>
                  </a:lnTo>
                  <a:lnTo>
                    <a:pt x="95" y="763"/>
                  </a:lnTo>
                  <a:lnTo>
                    <a:pt x="102" y="785"/>
                  </a:lnTo>
                  <a:lnTo>
                    <a:pt x="112" y="808"/>
                  </a:lnTo>
                  <a:lnTo>
                    <a:pt x="121" y="831"/>
                  </a:lnTo>
                  <a:lnTo>
                    <a:pt x="129" y="852"/>
                  </a:lnTo>
                  <a:lnTo>
                    <a:pt x="137" y="875"/>
                  </a:lnTo>
                  <a:lnTo>
                    <a:pt x="146" y="894"/>
                  </a:lnTo>
                  <a:lnTo>
                    <a:pt x="154" y="913"/>
                  </a:lnTo>
                  <a:lnTo>
                    <a:pt x="159" y="930"/>
                  </a:lnTo>
                  <a:lnTo>
                    <a:pt x="163" y="945"/>
                  </a:lnTo>
                  <a:lnTo>
                    <a:pt x="167" y="960"/>
                  </a:lnTo>
                  <a:lnTo>
                    <a:pt x="167" y="972"/>
                  </a:lnTo>
                  <a:lnTo>
                    <a:pt x="167" y="979"/>
                  </a:lnTo>
                  <a:lnTo>
                    <a:pt x="163" y="987"/>
                  </a:lnTo>
                  <a:lnTo>
                    <a:pt x="159" y="991"/>
                  </a:lnTo>
                  <a:lnTo>
                    <a:pt x="154" y="992"/>
                  </a:lnTo>
                  <a:lnTo>
                    <a:pt x="146" y="992"/>
                  </a:lnTo>
                  <a:lnTo>
                    <a:pt x="139" y="992"/>
                  </a:lnTo>
                  <a:lnTo>
                    <a:pt x="131" y="991"/>
                  </a:lnTo>
                  <a:lnTo>
                    <a:pt x="123" y="989"/>
                  </a:lnTo>
                  <a:lnTo>
                    <a:pt x="114" y="983"/>
                  </a:lnTo>
                  <a:lnTo>
                    <a:pt x="104" y="981"/>
                  </a:lnTo>
                  <a:lnTo>
                    <a:pt x="97" y="977"/>
                  </a:lnTo>
                  <a:lnTo>
                    <a:pt x="91" y="973"/>
                  </a:lnTo>
                  <a:lnTo>
                    <a:pt x="85" y="970"/>
                  </a:lnTo>
                  <a:lnTo>
                    <a:pt x="80" y="968"/>
                  </a:lnTo>
                  <a:lnTo>
                    <a:pt x="78" y="964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5" name="Freeform 12"/>
            <p:cNvSpPr>
              <a:spLocks/>
            </p:cNvSpPr>
            <p:nvPr/>
          </p:nvSpPr>
          <p:spPr bwMode="auto">
            <a:xfrm>
              <a:off x="557" y="691"/>
              <a:ext cx="615" cy="607"/>
            </a:xfrm>
            <a:custGeom>
              <a:avLst/>
              <a:gdLst>
                <a:gd name="T0" fmla="*/ 459 w 1231"/>
                <a:gd name="T1" fmla="*/ 558 h 1215"/>
                <a:gd name="T2" fmla="*/ 456 w 1231"/>
                <a:gd name="T3" fmla="*/ 512 h 1215"/>
                <a:gd name="T4" fmla="*/ 459 w 1231"/>
                <a:gd name="T5" fmla="*/ 440 h 1215"/>
                <a:gd name="T6" fmla="*/ 479 w 1231"/>
                <a:gd name="T7" fmla="*/ 351 h 1215"/>
                <a:gd name="T8" fmla="*/ 517 w 1231"/>
                <a:gd name="T9" fmla="*/ 271 h 1215"/>
                <a:gd name="T10" fmla="*/ 557 w 1231"/>
                <a:gd name="T11" fmla="*/ 219 h 1215"/>
                <a:gd name="T12" fmla="*/ 591 w 1231"/>
                <a:gd name="T13" fmla="*/ 175 h 1215"/>
                <a:gd name="T14" fmla="*/ 612 w 1231"/>
                <a:gd name="T15" fmla="*/ 109 h 1215"/>
                <a:gd name="T16" fmla="*/ 587 w 1231"/>
                <a:gd name="T17" fmla="*/ 95 h 1215"/>
                <a:gd name="T18" fmla="*/ 558 w 1231"/>
                <a:gd name="T19" fmla="*/ 101 h 1215"/>
                <a:gd name="T20" fmla="*/ 533 w 1231"/>
                <a:gd name="T21" fmla="*/ 104 h 1215"/>
                <a:gd name="T22" fmla="*/ 501 w 1231"/>
                <a:gd name="T23" fmla="*/ 109 h 1215"/>
                <a:gd name="T24" fmla="*/ 461 w 1231"/>
                <a:gd name="T25" fmla="*/ 116 h 1215"/>
                <a:gd name="T26" fmla="*/ 424 w 1231"/>
                <a:gd name="T27" fmla="*/ 119 h 1215"/>
                <a:gd name="T28" fmla="*/ 396 w 1231"/>
                <a:gd name="T29" fmla="*/ 120 h 1215"/>
                <a:gd name="T30" fmla="*/ 381 w 1231"/>
                <a:gd name="T31" fmla="*/ 120 h 1215"/>
                <a:gd name="T32" fmla="*/ 381 w 1231"/>
                <a:gd name="T33" fmla="*/ 125 h 1215"/>
                <a:gd name="T34" fmla="*/ 380 w 1231"/>
                <a:gd name="T35" fmla="*/ 142 h 1215"/>
                <a:gd name="T36" fmla="*/ 378 w 1231"/>
                <a:gd name="T37" fmla="*/ 166 h 1215"/>
                <a:gd name="T38" fmla="*/ 373 w 1231"/>
                <a:gd name="T39" fmla="*/ 192 h 1215"/>
                <a:gd name="T40" fmla="*/ 362 w 1231"/>
                <a:gd name="T41" fmla="*/ 215 h 1215"/>
                <a:gd name="T42" fmla="*/ 347 w 1231"/>
                <a:gd name="T43" fmla="*/ 236 h 1215"/>
                <a:gd name="T44" fmla="*/ 332 w 1231"/>
                <a:gd name="T45" fmla="*/ 253 h 1215"/>
                <a:gd name="T46" fmla="*/ 324 w 1231"/>
                <a:gd name="T47" fmla="*/ 261 h 1215"/>
                <a:gd name="T48" fmla="*/ 319 w 1231"/>
                <a:gd name="T49" fmla="*/ 257 h 1215"/>
                <a:gd name="T50" fmla="*/ 303 w 1231"/>
                <a:gd name="T51" fmla="*/ 242 h 1215"/>
                <a:gd name="T52" fmla="*/ 279 w 1231"/>
                <a:gd name="T53" fmla="*/ 220 h 1215"/>
                <a:gd name="T54" fmla="*/ 255 w 1231"/>
                <a:gd name="T55" fmla="*/ 197 h 1215"/>
                <a:gd name="T56" fmla="*/ 236 w 1231"/>
                <a:gd name="T57" fmla="*/ 173 h 1215"/>
                <a:gd name="T58" fmla="*/ 224 w 1231"/>
                <a:gd name="T59" fmla="*/ 147 h 1215"/>
                <a:gd name="T60" fmla="*/ 216 w 1231"/>
                <a:gd name="T61" fmla="*/ 126 h 1215"/>
                <a:gd name="T62" fmla="*/ 213 w 1231"/>
                <a:gd name="T63" fmla="*/ 115 h 1215"/>
                <a:gd name="T64" fmla="*/ 209 w 1231"/>
                <a:gd name="T65" fmla="*/ 113 h 1215"/>
                <a:gd name="T66" fmla="*/ 190 w 1231"/>
                <a:gd name="T67" fmla="*/ 106 h 1215"/>
                <a:gd name="T68" fmla="*/ 160 w 1231"/>
                <a:gd name="T69" fmla="*/ 95 h 1215"/>
                <a:gd name="T70" fmla="*/ 123 w 1231"/>
                <a:gd name="T71" fmla="*/ 81 h 1215"/>
                <a:gd name="T72" fmla="*/ 84 w 1231"/>
                <a:gd name="T73" fmla="*/ 63 h 1215"/>
                <a:gd name="T74" fmla="*/ 48 w 1231"/>
                <a:gd name="T75" fmla="*/ 37 h 1215"/>
                <a:gd name="T76" fmla="*/ 20 w 1231"/>
                <a:gd name="T77" fmla="*/ 14 h 1215"/>
                <a:gd name="T78" fmla="*/ 7 w 1231"/>
                <a:gd name="T79" fmla="*/ 1 h 1215"/>
                <a:gd name="T80" fmla="*/ 4 w 1231"/>
                <a:gd name="T81" fmla="*/ 9 h 1215"/>
                <a:gd name="T82" fmla="*/ 0 w 1231"/>
                <a:gd name="T83" fmla="*/ 46 h 1215"/>
                <a:gd name="T84" fmla="*/ 4 w 1231"/>
                <a:gd name="T85" fmla="*/ 104 h 1215"/>
                <a:gd name="T86" fmla="*/ 29 w 1231"/>
                <a:gd name="T87" fmla="*/ 176 h 1215"/>
                <a:gd name="T88" fmla="*/ 79 w 1231"/>
                <a:gd name="T89" fmla="*/ 243 h 1215"/>
                <a:gd name="T90" fmla="*/ 137 w 1231"/>
                <a:gd name="T91" fmla="*/ 293 h 1215"/>
                <a:gd name="T92" fmla="*/ 190 w 1231"/>
                <a:gd name="T93" fmla="*/ 338 h 1215"/>
                <a:gd name="T94" fmla="*/ 226 w 1231"/>
                <a:gd name="T95" fmla="*/ 390 h 1215"/>
                <a:gd name="T96" fmla="*/ 238 w 1231"/>
                <a:gd name="T97" fmla="*/ 452 h 1215"/>
                <a:gd name="T98" fmla="*/ 238 w 1231"/>
                <a:gd name="T99" fmla="*/ 506 h 1215"/>
                <a:gd name="T100" fmla="*/ 229 w 1231"/>
                <a:gd name="T101" fmla="*/ 553 h 1215"/>
                <a:gd name="T102" fmla="*/ 217 w 1231"/>
                <a:gd name="T103" fmla="*/ 597 h 1215"/>
                <a:gd name="T104" fmla="*/ 218 w 1231"/>
                <a:gd name="T105" fmla="*/ 605 h 1215"/>
                <a:gd name="T106" fmla="*/ 237 w 1231"/>
                <a:gd name="T107" fmla="*/ 601 h 1215"/>
                <a:gd name="T108" fmla="*/ 270 w 1231"/>
                <a:gd name="T109" fmla="*/ 594 h 1215"/>
                <a:gd name="T110" fmla="*/ 315 w 1231"/>
                <a:gd name="T111" fmla="*/ 583 h 1215"/>
                <a:gd name="T112" fmla="*/ 365 w 1231"/>
                <a:gd name="T113" fmla="*/ 573 h 1215"/>
                <a:gd name="T114" fmla="*/ 411 w 1231"/>
                <a:gd name="T115" fmla="*/ 568 h 1215"/>
                <a:gd name="T116" fmla="*/ 444 w 1231"/>
                <a:gd name="T117" fmla="*/ 568 h 1215"/>
                <a:gd name="T118" fmla="*/ 461 w 1231"/>
                <a:gd name="T119" fmla="*/ 570 h 12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31" h="1215">
                  <a:moveTo>
                    <a:pt x="923" y="1140"/>
                  </a:moveTo>
                  <a:lnTo>
                    <a:pt x="923" y="1137"/>
                  </a:lnTo>
                  <a:lnTo>
                    <a:pt x="921" y="1129"/>
                  </a:lnTo>
                  <a:lnTo>
                    <a:pt x="919" y="1116"/>
                  </a:lnTo>
                  <a:lnTo>
                    <a:pt x="917" y="1100"/>
                  </a:lnTo>
                  <a:lnTo>
                    <a:pt x="915" y="1078"/>
                  </a:lnTo>
                  <a:lnTo>
                    <a:pt x="914" y="1053"/>
                  </a:lnTo>
                  <a:lnTo>
                    <a:pt x="912" y="1024"/>
                  </a:lnTo>
                  <a:lnTo>
                    <a:pt x="912" y="992"/>
                  </a:lnTo>
                  <a:lnTo>
                    <a:pt x="914" y="956"/>
                  </a:lnTo>
                  <a:lnTo>
                    <a:pt x="915" y="920"/>
                  </a:lnTo>
                  <a:lnTo>
                    <a:pt x="919" y="880"/>
                  </a:lnTo>
                  <a:lnTo>
                    <a:pt x="925" y="838"/>
                  </a:lnTo>
                  <a:lnTo>
                    <a:pt x="934" y="794"/>
                  </a:lnTo>
                  <a:lnTo>
                    <a:pt x="946" y="751"/>
                  </a:lnTo>
                  <a:lnTo>
                    <a:pt x="959" y="703"/>
                  </a:lnTo>
                  <a:lnTo>
                    <a:pt x="976" y="660"/>
                  </a:lnTo>
                  <a:lnTo>
                    <a:pt x="995" y="614"/>
                  </a:lnTo>
                  <a:lnTo>
                    <a:pt x="1016" y="576"/>
                  </a:lnTo>
                  <a:lnTo>
                    <a:pt x="1035" y="542"/>
                  </a:lnTo>
                  <a:lnTo>
                    <a:pt x="1056" y="513"/>
                  </a:lnTo>
                  <a:lnTo>
                    <a:pt x="1075" y="487"/>
                  </a:lnTo>
                  <a:lnTo>
                    <a:pt x="1096" y="462"/>
                  </a:lnTo>
                  <a:lnTo>
                    <a:pt x="1115" y="439"/>
                  </a:lnTo>
                  <a:lnTo>
                    <a:pt x="1134" y="418"/>
                  </a:lnTo>
                  <a:lnTo>
                    <a:pt x="1151" y="395"/>
                  </a:lnTo>
                  <a:lnTo>
                    <a:pt x="1168" y="374"/>
                  </a:lnTo>
                  <a:lnTo>
                    <a:pt x="1183" y="350"/>
                  </a:lnTo>
                  <a:lnTo>
                    <a:pt x="1197" y="323"/>
                  </a:lnTo>
                  <a:lnTo>
                    <a:pt x="1208" y="293"/>
                  </a:lnTo>
                  <a:lnTo>
                    <a:pt x="1218" y="259"/>
                  </a:lnTo>
                  <a:lnTo>
                    <a:pt x="1225" y="219"/>
                  </a:lnTo>
                  <a:lnTo>
                    <a:pt x="1231" y="175"/>
                  </a:lnTo>
                  <a:lnTo>
                    <a:pt x="1210" y="181"/>
                  </a:lnTo>
                  <a:lnTo>
                    <a:pt x="1191" y="186"/>
                  </a:lnTo>
                  <a:lnTo>
                    <a:pt x="1174" y="190"/>
                  </a:lnTo>
                  <a:lnTo>
                    <a:pt x="1159" y="194"/>
                  </a:lnTo>
                  <a:lnTo>
                    <a:pt x="1144" y="196"/>
                  </a:lnTo>
                  <a:lnTo>
                    <a:pt x="1130" y="200"/>
                  </a:lnTo>
                  <a:lnTo>
                    <a:pt x="1117" y="202"/>
                  </a:lnTo>
                  <a:lnTo>
                    <a:pt x="1106" y="203"/>
                  </a:lnTo>
                  <a:lnTo>
                    <a:pt x="1092" y="205"/>
                  </a:lnTo>
                  <a:lnTo>
                    <a:pt x="1079" y="207"/>
                  </a:lnTo>
                  <a:lnTo>
                    <a:pt x="1066" y="209"/>
                  </a:lnTo>
                  <a:lnTo>
                    <a:pt x="1052" y="211"/>
                  </a:lnTo>
                  <a:lnTo>
                    <a:pt x="1035" y="213"/>
                  </a:lnTo>
                  <a:lnTo>
                    <a:pt x="1020" y="215"/>
                  </a:lnTo>
                  <a:lnTo>
                    <a:pt x="1003" y="219"/>
                  </a:lnTo>
                  <a:lnTo>
                    <a:pt x="984" y="222"/>
                  </a:lnTo>
                  <a:lnTo>
                    <a:pt x="963" y="224"/>
                  </a:lnTo>
                  <a:lnTo>
                    <a:pt x="944" y="228"/>
                  </a:lnTo>
                  <a:lnTo>
                    <a:pt x="923" y="232"/>
                  </a:lnTo>
                  <a:lnTo>
                    <a:pt x="904" y="234"/>
                  </a:lnTo>
                  <a:lnTo>
                    <a:pt x="885" y="236"/>
                  </a:lnTo>
                  <a:lnTo>
                    <a:pt x="866" y="238"/>
                  </a:lnTo>
                  <a:lnTo>
                    <a:pt x="849" y="238"/>
                  </a:lnTo>
                  <a:lnTo>
                    <a:pt x="834" y="240"/>
                  </a:lnTo>
                  <a:lnTo>
                    <a:pt x="819" y="240"/>
                  </a:lnTo>
                  <a:lnTo>
                    <a:pt x="803" y="241"/>
                  </a:lnTo>
                  <a:lnTo>
                    <a:pt x="792" y="241"/>
                  </a:lnTo>
                  <a:lnTo>
                    <a:pt x="782" y="241"/>
                  </a:lnTo>
                  <a:lnTo>
                    <a:pt x="773" y="241"/>
                  </a:lnTo>
                  <a:lnTo>
                    <a:pt x="767" y="241"/>
                  </a:lnTo>
                  <a:lnTo>
                    <a:pt x="763" y="241"/>
                  </a:lnTo>
                  <a:lnTo>
                    <a:pt x="763" y="243"/>
                  </a:lnTo>
                  <a:lnTo>
                    <a:pt x="762" y="243"/>
                  </a:lnTo>
                  <a:lnTo>
                    <a:pt x="762" y="247"/>
                  </a:lnTo>
                  <a:lnTo>
                    <a:pt x="762" y="251"/>
                  </a:lnTo>
                  <a:lnTo>
                    <a:pt x="762" y="257"/>
                  </a:lnTo>
                  <a:lnTo>
                    <a:pt x="762" y="264"/>
                  </a:lnTo>
                  <a:lnTo>
                    <a:pt x="762" y="276"/>
                  </a:lnTo>
                  <a:lnTo>
                    <a:pt x="760" y="285"/>
                  </a:lnTo>
                  <a:lnTo>
                    <a:pt x="760" y="297"/>
                  </a:lnTo>
                  <a:lnTo>
                    <a:pt x="758" y="308"/>
                  </a:lnTo>
                  <a:lnTo>
                    <a:pt x="758" y="321"/>
                  </a:lnTo>
                  <a:lnTo>
                    <a:pt x="756" y="333"/>
                  </a:lnTo>
                  <a:lnTo>
                    <a:pt x="754" y="346"/>
                  </a:lnTo>
                  <a:lnTo>
                    <a:pt x="752" y="359"/>
                  </a:lnTo>
                  <a:lnTo>
                    <a:pt x="748" y="373"/>
                  </a:lnTo>
                  <a:lnTo>
                    <a:pt x="746" y="384"/>
                  </a:lnTo>
                  <a:lnTo>
                    <a:pt x="743" y="397"/>
                  </a:lnTo>
                  <a:lnTo>
                    <a:pt x="737" y="409"/>
                  </a:lnTo>
                  <a:lnTo>
                    <a:pt x="733" y="420"/>
                  </a:lnTo>
                  <a:lnTo>
                    <a:pt x="725" y="430"/>
                  </a:lnTo>
                  <a:lnTo>
                    <a:pt x="720" y="441"/>
                  </a:lnTo>
                  <a:lnTo>
                    <a:pt x="712" y="452"/>
                  </a:lnTo>
                  <a:lnTo>
                    <a:pt x="703" y="464"/>
                  </a:lnTo>
                  <a:lnTo>
                    <a:pt x="695" y="473"/>
                  </a:lnTo>
                  <a:lnTo>
                    <a:pt x="687" y="483"/>
                  </a:lnTo>
                  <a:lnTo>
                    <a:pt x="680" y="490"/>
                  </a:lnTo>
                  <a:lnTo>
                    <a:pt x="672" y="498"/>
                  </a:lnTo>
                  <a:lnTo>
                    <a:pt x="665" y="506"/>
                  </a:lnTo>
                  <a:lnTo>
                    <a:pt x="659" y="511"/>
                  </a:lnTo>
                  <a:lnTo>
                    <a:pt x="655" y="517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8" y="523"/>
                  </a:lnTo>
                  <a:lnTo>
                    <a:pt x="646" y="523"/>
                  </a:lnTo>
                  <a:lnTo>
                    <a:pt x="644" y="519"/>
                  </a:lnTo>
                  <a:lnTo>
                    <a:pt x="638" y="515"/>
                  </a:lnTo>
                  <a:lnTo>
                    <a:pt x="632" y="509"/>
                  </a:lnTo>
                  <a:lnTo>
                    <a:pt x="625" y="502"/>
                  </a:lnTo>
                  <a:lnTo>
                    <a:pt x="615" y="494"/>
                  </a:lnTo>
                  <a:lnTo>
                    <a:pt x="606" y="485"/>
                  </a:lnTo>
                  <a:lnTo>
                    <a:pt x="594" y="475"/>
                  </a:lnTo>
                  <a:lnTo>
                    <a:pt x="583" y="466"/>
                  </a:lnTo>
                  <a:lnTo>
                    <a:pt x="570" y="454"/>
                  </a:lnTo>
                  <a:lnTo>
                    <a:pt x="558" y="441"/>
                  </a:lnTo>
                  <a:lnTo>
                    <a:pt x="547" y="430"/>
                  </a:lnTo>
                  <a:lnTo>
                    <a:pt x="534" y="418"/>
                  </a:lnTo>
                  <a:lnTo>
                    <a:pt x="522" y="407"/>
                  </a:lnTo>
                  <a:lnTo>
                    <a:pt x="511" y="395"/>
                  </a:lnTo>
                  <a:lnTo>
                    <a:pt x="501" y="384"/>
                  </a:lnTo>
                  <a:lnTo>
                    <a:pt x="492" y="371"/>
                  </a:lnTo>
                  <a:lnTo>
                    <a:pt x="482" y="359"/>
                  </a:lnTo>
                  <a:lnTo>
                    <a:pt x="473" y="346"/>
                  </a:lnTo>
                  <a:lnTo>
                    <a:pt x="467" y="333"/>
                  </a:lnTo>
                  <a:lnTo>
                    <a:pt x="459" y="319"/>
                  </a:lnTo>
                  <a:lnTo>
                    <a:pt x="454" y="308"/>
                  </a:lnTo>
                  <a:lnTo>
                    <a:pt x="448" y="295"/>
                  </a:lnTo>
                  <a:lnTo>
                    <a:pt x="444" y="283"/>
                  </a:lnTo>
                  <a:lnTo>
                    <a:pt x="439" y="272"/>
                  </a:lnTo>
                  <a:lnTo>
                    <a:pt x="437" y="262"/>
                  </a:lnTo>
                  <a:lnTo>
                    <a:pt x="433" y="253"/>
                  </a:lnTo>
                  <a:lnTo>
                    <a:pt x="431" y="245"/>
                  </a:lnTo>
                  <a:lnTo>
                    <a:pt x="429" y="238"/>
                  </a:lnTo>
                  <a:lnTo>
                    <a:pt x="429" y="234"/>
                  </a:lnTo>
                  <a:lnTo>
                    <a:pt x="427" y="230"/>
                  </a:lnTo>
                  <a:lnTo>
                    <a:pt x="423" y="228"/>
                  </a:lnTo>
                  <a:lnTo>
                    <a:pt x="418" y="226"/>
                  </a:lnTo>
                  <a:lnTo>
                    <a:pt x="412" y="224"/>
                  </a:lnTo>
                  <a:lnTo>
                    <a:pt x="402" y="221"/>
                  </a:lnTo>
                  <a:lnTo>
                    <a:pt x="393" y="217"/>
                  </a:lnTo>
                  <a:lnTo>
                    <a:pt x="380" y="213"/>
                  </a:lnTo>
                  <a:lnTo>
                    <a:pt x="368" y="207"/>
                  </a:lnTo>
                  <a:lnTo>
                    <a:pt x="353" y="202"/>
                  </a:lnTo>
                  <a:lnTo>
                    <a:pt x="338" y="196"/>
                  </a:lnTo>
                  <a:lnTo>
                    <a:pt x="321" y="190"/>
                  </a:lnTo>
                  <a:lnTo>
                    <a:pt x="304" y="183"/>
                  </a:lnTo>
                  <a:lnTo>
                    <a:pt x="285" y="177"/>
                  </a:lnTo>
                  <a:lnTo>
                    <a:pt x="267" y="169"/>
                  </a:lnTo>
                  <a:lnTo>
                    <a:pt x="247" y="162"/>
                  </a:lnTo>
                  <a:lnTo>
                    <a:pt x="228" y="156"/>
                  </a:lnTo>
                  <a:lnTo>
                    <a:pt x="209" y="146"/>
                  </a:lnTo>
                  <a:lnTo>
                    <a:pt x="188" y="137"/>
                  </a:lnTo>
                  <a:lnTo>
                    <a:pt x="169" y="126"/>
                  </a:lnTo>
                  <a:lnTo>
                    <a:pt x="150" y="114"/>
                  </a:lnTo>
                  <a:lnTo>
                    <a:pt x="131" y="101"/>
                  </a:lnTo>
                  <a:lnTo>
                    <a:pt x="112" y="88"/>
                  </a:lnTo>
                  <a:lnTo>
                    <a:pt x="96" y="74"/>
                  </a:lnTo>
                  <a:lnTo>
                    <a:pt x="81" y="63"/>
                  </a:lnTo>
                  <a:lnTo>
                    <a:pt x="66" y="50"/>
                  </a:lnTo>
                  <a:lnTo>
                    <a:pt x="53" y="38"/>
                  </a:lnTo>
                  <a:lnTo>
                    <a:pt x="41" y="29"/>
                  </a:lnTo>
                  <a:lnTo>
                    <a:pt x="32" y="19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10"/>
                  </a:lnTo>
                  <a:lnTo>
                    <a:pt x="9" y="19"/>
                  </a:lnTo>
                  <a:lnTo>
                    <a:pt x="5" y="32"/>
                  </a:lnTo>
                  <a:lnTo>
                    <a:pt x="3" y="50"/>
                  </a:lnTo>
                  <a:lnTo>
                    <a:pt x="1" y="70"/>
                  </a:lnTo>
                  <a:lnTo>
                    <a:pt x="0" y="93"/>
                  </a:lnTo>
                  <a:lnTo>
                    <a:pt x="0" y="120"/>
                  </a:lnTo>
                  <a:lnTo>
                    <a:pt x="0" y="148"/>
                  </a:lnTo>
                  <a:lnTo>
                    <a:pt x="3" y="179"/>
                  </a:lnTo>
                  <a:lnTo>
                    <a:pt x="9" y="209"/>
                  </a:lnTo>
                  <a:lnTo>
                    <a:pt x="17" y="243"/>
                  </a:lnTo>
                  <a:lnTo>
                    <a:pt x="26" y="278"/>
                  </a:lnTo>
                  <a:lnTo>
                    <a:pt x="41" y="316"/>
                  </a:lnTo>
                  <a:lnTo>
                    <a:pt x="58" y="352"/>
                  </a:lnTo>
                  <a:lnTo>
                    <a:pt x="79" y="390"/>
                  </a:lnTo>
                  <a:lnTo>
                    <a:pt x="104" y="426"/>
                  </a:lnTo>
                  <a:lnTo>
                    <a:pt x="131" y="458"/>
                  </a:lnTo>
                  <a:lnTo>
                    <a:pt x="159" y="487"/>
                  </a:lnTo>
                  <a:lnTo>
                    <a:pt x="188" y="515"/>
                  </a:lnTo>
                  <a:lnTo>
                    <a:pt x="216" y="540"/>
                  </a:lnTo>
                  <a:lnTo>
                    <a:pt x="247" y="565"/>
                  </a:lnTo>
                  <a:lnTo>
                    <a:pt x="275" y="587"/>
                  </a:lnTo>
                  <a:lnTo>
                    <a:pt x="304" y="610"/>
                  </a:lnTo>
                  <a:lnTo>
                    <a:pt x="330" y="633"/>
                  </a:lnTo>
                  <a:lnTo>
                    <a:pt x="357" y="654"/>
                  </a:lnTo>
                  <a:lnTo>
                    <a:pt x="381" y="677"/>
                  </a:lnTo>
                  <a:lnTo>
                    <a:pt x="402" y="701"/>
                  </a:lnTo>
                  <a:lnTo>
                    <a:pt x="421" y="726"/>
                  </a:lnTo>
                  <a:lnTo>
                    <a:pt x="439" y="753"/>
                  </a:lnTo>
                  <a:lnTo>
                    <a:pt x="452" y="781"/>
                  </a:lnTo>
                  <a:lnTo>
                    <a:pt x="463" y="812"/>
                  </a:lnTo>
                  <a:lnTo>
                    <a:pt x="469" y="844"/>
                  </a:lnTo>
                  <a:lnTo>
                    <a:pt x="473" y="874"/>
                  </a:lnTo>
                  <a:lnTo>
                    <a:pt x="477" y="905"/>
                  </a:lnTo>
                  <a:lnTo>
                    <a:pt x="478" y="933"/>
                  </a:lnTo>
                  <a:lnTo>
                    <a:pt x="478" y="960"/>
                  </a:lnTo>
                  <a:lnTo>
                    <a:pt x="477" y="986"/>
                  </a:lnTo>
                  <a:lnTo>
                    <a:pt x="477" y="1013"/>
                  </a:lnTo>
                  <a:lnTo>
                    <a:pt x="473" y="1038"/>
                  </a:lnTo>
                  <a:lnTo>
                    <a:pt x="469" y="1062"/>
                  </a:lnTo>
                  <a:lnTo>
                    <a:pt x="463" y="1085"/>
                  </a:lnTo>
                  <a:lnTo>
                    <a:pt x="458" y="1106"/>
                  </a:lnTo>
                  <a:lnTo>
                    <a:pt x="454" y="1131"/>
                  </a:lnTo>
                  <a:lnTo>
                    <a:pt x="446" y="1152"/>
                  </a:lnTo>
                  <a:lnTo>
                    <a:pt x="440" y="1173"/>
                  </a:lnTo>
                  <a:lnTo>
                    <a:pt x="435" y="1194"/>
                  </a:lnTo>
                  <a:lnTo>
                    <a:pt x="427" y="1215"/>
                  </a:lnTo>
                  <a:lnTo>
                    <a:pt x="429" y="1213"/>
                  </a:lnTo>
                  <a:lnTo>
                    <a:pt x="431" y="1213"/>
                  </a:lnTo>
                  <a:lnTo>
                    <a:pt x="437" y="1211"/>
                  </a:lnTo>
                  <a:lnTo>
                    <a:pt x="444" y="1211"/>
                  </a:lnTo>
                  <a:lnTo>
                    <a:pt x="452" y="1207"/>
                  </a:lnTo>
                  <a:lnTo>
                    <a:pt x="463" y="1205"/>
                  </a:lnTo>
                  <a:lnTo>
                    <a:pt x="475" y="1203"/>
                  </a:lnTo>
                  <a:lnTo>
                    <a:pt x="490" y="1199"/>
                  </a:lnTo>
                  <a:lnTo>
                    <a:pt x="505" y="1195"/>
                  </a:lnTo>
                  <a:lnTo>
                    <a:pt x="522" y="1192"/>
                  </a:lnTo>
                  <a:lnTo>
                    <a:pt x="541" y="1188"/>
                  </a:lnTo>
                  <a:lnTo>
                    <a:pt x="562" y="1182"/>
                  </a:lnTo>
                  <a:lnTo>
                    <a:pt x="583" y="1176"/>
                  </a:lnTo>
                  <a:lnTo>
                    <a:pt x="606" y="1173"/>
                  </a:lnTo>
                  <a:lnTo>
                    <a:pt x="630" y="1167"/>
                  </a:lnTo>
                  <a:lnTo>
                    <a:pt x="657" y="1161"/>
                  </a:lnTo>
                  <a:lnTo>
                    <a:pt x="682" y="1154"/>
                  </a:lnTo>
                  <a:lnTo>
                    <a:pt x="706" y="1150"/>
                  </a:lnTo>
                  <a:lnTo>
                    <a:pt x="731" y="1146"/>
                  </a:lnTo>
                  <a:lnTo>
                    <a:pt x="756" y="1142"/>
                  </a:lnTo>
                  <a:lnTo>
                    <a:pt x="779" y="1140"/>
                  </a:lnTo>
                  <a:lnTo>
                    <a:pt x="801" y="1138"/>
                  </a:lnTo>
                  <a:lnTo>
                    <a:pt x="822" y="1137"/>
                  </a:lnTo>
                  <a:lnTo>
                    <a:pt x="841" y="1137"/>
                  </a:lnTo>
                  <a:lnTo>
                    <a:pt x="860" y="1137"/>
                  </a:lnTo>
                  <a:lnTo>
                    <a:pt x="876" y="1137"/>
                  </a:lnTo>
                  <a:lnTo>
                    <a:pt x="889" y="1137"/>
                  </a:lnTo>
                  <a:lnTo>
                    <a:pt x="902" y="1138"/>
                  </a:lnTo>
                  <a:lnTo>
                    <a:pt x="912" y="1138"/>
                  </a:lnTo>
                  <a:lnTo>
                    <a:pt x="917" y="1138"/>
                  </a:lnTo>
                  <a:lnTo>
                    <a:pt x="923" y="1140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6" name="Freeform 13"/>
            <p:cNvSpPr>
              <a:spLocks/>
            </p:cNvSpPr>
            <p:nvPr/>
          </p:nvSpPr>
          <p:spPr bwMode="auto">
            <a:xfrm>
              <a:off x="581" y="695"/>
              <a:ext cx="304" cy="592"/>
            </a:xfrm>
            <a:custGeom>
              <a:avLst/>
              <a:gdLst>
                <a:gd name="T0" fmla="*/ 2 w 606"/>
                <a:gd name="T1" fmla="*/ 18 h 1184"/>
                <a:gd name="T2" fmla="*/ 0 w 606"/>
                <a:gd name="T3" fmla="*/ 32 h 1184"/>
                <a:gd name="T4" fmla="*/ 0 w 606"/>
                <a:gd name="T5" fmla="*/ 52 h 1184"/>
                <a:gd name="T6" fmla="*/ 2 w 606"/>
                <a:gd name="T7" fmla="*/ 76 h 1184"/>
                <a:gd name="T8" fmla="*/ 8 w 606"/>
                <a:gd name="T9" fmla="*/ 104 h 1184"/>
                <a:gd name="T10" fmla="*/ 17 w 606"/>
                <a:gd name="T11" fmla="*/ 131 h 1184"/>
                <a:gd name="T12" fmla="*/ 33 w 606"/>
                <a:gd name="T13" fmla="*/ 159 h 1184"/>
                <a:gd name="T14" fmla="*/ 53 w 606"/>
                <a:gd name="T15" fmla="*/ 182 h 1184"/>
                <a:gd name="T16" fmla="*/ 80 w 606"/>
                <a:gd name="T17" fmla="*/ 203 h 1184"/>
                <a:gd name="T18" fmla="*/ 108 w 606"/>
                <a:gd name="T19" fmla="*/ 223 h 1184"/>
                <a:gd name="T20" fmla="*/ 136 w 606"/>
                <a:gd name="T21" fmla="*/ 244 h 1184"/>
                <a:gd name="T22" fmla="*/ 163 w 606"/>
                <a:gd name="T23" fmla="*/ 265 h 1184"/>
                <a:gd name="T24" fmla="*/ 188 w 606"/>
                <a:gd name="T25" fmla="*/ 286 h 1184"/>
                <a:gd name="T26" fmla="*/ 210 w 606"/>
                <a:gd name="T27" fmla="*/ 308 h 1184"/>
                <a:gd name="T28" fmla="*/ 228 w 606"/>
                <a:gd name="T29" fmla="*/ 331 h 1184"/>
                <a:gd name="T30" fmla="*/ 242 w 606"/>
                <a:gd name="T31" fmla="*/ 355 h 1184"/>
                <a:gd name="T32" fmla="*/ 252 w 606"/>
                <a:gd name="T33" fmla="*/ 381 h 1184"/>
                <a:gd name="T34" fmla="*/ 253 w 606"/>
                <a:gd name="T35" fmla="*/ 413 h 1184"/>
                <a:gd name="T36" fmla="*/ 253 w 606"/>
                <a:gd name="T37" fmla="*/ 449 h 1184"/>
                <a:gd name="T38" fmla="*/ 248 w 606"/>
                <a:gd name="T39" fmla="*/ 487 h 1184"/>
                <a:gd name="T40" fmla="*/ 242 w 606"/>
                <a:gd name="T41" fmla="*/ 523 h 1184"/>
                <a:gd name="T42" fmla="*/ 235 w 606"/>
                <a:gd name="T43" fmla="*/ 553 h 1184"/>
                <a:gd name="T44" fmla="*/ 230 w 606"/>
                <a:gd name="T45" fmla="*/ 577 h 1184"/>
                <a:gd name="T46" fmla="*/ 226 w 606"/>
                <a:gd name="T47" fmla="*/ 590 h 1184"/>
                <a:gd name="T48" fmla="*/ 288 w 606"/>
                <a:gd name="T49" fmla="*/ 581 h 1184"/>
                <a:gd name="T50" fmla="*/ 289 w 606"/>
                <a:gd name="T51" fmla="*/ 573 h 1184"/>
                <a:gd name="T52" fmla="*/ 293 w 606"/>
                <a:gd name="T53" fmla="*/ 551 h 1184"/>
                <a:gd name="T54" fmla="*/ 298 w 606"/>
                <a:gd name="T55" fmla="*/ 520 h 1184"/>
                <a:gd name="T56" fmla="*/ 303 w 606"/>
                <a:gd name="T57" fmla="*/ 482 h 1184"/>
                <a:gd name="T58" fmla="*/ 304 w 606"/>
                <a:gd name="T59" fmla="*/ 439 h 1184"/>
                <a:gd name="T60" fmla="*/ 300 w 606"/>
                <a:gd name="T61" fmla="*/ 397 h 1184"/>
                <a:gd name="T62" fmla="*/ 290 w 606"/>
                <a:gd name="T63" fmla="*/ 357 h 1184"/>
                <a:gd name="T64" fmla="*/ 271 w 606"/>
                <a:gd name="T65" fmla="*/ 325 h 1184"/>
                <a:gd name="T66" fmla="*/ 245 w 606"/>
                <a:gd name="T67" fmla="*/ 297 h 1184"/>
                <a:gd name="T68" fmla="*/ 217 w 606"/>
                <a:gd name="T69" fmla="*/ 270 h 1184"/>
                <a:gd name="T70" fmla="*/ 187 w 606"/>
                <a:gd name="T71" fmla="*/ 244 h 1184"/>
                <a:gd name="T72" fmla="*/ 158 w 606"/>
                <a:gd name="T73" fmla="*/ 220 h 1184"/>
                <a:gd name="T74" fmla="*/ 129 w 606"/>
                <a:gd name="T75" fmla="*/ 196 h 1184"/>
                <a:gd name="T76" fmla="*/ 105 w 606"/>
                <a:gd name="T77" fmla="*/ 172 h 1184"/>
                <a:gd name="T78" fmla="*/ 84 w 606"/>
                <a:gd name="T79" fmla="*/ 147 h 1184"/>
                <a:gd name="T80" fmla="*/ 70 w 606"/>
                <a:gd name="T81" fmla="*/ 124 h 1184"/>
                <a:gd name="T82" fmla="*/ 60 w 606"/>
                <a:gd name="T83" fmla="*/ 101 h 1184"/>
                <a:gd name="T84" fmla="*/ 53 w 606"/>
                <a:gd name="T85" fmla="*/ 85 h 1184"/>
                <a:gd name="T86" fmla="*/ 50 w 606"/>
                <a:gd name="T87" fmla="*/ 72 h 1184"/>
                <a:gd name="T88" fmla="*/ 48 w 606"/>
                <a:gd name="T89" fmla="*/ 64 h 1184"/>
                <a:gd name="T90" fmla="*/ 47 w 606"/>
                <a:gd name="T91" fmla="*/ 55 h 1184"/>
                <a:gd name="T92" fmla="*/ 49 w 606"/>
                <a:gd name="T93" fmla="*/ 48 h 1184"/>
                <a:gd name="T94" fmla="*/ 51 w 606"/>
                <a:gd name="T95" fmla="*/ 38 h 1184"/>
                <a:gd name="T96" fmla="*/ 53 w 606"/>
                <a:gd name="T97" fmla="*/ 26 h 1184"/>
                <a:gd name="T98" fmla="*/ 52 w 606"/>
                <a:gd name="T99" fmla="*/ 14 h 1184"/>
                <a:gd name="T100" fmla="*/ 49 w 606"/>
                <a:gd name="T101" fmla="*/ 6 h 1184"/>
                <a:gd name="T102" fmla="*/ 42 w 606"/>
                <a:gd name="T103" fmla="*/ 1 h 1184"/>
                <a:gd name="T104" fmla="*/ 33 w 606"/>
                <a:gd name="T105" fmla="*/ 0 h 1184"/>
                <a:gd name="T106" fmla="*/ 24 w 606"/>
                <a:gd name="T107" fmla="*/ 1 h 1184"/>
                <a:gd name="T108" fmla="*/ 14 w 606"/>
                <a:gd name="T109" fmla="*/ 4 h 1184"/>
                <a:gd name="T110" fmla="*/ 8 w 606"/>
                <a:gd name="T111" fmla="*/ 9 h 1184"/>
                <a:gd name="T112" fmla="*/ 4 w 606"/>
                <a:gd name="T113" fmla="*/ 14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06" h="1184">
                  <a:moveTo>
                    <a:pt x="8" y="28"/>
                  </a:moveTo>
                  <a:lnTo>
                    <a:pt x="4" y="36"/>
                  </a:lnTo>
                  <a:lnTo>
                    <a:pt x="2" y="49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0" y="104"/>
                  </a:lnTo>
                  <a:lnTo>
                    <a:pt x="2" y="127"/>
                  </a:lnTo>
                  <a:lnTo>
                    <a:pt x="4" y="152"/>
                  </a:lnTo>
                  <a:lnTo>
                    <a:pt x="9" y="180"/>
                  </a:lnTo>
                  <a:lnTo>
                    <a:pt x="15" y="207"/>
                  </a:lnTo>
                  <a:lnTo>
                    <a:pt x="23" y="235"/>
                  </a:lnTo>
                  <a:lnTo>
                    <a:pt x="34" y="262"/>
                  </a:lnTo>
                  <a:lnTo>
                    <a:pt x="47" y="290"/>
                  </a:lnTo>
                  <a:lnTo>
                    <a:pt x="65" y="317"/>
                  </a:lnTo>
                  <a:lnTo>
                    <a:pt x="84" y="342"/>
                  </a:lnTo>
                  <a:lnTo>
                    <a:pt x="106" y="364"/>
                  </a:lnTo>
                  <a:lnTo>
                    <a:pt x="131" y="387"/>
                  </a:lnTo>
                  <a:lnTo>
                    <a:pt x="160" y="406"/>
                  </a:lnTo>
                  <a:lnTo>
                    <a:pt x="188" y="427"/>
                  </a:lnTo>
                  <a:lnTo>
                    <a:pt x="215" y="446"/>
                  </a:lnTo>
                  <a:lnTo>
                    <a:pt x="243" y="467"/>
                  </a:lnTo>
                  <a:lnTo>
                    <a:pt x="272" y="488"/>
                  </a:lnTo>
                  <a:lnTo>
                    <a:pt x="298" y="509"/>
                  </a:lnTo>
                  <a:lnTo>
                    <a:pt x="325" y="530"/>
                  </a:lnTo>
                  <a:lnTo>
                    <a:pt x="351" y="551"/>
                  </a:lnTo>
                  <a:lnTo>
                    <a:pt x="374" y="572"/>
                  </a:lnTo>
                  <a:lnTo>
                    <a:pt x="397" y="594"/>
                  </a:lnTo>
                  <a:lnTo>
                    <a:pt x="418" y="615"/>
                  </a:lnTo>
                  <a:lnTo>
                    <a:pt x="439" y="638"/>
                  </a:lnTo>
                  <a:lnTo>
                    <a:pt x="454" y="661"/>
                  </a:lnTo>
                  <a:lnTo>
                    <a:pt x="471" y="686"/>
                  </a:lnTo>
                  <a:lnTo>
                    <a:pt x="483" y="710"/>
                  </a:lnTo>
                  <a:lnTo>
                    <a:pt x="494" y="735"/>
                  </a:lnTo>
                  <a:lnTo>
                    <a:pt x="502" y="762"/>
                  </a:lnTo>
                  <a:lnTo>
                    <a:pt x="505" y="792"/>
                  </a:lnTo>
                  <a:lnTo>
                    <a:pt x="505" y="826"/>
                  </a:lnTo>
                  <a:lnTo>
                    <a:pt x="505" y="861"/>
                  </a:lnTo>
                  <a:lnTo>
                    <a:pt x="504" y="897"/>
                  </a:lnTo>
                  <a:lnTo>
                    <a:pt x="500" y="935"/>
                  </a:lnTo>
                  <a:lnTo>
                    <a:pt x="494" y="973"/>
                  </a:lnTo>
                  <a:lnTo>
                    <a:pt x="488" y="1009"/>
                  </a:lnTo>
                  <a:lnTo>
                    <a:pt x="483" y="1045"/>
                  </a:lnTo>
                  <a:lnTo>
                    <a:pt x="475" y="1077"/>
                  </a:lnTo>
                  <a:lnTo>
                    <a:pt x="469" y="1106"/>
                  </a:lnTo>
                  <a:lnTo>
                    <a:pt x="464" y="1132"/>
                  </a:lnTo>
                  <a:lnTo>
                    <a:pt x="458" y="1153"/>
                  </a:lnTo>
                  <a:lnTo>
                    <a:pt x="452" y="1170"/>
                  </a:lnTo>
                  <a:lnTo>
                    <a:pt x="450" y="1180"/>
                  </a:lnTo>
                  <a:lnTo>
                    <a:pt x="450" y="1184"/>
                  </a:lnTo>
                  <a:lnTo>
                    <a:pt x="574" y="1161"/>
                  </a:lnTo>
                  <a:lnTo>
                    <a:pt x="574" y="1157"/>
                  </a:lnTo>
                  <a:lnTo>
                    <a:pt x="576" y="1146"/>
                  </a:lnTo>
                  <a:lnTo>
                    <a:pt x="581" y="1127"/>
                  </a:lnTo>
                  <a:lnTo>
                    <a:pt x="585" y="1102"/>
                  </a:lnTo>
                  <a:lnTo>
                    <a:pt x="591" y="1071"/>
                  </a:lnTo>
                  <a:lnTo>
                    <a:pt x="595" y="1039"/>
                  </a:lnTo>
                  <a:lnTo>
                    <a:pt x="600" y="1001"/>
                  </a:lnTo>
                  <a:lnTo>
                    <a:pt x="604" y="963"/>
                  </a:lnTo>
                  <a:lnTo>
                    <a:pt x="606" y="921"/>
                  </a:lnTo>
                  <a:lnTo>
                    <a:pt x="606" y="878"/>
                  </a:lnTo>
                  <a:lnTo>
                    <a:pt x="604" y="834"/>
                  </a:lnTo>
                  <a:lnTo>
                    <a:pt x="599" y="794"/>
                  </a:lnTo>
                  <a:lnTo>
                    <a:pt x="589" y="752"/>
                  </a:lnTo>
                  <a:lnTo>
                    <a:pt x="578" y="714"/>
                  </a:lnTo>
                  <a:lnTo>
                    <a:pt x="561" y="680"/>
                  </a:lnTo>
                  <a:lnTo>
                    <a:pt x="540" y="650"/>
                  </a:lnTo>
                  <a:lnTo>
                    <a:pt x="515" y="619"/>
                  </a:lnTo>
                  <a:lnTo>
                    <a:pt x="488" y="593"/>
                  </a:lnTo>
                  <a:lnTo>
                    <a:pt x="460" y="566"/>
                  </a:lnTo>
                  <a:lnTo>
                    <a:pt x="433" y="539"/>
                  </a:lnTo>
                  <a:lnTo>
                    <a:pt x="403" y="513"/>
                  </a:lnTo>
                  <a:lnTo>
                    <a:pt x="372" y="488"/>
                  </a:lnTo>
                  <a:lnTo>
                    <a:pt x="344" y="463"/>
                  </a:lnTo>
                  <a:lnTo>
                    <a:pt x="315" y="439"/>
                  </a:lnTo>
                  <a:lnTo>
                    <a:pt x="285" y="416"/>
                  </a:lnTo>
                  <a:lnTo>
                    <a:pt x="258" y="391"/>
                  </a:lnTo>
                  <a:lnTo>
                    <a:pt x="232" y="366"/>
                  </a:lnTo>
                  <a:lnTo>
                    <a:pt x="209" y="344"/>
                  </a:lnTo>
                  <a:lnTo>
                    <a:pt x="186" y="319"/>
                  </a:lnTo>
                  <a:lnTo>
                    <a:pt x="167" y="294"/>
                  </a:lnTo>
                  <a:lnTo>
                    <a:pt x="152" y="269"/>
                  </a:lnTo>
                  <a:lnTo>
                    <a:pt x="139" y="247"/>
                  </a:lnTo>
                  <a:lnTo>
                    <a:pt x="129" y="222"/>
                  </a:lnTo>
                  <a:lnTo>
                    <a:pt x="120" y="201"/>
                  </a:lnTo>
                  <a:lnTo>
                    <a:pt x="112" y="184"/>
                  </a:lnTo>
                  <a:lnTo>
                    <a:pt x="106" y="169"/>
                  </a:lnTo>
                  <a:lnTo>
                    <a:pt x="101" y="155"/>
                  </a:lnTo>
                  <a:lnTo>
                    <a:pt x="99" y="144"/>
                  </a:lnTo>
                  <a:lnTo>
                    <a:pt x="95" y="135"/>
                  </a:lnTo>
                  <a:lnTo>
                    <a:pt x="95" y="127"/>
                  </a:lnTo>
                  <a:lnTo>
                    <a:pt x="93" y="117"/>
                  </a:lnTo>
                  <a:lnTo>
                    <a:pt x="93" y="110"/>
                  </a:lnTo>
                  <a:lnTo>
                    <a:pt x="95" y="102"/>
                  </a:lnTo>
                  <a:lnTo>
                    <a:pt x="97" y="95"/>
                  </a:lnTo>
                  <a:lnTo>
                    <a:pt x="99" y="85"/>
                  </a:lnTo>
                  <a:lnTo>
                    <a:pt x="101" y="76"/>
                  </a:lnTo>
                  <a:lnTo>
                    <a:pt x="103" y="64"/>
                  </a:lnTo>
                  <a:lnTo>
                    <a:pt x="106" y="51"/>
                  </a:lnTo>
                  <a:lnTo>
                    <a:pt x="106" y="38"/>
                  </a:lnTo>
                  <a:lnTo>
                    <a:pt x="104" y="28"/>
                  </a:lnTo>
                  <a:lnTo>
                    <a:pt x="103" y="19"/>
                  </a:lnTo>
                  <a:lnTo>
                    <a:pt x="97" y="11"/>
                  </a:lnTo>
                  <a:lnTo>
                    <a:pt x="91" y="5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5" y="0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5" y="17"/>
                  </a:lnTo>
                  <a:lnTo>
                    <a:pt x="9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1C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7" name="Freeform 14"/>
            <p:cNvSpPr>
              <a:spLocks/>
            </p:cNvSpPr>
            <p:nvPr/>
          </p:nvSpPr>
          <p:spPr bwMode="auto">
            <a:xfrm>
              <a:off x="953" y="783"/>
              <a:ext cx="185" cy="478"/>
            </a:xfrm>
            <a:custGeom>
              <a:avLst/>
              <a:gdLst>
                <a:gd name="T0" fmla="*/ 109 w 371"/>
                <a:gd name="T1" fmla="*/ 19 h 956"/>
                <a:gd name="T2" fmla="*/ 109 w 371"/>
                <a:gd name="T3" fmla="*/ 21 h 956"/>
                <a:gd name="T4" fmla="*/ 109 w 371"/>
                <a:gd name="T5" fmla="*/ 28 h 956"/>
                <a:gd name="T6" fmla="*/ 109 w 371"/>
                <a:gd name="T7" fmla="*/ 38 h 956"/>
                <a:gd name="T8" fmla="*/ 108 w 371"/>
                <a:gd name="T9" fmla="*/ 51 h 956"/>
                <a:gd name="T10" fmla="*/ 105 w 371"/>
                <a:gd name="T11" fmla="*/ 67 h 956"/>
                <a:gd name="T12" fmla="*/ 99 w 371"/>
                <a:gd name="T13" fmla="*/ 86 h 956"/>
                <a:gd name="T14" fmla="*/ 92 w 371"/>
                <a:gd name="T15" fmla="*/ 108 h 956"/>
                <a:gd name="T16" fmla="*/ 81 w 371"/>
                <a:gd name="T17" fmla="*/ 132 h 956"/>
                <a:gd name="T18" fmla="*/ 71 w 371"/>
                <a:gd name="T19" fmla="*/ 153 h 956"/>
                <a:gd name="T20" fmla="*/ 61 w 371"/>
                <a:gd name="T21" fmla="*/ 171 h 956"/>
                <a:gd name="T22" fmla="*/ 50 w 371"/>
                <a:gd name="T23" fmla="*/ 188 h 956"/>
                <a:gd name="T24" fmla="*/ 42 w 371"/>
                <a:gd name="T25" fmla="*/ 204 h 956"/>
                <a:gd name="T26" fmla="*/ 34 w 371"/>
                <a:gd name="T27" fmla="*/ 220 h 956"/>
                <a:gd name="T28" fmla="*/ 27 w 371"/>
                <a:gd name="T29" fmla="*/ 238 h 956"/>
                <a:gd name="T30" fmla="*/ 22 w 371"/>
                <a:gd name="T31" fmla="*/ 258 h 956"/>
                <a:gd name="T32" fmla="*/ 19 w 371"/>
                <a:gd name="T33" fmla="*/ 282 h 956"/>
                <a:gd name="T34" fmla="*/ 15 w 371"/>
                <a:gd name="T35" fmla="*/ 311 h 956"/>
                <a:gd name="T36" fmla="*/ 11 w 371"/>
                <a:gd name="T37" fmla="*/ 344 h 956"/>
                <a:gd name="T38" fmla="*/ 7 w 371"/>
                <a:gd name="T39" fmla="*/ 379 h 956"/>
                <a:gd name="T40" fmla="*/ 4 w 371"/>
                <a:gd name="T41" fmla="*/ 412 h 956"/>
                <a:gd name="T42" fmla="*/ 3 w 371"/>
                <a:gd name="T43" fmla="*/ 440 h 956"/>
                <a:gd name="T44" fmla="*/ 1 w 371"/>
                <a:gd name="T45" fmla="*/ 462 h 956"/>
                <a:gd name="T46" fmla="*/ 0 w 371"/>
                <a:gd name="T47" fmla="*/ 475 h 956"/>
                <a:gd name="T48" fmla="*/ 41 w 371"/>
                <a:gd name="T49" fmla="*/ 478 h 956"/>
                <a:gd name="T50" fmla="*/ 40 w 371"/>
                <a:gd name="T51" fmla="*/ 472 h 956"/>
                <a:gd name="T52" fmla="*/ 39 w 371"/>
                <a:gd name="T53" fmla="*/ 453 h 956"/>
                <a:gd name="T54" fmla="*/ 38 w 371"/>
                <a:gd name="T55" fmla="*/ 425 h 956"/>
                <a:gd name="T56" fmla="*/ 38 w 371"/>
                <a:gd name="T57" fmla="*/ 391 h 956"/>
                <a:gd name="T58" fmla="*/ 39 w 371"/>
                <a:gd name="T59" fmla="*/ 353 h 956"/>
                <a:gd name="T60" fmla="*/ 43 w 371"/>
                <a:gd name="T61" fmla="*/ 313 h 956"/>
                <a:gd name="T62" fmla="*/ 50 w 371"/>
                <a:gd name="T63" fmla="*/ 274 h 956"/>
                <a:gd name="T64" fmla="*/ 61 w 371"/>
                <a:gd name="T65" fmla="*/ 239 h 956"/>
                <a:gd name="T66" fmla="*/ 74 w 371"/>
                <a:gd name="T67" fmla="*/ 208 h 956"/>
                <a:gd name="T68" fmla="*/ 88 w 371"/>
                <a:gd name="T69" fmla="*/ 181 h 956"/>
                <a:gd name="T70" fmla="*/ 103 w 371"/>
                <a:gd name="T71" fmla="*/ 156 h 956"/>
                <a:gd name="T72" fmla="*/ 119 w 371"/>
                <a:gd name="T73" fmla="*/ 135 h 956"/>
                <a:gd name="T74" fmla="*/ 135 w 371"/>
                <a:gd name="T75" fmla="*/ 115 h 956"/>
                <a:gd name="T76" fmla="*/ 148 w 371"/>
                <a:gd name="T77" fmla="*/ 98 h 956"/>
                <a:gd name="T78" fmla="*/ 160 w 371"/>
                <a:gd name="T79" fmla="*/ 83 h 956"/>
                <a:gd name="T80" fmla="*/ 169 w 371"/>
                <a:gd name="T81" fmla="*/ 68 h 956"/>
                <a:gd name="T82" fmla="*/ 176 w 371"/>
                <a:gd name="T83" fmla="*/ 55 h 956"/>
                <a:gd name="T84" fmla="*/ 180 w 371"/>
                <a:gd name="T85" fmla="*/ 43 h 956"/>
                <a:gd name="T86" fmla="*/ 183 w 371"/>
                <a:gd name="T87" fmla="*/ 35 h 956"/>
                <a:gd name="T88" fmla="*/ 185 w 371"/>
                <a:gd name="T89" fmla="*/ 27 h 956"/>
                <a:gd name="T90" fmla="*/ 185 w 371"/>
                <a:gd name="T91" fmla="*/ 20 h 956"/>
                <a:gd name="T92" fmla="*/ 184 w 371"/>
                <a:gd name="T93" fmla="*/ 15 h 956"/>
                <a:gd name="T94" fmla="*/ 182 w 371"/>
                <a:gd name="T95" fmla="*/ 9 h 956"/>
                <a:gd name="T96" fmla="*/ 179 w 371"/>
                <a:gd name="T97" fmla="*/ 4 h 956"/>
                <a:gd name="T98" fmla="*/ 174 w 371"/>
                <a:gd name="T99" fmla="*/ 0 h 956"/>
                <a:gd name="T100" fmla="*/ 164 w 371"/>
                <a:gd name="T101" fmla="*/ 0 h 956"/>
                <a:gd name="T102" fmla="*/ 153 w 371"/>
                <a:gd name="T103" fmla="*/ 2 h 956"/>
                <a:gd name="T104" fmla="*/ 141 w 371"/>
                <a:gd name="T105" fmla="*/ 6 h 956"/>
                <a:gd name="T106" fmla="*/ 129 w 371"/>
                <a:gd name="T107" fmla="*/ 10 h 956"/>
                <a:gd name="T108" fmla="*/ 119 w 371"/>
                <a:gd name="T109" fmla="*/ 14 h 956"/>
                <a:gd name="T110" fmla="*/ 112 w 371"/>
                <a:gd name="T111" fmla="*/ 17 h 956"/>
                <a:gd name="T112" fmla="*/ 109 w 371"/>
                <a:gd name="T113" fmla="*/ 19 h 9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1" h="956">
                  <a:moveTo>
                    <a:pt x="219" y="37"/>
                  </a:moveTo>
                  <a:lnTo>
                    <a:pt x="219" y="37"/>
                  </a:lnTo>
                  <a:lnTo>
                    <a:pt x="219" y="38"/>
                  </a:lnTo>
                  <a:lnTo>
                    <a:pt x="219" y="42"/>
                  </a:lnTo>
                  <a:lnTo>
                    <a:pt x="219" y="48"/>
                  </a:lnTo>
                  <a:lnTo>
                    <a:pt x="219" y="56"/>
                  </a:lnTo>
                  <a:lnTo>
                    <a:pt x="220" y="65"/>
                  </a:lnTo>
                  <a:lnTo>
                    <a:pt x="219" y="76"/>
                  </a:lnTo>
                  <a:lnTo>
                    <a:pt x="219" y="88"/>
                  </a:lnTo>
                  <a:lnTo>
                    <a:pt x="217" y="101"/>
                  </a:lnTo>
                  <a:lnTo>
                    <a:pt x="215" y="116"/>
                  </a:lnTo>
                  <a:lnTo>
                    <a:pt x="211" y="133"/>
                  </a:lnTo>
                  <a:lnTo>
                    <a:pt x="207" y="152"/>
                  </a:lnTo>
                  <a:lnTo>
                    <a:pt x="199" y="171"/>
                  </a:lnTo>
                  <a:lnTo>
                    <a:pt x="194" y="192"/>
                  </a:lnTo>
                  <a:lnTo>
                    <a:pt x="184" y="215"/>
                  </a:lnTo>
                  <a:lnTo>
                    <a:pt x="175" y="240"/>
                  </a:lnTo>
                  <a:lnTo>
                    <a:pt x="163" y="263"/>
                  </a:lnTo>
                  <a:lnTo>
                    <a:pt x="152" y="284"/>
                  </a:lnTo>
                  <a:lnTo>
                    <a:pt x="142" y="305"/>
                  </a:lnTo>
                  <a:lnTo>
                    <a:pt x="131" y="324"/>
                  </a:lnTo>
                  <a:lnTo>
                    <a:pt x="122" y="341"/>
                  </a:lnTo>
                  <a:lnTo>
                    <a:pt x="112" y="358"/>
                  </a:lnTo>
                  <a:lnTo>
                    <a:pt x="101" y="375"/>
                  </a:lnTo>
                  <a:lnTo>
                    <a:pt x="93" y="390"/>
                  </a:lnTo>
                  <a:lnTo>
                    <a:pt x="84" y="407"/>
                  </a:lnTo>
                  <a:lnTo>
                    <a:pt x="76" y="422"/>
                  </a:lnTo>
                  <a:lnTo>
                    <a:pt x="68" y="439"/>
                  </a:lnTo>
                  <a:lnTo>
                    <a:pt x="61" y="457"/>
                  </a:lnTo>
                  <a:lnTo>
                    <a:pt x="55" y="476"/>
                  </a:lnTo>
                  <a:lnTo>
                    <a:pt x="49" y="495"/>
                  </a:lnTo>
                  <a:lnTo>
                    <a:pt x="44" y="515"/>
                  </a:lnTo>
                  <a:lnTo>
                    <a:pt x="42" y="538"/>
                  </a:lnTo>
                  <a:lnTo>
                    <a:pt x="38" y="563"/>
                  </a:lnTo>
                  <a:lnTo>
                    <a:pt x="32" y="591"/>
                  </a:lnTo>
                  <a:lnTo>
                    <a:pt x="30" y="622"/>
                  </a:lnTo>
                  <a:lnTo>
                    <a:pt x="27" y="654"/>
                  </a:lnTo>
                  <a:lnTo>
                    <a:pt x="23" y="688"/>
                  </a:lnTo>
                  <a:lnTo>
                    <a:pt x="19" y="723"/>
                  </a:lnTo>
                  <a:lnTo>
                    <a:pt x="15" y="757"/>
                  </a:lnTo>
                  <a:lnTo>
                    <a:pt x="13" y="791"/>
                  </a:lnTo>
                  <a:lnTo>
                    <a:pt x="9" y="823"/>
                  </a:lnTo>
                  <a:lnTo>
                    <a:pt x="8" y="854"/>
                  </a:lnTo>
                  <a:lnTo>
                    <a:pt x="6" y="880"/>
                  </a:lnTo>
                  <a:lnTo>
                    <a:pt x="4" y="905"/>
                  </a:lnTo>
                  <a:lnTo>
                    <a:pt x="2" y="924"/>
                  </a:lnTo>
                  <a:lnTo>
                    <a:pt x="2" y="939"/>
                  </a:lnTo>
                  <a:lnTo>
                    <a:pt x="0" y="949"/>
                  </a:lnTo>
                  <a:lnTo>
                    <a:pt x="0" y="953"/>
                  </a:lnTo>
                  <a:lnTo>
                    <a:pt x="82" y="956"/>
                  </a:lnTo>
                  <a:lnTo>
                    <a:pt x="80" y="953"/>
                  </a:lnTo>
                  <a:lnTo>
                    <a:pt x="80" y="943"/>
                  </a:lnTo>
                  <a:lnTo>
                    <a:pt x="80" y="926"/>
                  </a:lnTo>
                  <a:lnTo>
                    <a:pt x="78" y="905"/>
                  </a:lnTo>
                  <a:lnTo>
                    <a:pt x="76" y="878"/>
                  </a:lnTo>
                  <a:lnTo>
                    <a:pt x="76" y="850"/>
                  </a:lnTo>
                  <a:lnTo>
                    <a:pt x="76" y="818"/>
                  </a:lnTo>
                  <a:lnTo>
                    <a:pt x="76" y="782"/>
                  </a:lnTo>
                  <a:lnTo>
                    <a:pt x="76" y="744"/>
                  </a:lnTo>
                  <a:lnTo>
                    <a:pt x="78" y="706"/>
                  </a:lnTo>
                  <a:lnTo>
                    <a:pt x="82" y="666"/>
                  </a:lnTo>
                  <a:lnTo>
                    <a:pt x="87" y="626"/>
                  </a:lnTo>
                  <a:lnTo>
                    <a:pt x="93" y="586"/>
                  </a:lnTo>
                  <a:lnTo>
                    <a:pt x="101" y="548"/>
                  </a:lnTo>
                  <a:lnTo>
                    <a:pt x="110" y="512"/>
                  </a:lnTo>
                  <a:lnTo>
                    <a:pt x="122" y="477"/>
                  </a:lnTo>
                  <a:lnTo>
                    <a:pt x="133" y="445"/>
                  </a:lnTo>
                  <a:lnTo>
                    <a:pt x="148" y="415"/>
                  </a:lnTo>
                  <a:lnTo>
                    <a:pt x="161" y="388"/>
                  </a:lnTo>
                  <a:lnTo>
                    <a:pt x="177" y="362"/>
                  </a:lnTo>
                  <a:lnTo>
                    <a:pt x="192" y="335"/>
                  </a:lnTo>
                  <a:lnTo>
                    <a:pt x="207" y="312"/>
                  </a:lnTo>
                  <a:lnTo>
                    <a:pt x="224" y="289"/>
                  </a:lnTo>
                  <a:lnTo>
                    <a:pt x="239" y="270"/>
                  </a:lnTo>
                  <a:lnTo>
                    <a:pt x="255" y="249"/>
                  </a:lnTo>
                  <a:lnTo>
                    <a:pt x="270" y="230"/>
                  </a:lnTo>
                  <a:lnTo>
                    <a:pt x="283" y="213"/>
                  </a:lnTo>
                  <a:lnTo>
                    <a:pt x="296" y="196"/>
                  </a:lnTo>
                  <a:lnTo>
                    <a:pt x="310" y="181"/>
                  </a:lnTo>
                  <a:lnTo>
                    <a:pt x="321" y="166"/>
                  </a:lnTo>
                  <a:lnTo>
                    <a:pt x="331" y="151"/>
                  </a:lnTo>
                  <a:lnTo>
                    <a:pt x="338" y="135"/>
                  </a:lnTo>
                  <a:lnTo>
                    <a:pt x="346" y="122"/>
                  </a:lnTo>
                  <a:lnTo>
                    <a:pt x="352" y="109"/>
                  </a:lnTo>
                  <a:lnTo>
                    <a:pt x="357" y="97"/>
                  </a:lnTo>
                  <a:lnTo>
                    <a:pt x="361" y="86"/>
                  </a:lnTo>
                  <a:lnTo>
                    <a:pt x="365" y="76"/>
                  </a:lnTo>
                  <a:lnTo>
                    <a:pt x="367" y="69"/>
                  </a:lnTo>
                  <a:lnTo>
                    <a:pt x="369" y="61"/>
                  </a:lnTo>
                  <a:lnTo>
                    <a:pt x="371" y="54"/>
                  </a:lnTo>
                  <a:lnTo>
                    <a:pt x="371" y="46"/>
                  </a:lnTo>
                  <a:lnTo>
                    <a:pt x="371" y="40"/>
                  </a:lnTo>
                  <a:lnTo>
                    <a:pt x="369" y="35"/>
                  </a:lnTo>
                  <a:lnTo>
                    <a:pt x="369" y="29"/>
                  </a:lnTo>
                  <a:lnTo>
                    <a:pt x="367" y="23"/>
                  </a:lnTo>
                  <a:lnTo>
                    <a:pt x="365" y="18"/>
                  </a:lnTo>
                  <a:lnTo>
                    <a:pt x="361" y="14"/>
                  </a:lnTo>
                  <a:lnTo>
                    <a:pt x="359" y="8"/>
                  </a:lnTo>
                  <a:lnTo>
                    <a:pt x="355" y="4"/>
                  </a:lnTo>
                  <a:lnTo>
                    <a:pt x="348" y="0"/>
                  </a:lnTo>
                  <a:lnTo>
                    <a:pt x="340" y="0"/>
                  </a:lnTo>
                  <a:lnTo>
                    <a:pt x="329" y="0"/>
                  </a:lnTo>
                  <a:lnTo>
                    <a:pt x="317" y="2"/>
                  </a:lnTo>
                  <a:lnTo>
                    <a:pt x="306" y="4"/>
                  </a:lnTo>
                  <a:lnTo>
                    <a:pt x="295" y="8"/>
                  </a:lnTo>
                  <a:lnTo>
                    <a:pt x="283" y="12"/>
                  </a:lnTo>
                  <a:lnTo>
                    <a:pt x="270" y="16"/>
                  </a:lnTo>
                  <a:lnTo>
                    <a:pt x="258" y="19"/>
                  </a:lnTo>
                  <a:lnTo>
                    <a:pt x="247" y="23"/>
                  </a:lnTo>
                  <a:lnTo>
                    <a:pt x="238" y="27"/>
                  </a:lnTo>
                  <a:lnTo>
                    <a:pt x="230" y="29"/>
                  </a:lnTo>
                  <a:lnTo>
                    <a:pt x="224" y="33"/>
                  </a:lnTo>
                  <a:lnTo>
                    <a:pt x="219" y="35"/>
                  </a:lnTo>
                  <a:lnTo>
                    <a:pt x="219" y="37"/>
                  </a:lnTo>
                  <a:close/>
                </a:path>
              </a:pathLst>
            </a:custGeom>
            <a:solidFill>
              <a:srgbClr val="00B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8" name="Freeform 15"/>
            <p:cNvSpPr>
              <a:spLocks/>
            </p:cNvSpPr>
            <p:nvPr/>
          </p:nvSpPr>
          <p:spPr bwMode="auto">
            <a:xfrm>
              <a:off x="581" y="320"/>
              <a:ext cx="103" cy="425"/>
            </a:xfrm>
            <a:custGeom>
              <a:avLst/>
              <a:gdLst>
                <a:gd name="T0" fmla="*/ 0 w 207"/>
                <a:gd name="T1" fmla="*/ 0 h 849"/>
                <a:gd name="T2" fmla="*/ 5 w 207"/>
                <a:gd name="T3" fmla="*/ 5 h 849"/>
                <a:gd name="T4" fmla="*/ 12 w 207"/>
                <a:gd name="T5" fmla="*/ 15 h 849"/>
                <a:gd name="T6" fmla="*/ 22 w 207"/>
                <a:gd name="T7" fmla="*/ 31 h 849"/>
                <a:gd name="T8" fmla="*/ 33 w 207"/>
                <a:gd name="T9" fmla="*/ 51 h 849"/>
                <a:gd name="T10" fmla="*/ 43 w 207"/>
                <a:gd name="T11" fmla="*/ 77 h 849"/>
                <a:gd name="T12" fmla="*/ 52 w 207"/>
                <a:gd name="T13" fmla="*/ 109 h 849"/>
                <a:gd name="T14" fmla="*/ 59 w 207"/>
                <a:gd name="T15" fmla="*/ 148 h 849"/>
                <a:gd name="T16" fmla="*/ 61 w 207"/>
                <a:gd name="T17" fmla="*/ 193 h 849"/>
                <a:gd name="T18" fmla="*/ 57 w 207"/>
                <a:gd name="T19" fmla="*/ 235 h 849"/>
                <a:gd name="T20" fmla="*/ 50 w 207"/>
                <a:gd name="T21" fmla="*/ 275 h 849"/>
                <a:gd name="T22" fmla="*/ 40 w 207"/>
                <a:gd name="T23" fmla="*/ 310 h 849"/>
                <a:gd name="T24" fmla="*/ 28 w 207"/>
                <a:gd name="T25" fmla="*/ 340 h 849"/>
                <a:gd name="T26" fmla="*/ 18 w 207"/>
                <a:gd name="T27" fmla="*/ 364 h 849"/>
                <a:gd name="T28" fmla="*/ 9 w 207"/>
                <a:gd name="T29" fmla="*/ 381 h 849"/>
                <a:gd name="T30" fmla="*/ 4 w 207"/>
                <a:gd name="T31" fmla="*/ 390 h 849"/>
                <a:gd name="T32" fmla="*/ 4 w 207"/>
                <a:gd name="T33" fmla="*/ 393 h 849"/>
                <a:gd name="T34" fmla="*/ 5 w 207"/>
                <a:gd name="T35" fmla="*/ 396 h 849"/>
                <a:gd name="T36" fmla="*/ 9 w 207"/>
                <a:gd name="T37" fmla="*/ 400 h 849"/>
                <a:gd name="T38" fmla="*/ 15 w 207"/>
                <a:gd name="T39" fmla="*/ 406 h 849"/>
                <a:gd name="T40" fmla="*/ 22 w 207"/>
                <a:gd name="T41" fmla="*/ 412 h 849"/>
                <a:gd name="T42" fmla="*/ 29 w 207"/>
                <a:gd name="T43" fmla="*/ 417 h 849"/>
                <a:gd name="T44" fmla="*/ 39 w 207"/>
                <a:gd name="T45" fmla="*/ 422 h 849"/>
                <a:gd name="T46" fmla="*/ 50 w 207"/>
                <a:gd name="T47" fmla="*/ 425 h 849"/>
                <a:gd name="T48" fmla="*/ 54 w 207"/>
                <a:gd name="T49" fmla="*/ 400 h 849"/>
                <a:gd name="T50" fmla="*/ 61 w 207"/>
                <a:gd name="T51" fmla="*/ 376 h 849"/>
                <a:gd name="T52" fmla="*/ 69 w 207"/>
                <a:gd name="T53" fmla="*/ 349 h 849"/>
                <a:gd name="T54" fmla="*/ 79 w 207"/>
                <a:gd name="T55" fmla="*/ 321 h 849"/>
                <a:gd name="T56" fmla="*/ 87 w 207"/>
                <a:gd name="T57" fmla="*/ 291 h 849"/>
                <a:gd name="T58" fmla="*/ 96 w 207"/>
                <a:gd name="T59" fmla="*/ 258 h 849"/>
                <a:gd name="T60" fmla="*/ 101 w 207"/>
                <a:gd name="T61" fmla="*/ 220 h 849"/>
                <a:gd name="T62" fmla="*/ 103 w 207"/>
                <a:gd name="T63" fmla="*/ 177 h 849"/>
                <a:gd name="T64" fmla="*/ 101 w 207"/>
                <a:gd name="T65" fmla="*/ 134 h 849"/>
                <a:gd name="T66" fmla="*/ 96 w 207"/>
                <a:gd name="T67" fmla="*/ 98 h 849"/>
                <a:gd name="T68" fmla="*/ 87 w 207"/>
                <a:gd name="T69" fmla="*/ 68 h 849"/>
                <a:gd name="T70" fmla="*/ 79 w 207"/>
                <a:gd name="T71" fmla="*/ 43 h 849"/>
                <a:gd name="T72" fmla="*/ 69 w 207"/>
                <a:gd name="T73" fmla="*/ 24 h 849"/>
                <a:gd name="T74" fmla="*/ 62 w 207"/>
                <a:gd name="T75" fmla="*/ 11 h 849"/>
                <a:gd name="T76" fmla="*/ 56 w 207"/>
                <a:gd name="T77" fmla="*/ 2 h 849"/>
                <a:gd name="T78" fmla="*/ 54 w 207"/>
                <a:gd name="T79" fmla="*/ 0 h 849"/>
                <a:gd name="T80" fmla="*/ 0 w 207"/>
                <a:gd name="T81" fmla="*/ 0 h 8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7" h="849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4"/>
                  </a:lnTo>
                  <a:lnTo>
                    <a:pt x="44" y="61"/>
                  </a:lnTo>
                  <a:lnTo>
                    <a:pt x="55" y="80"/>
                  </a:lnTo>
                  <a:lnTo>
                    <a:pt x="67" y="101"/>
                  </a:lnTo>
                  <a:lnTo>
                    <a:pt x="76" y="125"/>
                  </a:lnTo>
                  <a:lnTo>
                    <a:pt x="87" y="154"/>
                  </a:lnTo>
                  <a:lnTo>
                    <a:pt x="97" y="186"/>
                  </a:lnTo>
                  <a:lnTo>
                    <a:pt x="105" y="218"/>
                  </a:lnTo>
                  <a:lnTo>
                    <a:pt x="112" y="256"/>
                  </a:lnTo>
                  <a:lnTo>
                    <a:pt x="118" y="296"/>
                  </a:lnTo>
                  <a:lnTo>
                    <a:pt x="122" y="340"/>
                  </a:lnTo>
                  <a:lnTo>
                    <a:pt x="122" y="386"/>
                  </a:lnTo>
                  <a:lnTo>
                    <a:pt x="120" y="429"/>
                  </a:lnTo>
                  <a:lnTo>
                    <a:pt x="114" y="469"/>
                  </a:lnTo>
                  <a:lnTo>
                    <a:pt x="108" y="511"/>
                  </a:lnTo>
                  <a:lnTo>
                    <a:pt x="101" y="549"/>
                  </a:lnTo>
                  <a:lnTo>
                    <a:pt x="89" y="585"/>
                  </a:lnTo>
                  <a:lnTo>
                    <a:pt x="80" y="619"/>
                  </a:lnTo>
                  <a:lnTo>
                    <a:pt x="68" y="652"/>
                  </a:lnTo>
                  <a:lnTo>
                    <a:pt x="57" y="680"/>
                  </a:lnTo>
                  <a:lnTo>
                    <a:pt x="46" y="705"/>
                  </a:lnTo>
                  <a:lnTo>
                    <a:pt x="36" y="728"/>
                  </a:lnTo>
                  <a:lnTo>
                    <a:pt x="27" y="747"/>
                  </a:lnTo>
                  <a:lnTo>
                    <a:pt x="19" y="762"/>
                  </a:lnTo>
                  <a:lnTo>
                    <a:pt x="11" y="773"/>
                  </a:lnTo>
                  <a:lnTo>
                    <a:pt x="8" y="779"/>
                  </a:lnTo>
                  <a:lnTo>
                    <a:pt x="8" y="783"/>
                  </a:lnTo>
                  <a:lnTo>
                    <a:pt x="8" y="785"/>
                  </a:lnTo>
                  <a:lnTo>
                    <a:pt x="10" y="787"/>
                  </a:lnTo>
                  <a:lnTo>
                    <a:pt x="11" y="791"/>
                  </a:lnTo>
                  <a:lnTo>
                    <a:pt x="15" y="794"/>
                  </a:lnTo>
                  <a:lnTo>
                    <a:pt x="19" y="800"/>
                  </a:lnTo>
                  <a:lnTo>
                    <a:pt x="25" y="806"/>
                  </a:lnTo>
                  <a:lnTo>
                    <a:pt x="30" y="811"/>
                  </a:lnTo>
                  <a:lnTo>
                    <a:pt x="36" y="817"/>
                  </a:lnTo>
                  <a:lnTo>
                    <a:pt x="44" y="823"/>
                  </a:lnTo>
                  <a:lnTo>
                    <a:pt x="49" y="829"/>
                  </a:lnTo>
                  <a:lnTo>
                    <a:pt x="59" y="834"/>
                  </a:lnTo>
                  <a:lnTo>
                    <a:pt x="68" y="840"/>
                  </a:lnTo>
                  <a:lnTo>
                    <a:pt x="78" y="844"/>
                  </a:lnTo>
                  <a:lnTo>
                    <a:pt x="89" y="848"/>
                  </a:lnTo>
                  <a:lnTo>
                    <a:pt x="101" y="849"/>
                  </a:lnTo>
                  <a:lnTo>
                    <a:pt x="103" y="825"/>
                  </a:lnTo>
                  <a:lnTo>
                    <a:pt x="108" y="800"/>
                  </a:lnTo>
                  <a:lnTo>
                    <a:pt x="114" y="775"/>
                  </a:lnTo>
                  <a:lnTo>
                    <a:pt x="122" y="751"/>
                  </a:lnTo>
                  <a:lnTo>
                    <a:pt x="129" y="724"/>
                  </a:lnTo>
                  <a:lnTo>
                    <a:pt x="139" y="697"/>
                  </a:lnTo>
                  <a:lnTo>
                    <a:pt x="148" y="671"/>
                  </a:lnTo>
                  <a:lnTo>
                    <a:pt x="158" y="642"/>
                  </a:lnTo>
                  <a:lnTo>
                    <a:pt x="167" y="612"/>
                  </a:lnTo>
                  <a:lnTo>
                    <a:pt x="175" y="581"/>
                  </a:lnTo>
                  <a:lnTo>
                    <a:pt x="184" y="549"/>
                  </a:lnTo>
                  <a:lnTo>
                    <a:pt x="192" y="515"/>
                  </a:lnTo>
                  <a:lnTo>
                    <a:pt x="198" y="477"/>
                  </a:lnTo>
                  <a:lnTo>
                    <a:pt x="203" y="439"/>
                  </a:lnTo>
                  <a:lnTo>
                    <a:pt x="205" y="397"/>
                  </a:lnTo>
                  <a:lnTo>
                    <a:pt x="207" y="353"/>
                  </a:lnTo>
                  <a:lnTo>
                    <a:pt x="205" y="310"/>
                  </a:lnTo>
                  <a:lnTo>
                    <a:pt x="203" y="268"/>
                  </a:lnTo>
                  <a:lnTo>
                    <a:pt x="198" y="230"/>
                  </a:lnTo>
                  <a:lnTo>
                    <a:pt x="192" y="196"/>
                  </a:lnTo>
                  <a:lnTo>
                    <a:pt x="182" y="163"/>
                  </a:lnTo>
                  <a:lnTo>
                    <a:pt x="175" y="135"/>
                  </a:lnTo>
                  <a:lnTo>
                    <a:pt x="165" y="108"/>
                  </a:lnTo>
                  <a:lnTo>
                    <a:pt x="158" y="85"/>
                  </a:lnTo>
                  <a:lnTo>
                    <a:pt x="148" y="65"/>
                  </a:lnTo>
                  <a:lnTo>
                    <a:pt x="139" y="47"/>
                  </a:lnTo>
                  <a:lnTo>
                    <a:pt x="131" y="32"/>
                  </a:lnTo>
                  <a:lnTo>
                    <a:pt x="124" y="21"/>
                  </a:lnTo>
                  <a:lnTo>
                    <a:pt x="116" y="11"/>
                  </a:lnTo>
                  <a:lnTo>
                    <a:pt x="112" y="4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09" name="Freeform 16"/>
            <p:cNvSpPr>
              <a:spLocks/>
            </p:cNvSpPr>
            <p:nvPr/>
          </p:nvSpPr>
          <p:spPr bwMode="auto">
            <a:xfrm>
              <a:off x="674" y="759"/>
              <a:ext cx="344" cy="502"/>
            </a:xfrm>
            <a:custGeom>
              <a:avLst/>
              <a:gdLst>
                <a:gd name="T0" fmla="*/ 1 w 688"/>
                <a:gd name="T1" fmla="*/ 8 h 1003"/>
                <a:gd name="T2" fmla="*/ 10 w 688"/>
                <a:gd name="T3" fmla="*/ 39 h 1003"/>
                <a:gd name="T4" fmla="*/ 37 w 688"/>
                <a:gd name="T5" fmla="*/ 89 h 1003"/>
                <a:gd name="T6" fmla="*/ 92 w 688"/>
                <a:gd name="T7" fmla="*/ 147 h 1003"/>
                <a:gd name="T8" fmla="*/ 162 w 688"/>
                <a:gd name="T9" fmla="*/ 205 h 1003"/>
                <a:gd name="T10" fmla="*/ 205 w 688"/>
                <a:gd name="T11" fmla="*/ 258 h 1003"/>
                <a:gd name="T12" fmla="*/ 225 w 688"/>
                <a:gd name="T13" fmla="*/ 304 h 1003"/>
                <a:gd name="T14" fmla="*/ 232 w 688"/>
                <a:gd name="T15" fmla="*/ 348 h 1003"/>
                <a:gd name="T16" fmla="*/ 233 w 688"/>
                <a:gd name="T17" fmla="*/ 391 h 1003"/>
                <a:gd name="T18" fmla="*/ 227 w 688"/>
                <a:gd name="T19" fmla="*/ 438 h 1003"/>
                <a:gd name="T20" fmla="*/ 221 w 688"/>
                <a:gd name="T21" fmla="*/ 479 h 1003"/>
                <a:gd name="T22" fmla="*/ 217 w 688"/>
                <a:gd name="T23" fmla="*/ 501 h 1003"/>
                <a:gd name="T24" fmla="*/ 253 w 688"/>
                <a:gd name="T25" fmla="*/ 491 h 1003"/>
                <a:gd name="T26" fmla="*/ 261 w 688"/>
                <a:gd name="T27" fmla="*/ 453 h 1003"/>
                <a:gd name="T28" fmla="*/ 270 w 688"/>
                <a:gd name="T29" fmla="*/ 395 h 1003"/>
                <a:gd name="T30" fmla="*/ 276 w 688"/>
                <a:gd name="T31" fmla="*/ 329 h 1003"/>
                <a:gd name="T32" fmla="*/ 274 w 688"/>
                <a:gd name="T33" fmla="*/ 273 h 1003"/>
                <a:gd name="T34" fmla="*/ 280 w 688"/>
                <a:gd name="T35" fmla="*/ 230 h 1003"/>
                <a:gd name="T36" fmla="*/ 291 w 688"/>
                <a:gd name="T37" fmla="*/ 195 h 1003"/>
                <a:gd name="T38" fmla="*/ 307 w 688"/>
                <a:gd name="T39" fmla="*/ 160 h 1003"/>
                <a:gd name="T40" fmla="*/ 325 w 688"/>
                <a:gd name="T41" fmla="*/ 120 h 1003"/>
                <a:gd name="T42" fmla="*/ 336 w 688"/>
                <a:gd name="T43" fmla="*/ 83 h 1003"/>
                <a:gd name="T44" fmla="*/ 341 w 688"/>
                <a:gd name="T45" fmla="*/ 55 h 1003"/>
                <a:gd name="T46" fmla="*/ 344 w 688"/>
                <a:gd name="T47" fmla="*/ 40 h 1003"/>
                <a:gd name="T48" fmla="*/ 297 w 688"/>
                <a:gd name="T49" fmla="*/ 44 h 1003"/>
                <a:gd name="T50" fmla="*/ 297 w 688"/>
                <a:gd name="T51" fmla="*/ 52 h 1003"/>
                <a:gd name="T52" fmla="*/ 295 w 688"/>
                <a:gd name="T53" fmla="*/ 68 h 1003"/>
                <a:gd name="T54" fmla="*/ 290 w 688"/>
                <a:gd name="T55" fmla="*/ 93 h 1003"/>
                <a:gd name="T56" fmla="*/ 279 w 688"/>
                <a:gd name="T57" fmla="*/ 128 h 1003"/>
                <a:gd name="T58" fmla="*/ 264 w 688"/>
                <a:gd name="T59" fmla="*/ 164 h 1003"/>
                <a:gd name="T60" fmla="*/ 248 w 688"/>
                <a:gd name="T61" fmla="*/ 196 h 1003"/>
                <a:gd name="T62" fmla="*/ 240 w 688"/>
                <a:gd name="T63" fmla="*/ 222 h 1003"/>
                <a:gd name="T64" fmla="*/ 239 w 688"/>
                <a:gd name="T65" fmla="*/ 238 h 1003"/>
                <a:gd name="T66" fmla="*/ 239 w 688"/>
                <a:gd name="T67" fmla="*/ 249 h 1003"/>
                <a:gd name="T68" fmla="*/ 239 w 688"/>
                <a:gd name="T69" fmla="*/ 258 h 1003"/>
                <a:gd name="T70" fmla="*/ 240 w 688"/>
                <a:gd name="T71" fmla="*/ 262 h 1003"/>
                <a:gd name="T72" fmla="*/ 231 w 688"/>
                <a:gd name="T73" fmla="*/ 252 h 1003"/>
                <a:gd name="T74" fmla="*/ 209 w 688"/>
                <a:gd name="T75" fmla="*/ 227 h 1003"/>
                <a:gd name="T76" fmla="*/ 177 w 688"/>
                <a:gd name="T77" fmla="*/ 194 h 1003"/>
                <a:gd name="T78" fmla="*/ 140 w 688"/>
                <a:gd name="T79" fmla="*/ 162 h 1003"/>
                <a:gd name="T80" fmla="*/ 105 w 688"/>
                <a:gd name="T81" fmla="*/ 132 h 1003"/>
                <a:gd name="T82" fmla="*/ 79 w 688"/>
                <a:gd name="T83" fmla="*/ 107 h 1003"/>
                <a:gd name="T84" fmla="*/ 61 w 688"/>
                <a:gd name="T85" fmla="*/ 86 h 1003"/>
                <a:gd name="T86" fmla="*/ 51 w 688"/>
                <a:gd name="T87" fmla="*/ 71 h 1003"/>
                <a:gd name="T88" fmla="*/ 45 w 688"/>
                <a:gd name="T89" fmla="*/ 57 h 1003"/>
                <a:gd name="T90" fmla="*/ 39 w 688"/>
                <a:gd name="T91" fmla="*/ 38 h 1003"/>
                <a:gd name="T92" fmla="*/ 36 w 688"/>
                <a:gd name="T93" fmla="*/ 21 h 1003"/>
                <a:gd name="T94" fmla="*/ 35 w 688"/>
                <a:gd name="T95" fmla="*/ 14 h 10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8" h="1003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4" y="27"/>
                  </a:lnTo>
                  <a:lnTo>
                    <a:pt x="8" y="42"/>
                  </a:lnTo>
                  <a:lnTo>
                    <a:pt x="14" y="59"/>
                  </a:lnTo>
                  <a:lnTo>
                    <a:pt x="19" y="78"/>
                  </a:lnTo>
                  <a:lnTo>
                    <a:pt x="31" y="101"/>
                  </a:lnTo>
                  <a:lnTo>
                    <a:pt x="42" y="125"/>
                  </a:lnTo>
                  <a:lnTo>
                    <a:pt x="57" y="150"/>
                  </a:lnTo>
                  <a:lnTo>
                    <a:pt x="74" y="177"/>
                  </a:lnTo>
                  <a:lnTo>
                    <a:pt x="95" y="205"/>
                  </a:lnTo>
                  <a:lnTo>
                    <a:pt x="120" y="234"/>
                  </a:lnTo>
                  <a:lnTo>
                    <a:pt x="150" y="262"/>
                  </a:lnTo>
                  <a:lnTo>
                    <a:pt x="183" y="293"/>
                  </a:lnTo>
                  <a:lnTo>
                    <a:pt x="223" y="323"/>
                  </a:lnTo>
                  <a:lnTo>
                    <a:pt x="261" y="353"/>
                  </a:lnTo>
                  <a:lnTo>
                    <a:pt x="295" y="382"/>
                  </a:lnTo>
                  <a:lnTo>
                    <a:pt x="323" y="409"/>
                  </a:lnTo>
                  <a:lnTo>
                    <a:pt x="350" y="437"/>
                  </a:lnTo>
                  <a:lnTo>
                    <a:pt x="373" y="464"/>
                  </a:lnTo>
                  <a:lnTo>
                    <a:pt x="392" y="488"/>
                  </a:lnTo>
                  <a:lnTo>
                    <a:pt x="409" y="515"/>
                  </a:lnTo>
                  <a:lnTo>
                    <a:pt x="422" y="540"/>
                  </a:lnTo>
                  <a:lnTo>
                    <a:pt x="434" y="562"/>
                  </a:lnTo>
                  <a:lnTo>
                    <a:pt x="443" y="585"/>
                  </a:lnTo>
                  <a:lnTo>
                    <a:pt x="449" y="608"/>
                  </a:lnTo>
                  <a:lnTo>
                    <a:pt x="454" y="631"/>
                  </a:lnTo>
                  <a:lnTo>
                    <a:pt x="458" y="652"/>
                  </a:lnTo>
                  <a:lnTo>
                    <a:pt x="462" y="675"/>
                  </a:lnTo>
                  <a:lnTo>
                    <a:pt x="464" y="696"/>
                  </a:lnTo>
                  <a:lnTo>
                    <a:pt x="466" y="716"/>
                  </a:lnTo>
                  <a:lnTo>
                    <a:pt x="466" y="735"/>
                  </a:lnTo>
                  <a:lnTo>
                    <a:pt x="466" y="758"/>
                  </a:lnTo>
                  <a:lnTo>
                    <a:pt x="466" y="781"/>
                  </a:lnTo>
                  <a:lnTo>
                    <a:pt x="464" y="806"/>
                  </a:lnTo>
                  <a:lnTo>
                    <a:pt x="460" y="829"/>
                  </a:lnTo>
                  <a:lnTo>
                    <a:pt x="458" y="853"/>
                  </a:lnTo>
                  <a:lnTo>
                    <a:pt x="454" y="876"/>
                  </a:lnTo>
                  <a:lnTo>
                    <a:pt x="453" y="899"/>
                  </a:lnTo>
                  <a:lnTo>
                    <a:pt x="449" y="920"/>
                  </a:lnTo>
                  <a:lnTo>
                    <a:pt x="445" y="941"/>
                  </a:lnTo>
                  <a:lnTo>
                    <a:pt x="441" y="958"/>
                  </a:lnTo>
                  <a:lnTo>
                    <a:pt x="439" y="973"/>
                  </a:lnTo>
                  <a:lnTo>
                    <a:pt x="435" y="984"/>
                  </a:lnTo>
                  <a:lnTo>
                    <a:pt x="434" y="996"/>
                  </a:lnTo>
                  <a:lnTo>
                    <a:pt x="434" y="1001"/>
                  </a:lnTo>
                  <a:lnTo>
                    <a:pt x="434" y="1003"/>
                  </a:lnTo>
                  <a:lnTo>
                    <a:pt x="504" y="994"/>
                  </a:lnTo>
                  <a:lnTo>
                    <a:pt x="504" y="990"/>
                  </a:lnTo>
                  <a:lnTo>
                    <a:pt x="506" y="982"/>
                  </a:lnTo>
                  <a:lnTo>
                    <a:pt x="510" y="969"/>
                  </a:lnTo>
                  <a:lnTo>
                    <a:pt x="511" y="952"/>
                  </a:lnTo>
                  <a:lnTo>
                    <a:pt x="515" y="931"/>
                  </a:lnTo>
                  <a:lnTo>
                    <a:pt x="521" y="906"/>
                  </a:lnTo>
                  <a:lnTo>
                    <a:pt x="525" y="880"/>
                  </a:lnTo>
                  <a:lnTo>
                    <a:pt x="530" y="851"/>
                  </a:lnTo>
                  <a:lnTo>
                    <a:pt x="534" y="821"/>
                  </a:lnTo>
                  <a:lnTo>
                    <a:pt x="540" y="789"/>
                  </a:lnTo>
                  <a:lnTo>
                    <a:pt x="542" y="756"/>
                  </a:lnTo>
                  <a:lnTo>
                    <a:pt x="546" y="724"/>
                  </a:lnTo>
                  <a:lnTo>
                    <a:pt x="549" y="690"/>
                  </a:lnTo>
                  <a:lnTo>
                    <a:pt x="551" y="657"/>
                  </a:lnTo>
                  <a:lnTo>
                    <a:pt x="551" y="627"/>
                  </a:lnTo>
                  <a:lnTo>
                    <a:pt x="549" y="597"/>
                  </a:lnTo>
                  <a:lnTo>
                    <a:pt x="548" y="570"/>
                  </a:lnTo>
                  <a:lnTo>
                    <a:pt x="548" y="545"/>
                  </a:lnTo>
                  <a:lnTo>
                    <a:pt x="549" y="521"/>
                  </a:lnTo>
                  <a:lnTo>
                    <a:pt x="551" y="500"/>
                  </a:lnTo>
                  <a:lnTo>
                    <a:pt x="553" y="479"/>
                  </a:lnTo>
                  <a:lnTo>
                    <a:pt x="559" y="460"/>
                  </a:lnTo>
                  <a:lnTo>
                    <a:pt x="563" y="441"/>
                  </a:lnTo>
                  <a:lnTo>
                    <a:pt x="568" y="424"/>
                  </a:lnTo>
                  <a:lnTo>
                    <a:pt x="574" y="405"/>
                  </a:lnTo>
                  <a:lnTo>
                    <a:pt x="582" y="390"/>
                  </a:lnTo>
                  <a:lnTo>
                    <a:pt x="589" y="372"/>
                  </a:lnTo>
                  <a:lnTo>
                    <a:pt x="597" y="355"/>
                  </a:lnTo>
                  <a:lnTo>
                    <a:pt x="605" y="336"/>
                  </a:lnTo>
                  <a:lnTo>
                    <a:pt x="614" y="319"/>
                  </a:lnTo>
                  <a:lnTo>
                    <a:pt x="624" y="300"/>
                  </a:lnTo>
                  <a:lnTo>
                    <a:pt x="633" y="279"/>
                  </a:lnTo>
                  <a:lnTo>
                    <a:pt x="641" y="258"/>
                  </a:lnTo>
                  <a:lnTo>
                    <a:pt x="650" y="239"/>
                  </a:lnTo>
                  <a:lnTo>
                    <a:pt x="656" y="218"/>
                  </a:lnTo>
                  <a:lnTo>
                    <a:pt x="663" y="201"/>
                  </a:lnTo>
                  <a:lnTo>
                    <a:pt x="667" y="182"/>
                  </a:lnTo>
                  <a:lnTo>
                    <a:pt x="671" y="165"/>
                  </a:lnTo>
                  <a:lnTo>
                    <a:pt x="675" y="150"/>
                  </a:lnTo>
                  <a:lnTo>
                    <a:pt x="679" y="137"/>
                  </a:lnTo>
                  <a:lnTo>
                    <a:pt x="681" y="122"/>
                  </a:lnTo>
                  <a:lnTo>
                    <a:pt x="682" y="110"/>
                  </a:lnTo>
                  <a:lnTo>
                    <a:pt x="684" y="101"/>
                  </a:lnTo>
                  <a:lnTo>
                    <a:pt x="686" y="91"/>
                  </a:lnTo>
                  <a:lnTo>
                    <a:pt x="686" y="85"/>
                  </a:lnTo>
                  <a:lnTo>
                    <a:pt x="688" y="80"/>
                  </a:lnTo>
                  <a:lnTo>
                    <a:pt x="688" y="76"/>
                  </a:lnTo>
                  <a:lnTo>
                    <a:pt x="593" y="85"/>
                  </a:lnTo>
                  <a:lnTo>
                    <a:pt x="593" y="87"/>
                  </a:lnTo>
                  <a:lnTo>
                    <a:pt x="593" y="89"/>
                  </a:lnTo>
                  <a:lnTo>
                    <a:pt x="593" y="93"/>
                  </a:lnTo>
                  <a:lnTo>
                    <a:pt x="593" y="97"/>
                  </a:lnTo>
                  <a:lnTo>
                    <a:pt x="593" y="103"/>
                  </a:lnTo>
                  <a:lnTo>
                    <a:pt x="593" y="108"/>
                  </a:lnTo>
                  <a:lnTo>
                    <a:pt x="593" y="118"/>
                  </a:lnTo>
                  <a:lnTo>
                    <a:pt x="591" y="125"/>
                  </a:lnTo>
                  <a:lnTo>
                    <a:pt x="589" y="135"/>
                  </a:lnTo>
                  <a:lnTo>
                    <a:pt x="587" y="146"/>
                  </a:lnTo>
                  <a:lnTo>
                    <a:pt x="586" y="158"/>
                  </a:lnTo>
                  <a:lnTo>
                    <a:pt x="584" y="171"/>
                  </a:lnTo>
                  <a:lnTo>
                    <a:pt x="580" y="186"/>
                  </a:lnTo>
                  <a:lnTo>
                    <a:pt x="574" y="201"/>
                  </a:lnTo>
                  <a:lnTo>
                    <a:pt x="570" y="220"/>
                  </a:lnTo>
                  <a:lnTo>
                    <a:pt x="563" y="237"/>
                  </a:lnTo>
                  <a:lnTo>
                    <a:pt x="557" y="255"/>
                  </a:lnTo>
                  <a:lnTo>
                    <a:pt x="549" y="272"/>
                  </a:lnTo>
                  <a:lnTo>
                    <a:pt x="542" y="291"/>
                  </a:lnTo>
                  <a:lnTo>
                    <a:pt x="534" y="308"/>
                  </a:lnTo>
                  <a:lnTo>
                    <a:pt x="527" y="327"/>
                  </a:lnTo>
                  <a:lnTo>
                    <a:pt x="519" y="342"/>
                  </a:lnTo>
                  <a:lnTo>
                    <a:pt x="511" y="359"/>
                  </a:lnTo>
                  <a:lnTo>
                    <a:pt x="504" y="376"/>
                  </a:lnTo>
                  <a:lnTo>
                    <a:pt x="496" y="391"/>
                  </a:lnTo>
                  <a:lnTo>
                    <a:pt x="491" y="405"/>
                  </a:lnTo>
                  <a:lnTo>
                    <a:pt x="487" y="420"/>
                  </a:lnTo>
                  <a:lnTo>
                    <a:pt x="481" y="431"/>
                  </a:lnTo>
                  <a:lnTo>
                    <a:pt x="479" y="443"/>
                  </a:lnTo>
                  <a:lnTo>
                    <a:pt x="477" y="452"/>
                  </a:lnTo>
                  <a:lnTo>
                    <a:pt x="477" y="462"/>
                  </a:lnTo>
                  <a:lnTo>
                    <a:pt x="477" y="467"/>
                  </a:lnTo>
                  <a:lnTo>
                    <a:pt x="477" y="475"/>
                  </a:lnTo>
                  <a:lnTo>
                    <a:pt x="477" y="481"/>
                  </a:lnTo>
                  <a:lnTo>
                    <a:pt x="477" y="488"/>
                  </a:lnTo>
                  <a:lnTo>
                    <a:pt x="477" y="492"/>
                  </a:lnTo>
                  <a:lnTo>
                    <a:pt x="477" y="498"/>
                  </a:lnTo>
                  <a:lnTo>
                    <a:pt x="477" y="504"/>
                  </a:lnTo>
                  <a:lnTo>
                    <a:pt x="477" y="507"/>
                  </a:lnTo>
                  <a:lnTo>
                    <a:pt x="477" y="511"/>
                  </a:lnTo>
                  <a:lnTo>
                    <a:pt x="477" y="515"/>
                  </a:lnTo>
                  <a:lnTo>
                    <a:pt x="477" y="517"/>
                  </a:lnTo>
                  <a:lnTo>
                    <a:pt x="479" y="521"/>
                  </a:lnTo>
                  <a:lnTo>
                    <a:pt x="479" y="523"/>
                  </a:lnTo>
                  <a:lnTo>
                    <a:pt x="479" y="524"/>
                  </a:lnTo>
                  <a:lnTo>
                    <a:pt x="477" y="523"/>
                  </a:lnTo>
                  <a:lnTo>
                    <a:pt x="475" y="519"/>
                  </a:lnTo>
                  <a:lnTo>
                    <a:pt x="470" y="511"/>
                  </a:lnTo>
                  <a:lnTo>
                    <a:pt x="462" y="504"/>
                  </a:lnTo>
                  <a:lnTo>
                    <a:pt x="454" y="494"/>
                  </a:lnTo>
                  <a:lnTo>
                    <a:pt x="443" y="481"/>
                  </a:lnTo>
                  <a:lnTo>
                    <a:pt x="432" y="467"/>
                  </a:lnTo>
                  <a:lnTo>
                    <a:pt x="418" y="454"/>
                  </a:lnTo>
                  <a:lnTo>
                    <a:pt x="403" y="437"/>
                  </a:lnTo>
                  <a:lnTo>
                    <a:pt x="388" y="422"/>
                  </a:lnTo>
                  <a:lnTo>
                    <a:pt x="371" y="405"/>
                  </a:lnTo>
                  <a:lnTo>
                    <a:pt x="354" y="388"/>
                  </a:lnTo>
                  <a:lnTo>
                    <a:pt x="337" y="371"/>
                  </a:lnTo>
                  <a:lnTo>
                    <a:pt x="318" y="355"/>
                  </a:lnTo>
                  <a:lnTo>
                    <a:pt x="299" y="338"/>
                  </a:lnTo>
                  <a:lnTo>
                    <a:pt x="280" y="323"/>
                  </a:lnTo>
                  <a:lnTo>
                    <a:pt x="261" y="308"/>
                  </a:lnTo>
                  <a:lnTo>
                    <a:pt x="242" y="293"/>
                  </a:lnTo>
                  <a:lnTo>
                    <a:pt x="225" y="277"/>
                  </a:lnTo>
                  <a:lnTo>
                    <a:pt x="209" y="264"/>
                  </a:lnTo>
                  <a:lnTo>
                    <a:pt x="194" y="251"/>
                  </a:lnTo>
                  <a:lnTo>
                    <a:pt x="181" y="237"/>
                  </a:lnTo>
                  <a:lnTo>
                    <a:pt x="167" y="224"/>
                  </a:lnTo>
                  <a:lnTo>
                    <a:pt x="158" y="213"/>
                  </a:lnTo>
                  <a:lnTo>
                    <a:pt x="147" y="199"/>
                  </a:lnTo>
                  <a:lnTo>
                    <a:pt x="137" y="190"/>
                  </a:lnTo>
                  <a:lnTo>
                    <a:pt x="129" y="179"/>
                  </a:lnTo>
                  <a:lnTo>
                    <a:pt x="122" y="171"/>
                  </a:lnTo>
                  <a:lnTo>
                    <a:pt x="114" y="161"/>
                  </a:lnTo>
                  <a:lnTo>
                    <a:pt x="110" y="154"/>
                  </a:lnTo>
                  <a:lnTo>
                    <a:pt x="105" y="148"/>
                  </a:lnTo>
                  <a:lnTo>
                    <a:pt x="101" y="142"/>
                  </a:lnTo>
                  <a:lnTo>
                    <a:pt x="99" y="137"/>
                  </a:lnTo>
                  <a:lnTo>
                    <a:pt x="95" y="129"/>
                  </a:lnTo>
                  <a:lnTo>
                    <a:pt x="91" y="122"/>
                  </a:lnTo>
                  <a:lnTo>
                    <a:pt x="90" y="114"/>
                  </a:lnTo>
                  <a:lnTo>
                    <a:pt x="86" y="103"/>
                  </a:lnTo>
                  <a:lnTo>
                    <a:pt x="84" y="95"/>
                  </a:lnTo>
                  <a:lnTo>
                    <a:pt x="80" y="84"/>
                  </a:lnTo>
                  <a:lnTo>
                    <a:pt x="78" y="76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2" y="47"/>
                  </a:lnTo>
                  <a:lnTo>
                    <a:pt x="71" y="4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10" name="Freeform 17"/>
            <p:cNvSpPr>
              <a:spLocks/>
            </p:cNvSpPr>
            <p:nvPr/>
          </p:nvSpPr>
          <p:spPr bwMode="auto">
            <a:xfrm>
              <a:off x="672" y="318"/>
              <a:ext cx="105" cy="470"/>
            </a:xfrm>
            <a:custGeom>
              <a:avLst/>
              <a:gdLst>
                <a:gd name="T0" fmla="*/ 31 w 211"/>
                <a:gd name="T1" fmla="*/ 6 h 941"/>
                <a:gd name="T2" fmla="*/ 35 w 211"/>
                <a:gd name="T3" fmla="*/ 10 h 941"/>
                <a:gd name="T4" fmla="*/ 41 w 211"/>
                <a:gd name="T5" fmla="*/ 18 h 941"/>
                <a:gd name="T6" fmla="*/ 47 w 211"/>
                <a:gd name="T7" fmla="*/ 30 h 941"/>
                <a:gd name="T8" fmla="*/ 55 w 211"/>
                <a:gd name="T9" fmla="*/ 48 h 941"/>
                <a:gd name="T10" fmla="*/ 61 w 211"/>
                <a:gd name="T11" fmla="*/ 72 h 941"/>
                <a:gd name="T12" fmla="*/ 65 w 211"/>
                <a:gd name="T13" fmla="*/ 101 h 941"/>
                <a:gd name="T14" fmla="*/ 64 w 211"/>
                <a:gd name="T15" fmla="*/ 139 h 941"/>
                <a:gd name="T16" fmla="*/ 60 w 211"/>
                <a:gd name="T17" fmla="*/ 182 h 941"/>
                <a:gd name="T18" fmla="*/ 53 w 211"/>
                <a:gd name="T19" fmla="*/ 219 h 941"/>
                <a:gd name="T20" fmla="*/ 46 w 211"/>
                <a:gd name="T21" fmla="*/ 252 h 941"/>
                <a:gd name="T22" fmla="*/ 38 w 211"/>
                <a:gd name="T23" fmla="*/ 279 h 941"/>
                <a:gd name="T24" fmla="*/ 29 w 211"/>
                <a:gd name="T25" fmla="*/ 302 h 941"/>
                <a:gd name="T26" fmla="*/ 22 w 211"/>
                <a:gd name="T27" fmla="*/ 321 h 941"/>
                <a:gd name="T28" fmla="*/ 14 w 211"/>
                <a:gd name="T29" fmla="*/ 338 h 941"/>
                <a:gd name="T30" fmla="*/ 9 w 211"/>
                <a:gd name="T31" fmla="*/ 352 h 941"/>
                <a:gd name="T32" fmla="*/ 6 w 211"/>
                <a:gd name="T33" fmla="*/ 367 h 941"/>
                <a:gd name="T34" fmla="*/ 3 w 211"/>
                <a:gd name="T35" fmla="*/ 381 h 941"/>
                <a:gd name="T36" fmla="*/ 1 w 211"/>
                <a:gd name="T37" fmla="*/ 396 h 941"/>
                <a:gd name="T38" fmla="*/ 0 w 211"/>
                <a:gd name="T39" fmla="*/ 410 h 941"/>
                <a:gd name="T40" fmla="*/ 0 w 211"/>
                <a:gd name="T41" fmla="*/ 424 h 941"/>
                <a:gd name="T42" fmla="*/ 0 w 211"/>
                <a:gd name="T43" fmla="*/ 435 h 941"/>
                <a:gd name="T44" fmla="*/ 0 w 211"/>
                <a:gd name="T45" fmla="*/ 443 h 941"/>
                <a:gd name="T46" fmla="*/ 1 w 211"/>
                <a:gd name="T47" fmla="*/ 447 h 941"/>
                <a:gd name="T48" fmla="*/ 41 w 211"/>
                <a:gd name="T49" fmla="*/ 470 h 941"/>
                <a:gd name="T50" fmla="*/ 40 w 211"/>
                <a:gd name="T51" fmla="*/ 466 h 941"/>
                <a:gd name="T52" fmla="*/ 39 w 211"/>
                <a:gd name="T53" fmla="*/ 456 h 941"/>
                <a:gd name="T54" fmla="*/ 37 w 211"/>
                <a:gd name="T55" fmla="*/ 440 h 941"/>
                <a:gd name="T56" fmla="*/ 36 w 211"/>
                <a:gd name="T57" fmla="*/ 420 h 941"/>
                <a:gd name="T58" fmla="*/ 35 w 211"/>
                <a:gd name="T59" fmla="*/ 397 h 941"/>
                <a:gd name="T60" fmla="*/ 36 w 211"/>
                <a:gd name="T61" fmla="*/ 371 h 941"/>
                <a:gd name="T62" fmla="*/ 40 w 211"/>
                <a:gd name="T63" fmla="*/ 344 h 941"/>
                <a:gd name="T64" fmla="*/ 47 w 211"/>
                <a:gd name="T65" fmla="*/ 318 h 941"/>
                <a:gd name="T66" fmla="*/ 56 w 211"/>
                <a:gd name="T67" fmla="*/ 292 h 941"/>
                <a:gd name="T68" fmla="*/ 66 w 211"/>
                <a:gd name="T69" fmla="*/ 269 h 941"/>
                <a:gd name="T70" fmla="*/ 74 w 211"/>
                <a:gd name="T71" fmla="*/ 246 h 941"/>
                <a:gd name="T72" fmla="*/ 83 w 211"/>
                <a:gd name="T73" fmla="*/ 224 h 941"/>
                <a:gd name="T74" fmla="*/ 89 w 211"/>
                <a:gd name="T75" fmla="*/ 201 h 941"/>
                <a:gd name="T76" fmla="*/ 96 w 211"/>
                <a:gd name="T77" fmla="*/ 177 h 941"/>
                <a:gd name="T78" fmla="*/ 101 w 211"/>
                <a:gd name="T79" fmla="*/ 153 h 941"/>
                <a:gd name="T80" fmla="*/ 105 w 211"/>
                <a:gd name="T81" fmla="*/ 127 h 941"/>
                <a:gd name="T82" fmla="*/ 105 w 211"/>
                <a:gd name="T83" fmla="*/ 100 h 941"/>
                <a:gd name="T84" fmla="*/ 105 w 211"/>
                <a:gd name="T85" fmla="*/ 76 h 941"/>
                <a:gd name="T86" fmla="*/ 102 w 211"/>
                <a:gd name="T87" fmla="*/ 54 h 941"/>
                <a:gd name="T88" fmla="*/ 99 w 211"/>
                <a:gd name="T89" fmla="*/ 35 h 941"/>
                <a:gd name="T90" fmla="*/ 95 w 211"/>
                <a:gd name="T91" fmla="*/ 20 h 941"/>
                <a:gd name="T92" fmla="*/ 91 w 211"/>
                <a:gd name="T93" fmla="*/ 8 h 941"/>
                <a:gd name="T94" fmla="*/ 88 w 211"/>
                <a:gd name="T95" fmla="*/ 2 h 941"/>
                <a:gd name="T96" fmla="*/ 87 w 211"/>
                <a:gd name="T97" fmla="*/ 0 h 941"/>
                <a:gd name="T98" fmla="*/ 31 w 211"/>
                <a:gd name="T99" fmla="*/ 6 h 9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" h="941">
                  <a:moveTo>
                    <a:pt x="63" y="13"/>
                  </a:moveTo>
                  <a:lnTo>
                    <a:pt x="63" y="13"/>
                  </a:lnTo>
                  <a:lnTo>
                    <a:pt x="67" y="17"/>
                  </a:lnTo>
                  <a:lnTo>
                    <a:pt x="71" y="21"/>
                  </a:lnTo>
                  <a:lnTo>
                    <a:pt x="76" y="29"/>
                  </a:lnTo>
                  <a:lnTo>
                    <a:pt x="82" y="36"/>
                  </a:lnTo>
                  <a:lnTo>
                    <a:pt x="90" y="48"/>
                  </a:lnTo>
                  <a:lnTo>
                    <a:pt x="95" y="61"/>
                  </a:lnTo>
                  <a:lnTo>
                    <a:pt x="105" y="78"/>
                  </a:lnTo>
                  <a:lnTo>
                    <a:pt x="111" y="97"/>
                  </a:lnTo>
                  <a:lnTo>
                    <a:pt x="116" y="120"/>
                  </a:lnTo>
                  <a:lnTo>
                    <a:pt x="122" y="145"/>
                  </a:lnTo>
                  <a:lnTo>
                    <a:pt x="128" y="173"/>
                  </a:lnTo>
                  <a:lnTo>
                    <a:pt x="130" y="203"/>
                  </a:lnTo>
                  <a:lnTo>
                    <a:pt x="130" y="240"/>
                  </a:lnTo>
                  <a:lnTo>
                    <a:pt x="128" y="278"/>
                  </a:lnTo>
                  <a:lnTo>
                    <a:pt x="126" y="321"/>
                  </a:lnTo>
                  <a:lnTo>
                    <a:pt x="120" y="365"/>
                  </a:lnTo>
                  <a:lnTo>
                    <a:pt x="114" y="403"/>
                  </a:lnTo>
                  <a:lnTo>
                    <a:pt x="107" y="439"/>
                  </a:lnTo>
                  <a:lnTo>
                    <a:pt x="99" y="473"/>
                  </a:lnTo>
                  <a:lnTo>
                    <a:pt x="92" y="504"/>
                  </a:lnTo>
                  <a:lnTo>
                    <a:pt x="84" y="532"/>
                  </a:lnTo>
                  <a:lnTo>
                    <a:pt x="76" y="559"/>
                  </a:lnTo>
                  <a:lnTo>
                    <a:pt x="67" y="584"/>
                  </a:lnTo>
                  <a:lnTo>
                    <a:pt x="59" y="604"/>
                  </a:lnTo>
                  <a:lnTo>
                    <a:pt x="52" y="625"/>
                  </a:lnTo>
                  <a:lnTo>
                    <a:pt x="44" y="642"/>
                  </a:lnTo>
                  <a:lnTo>
                    <a:pt x="37" y="661"/>
                  </a:lnTo>
                  <a:lnTo>
                    <a:pt x="29" y="677"/>
                  </a:lnTo>
                  <a:lnTo>
                    <a:pt x="23" y="692"/>
                  </a:lnTo>
                  <a:lnTo>
                    <a:pt x="18" y="705"/>
                  </a:lnTo>
                  <a:lnTo>
                    <a:pt x="16" y="720"/>
                  </a:lnTo>
                  <a:lnTo>
                    <a:pt x="12" y="734"/>
                  </a:lnTo>
                  <a:lnTo>
                    <a:pt x="8" y="747"/>
                  </a:lnTo>
                  <a:lnTo>
                    <a:pt x="6" y="762"/>
                  </a:lnTo>
                  <a:lnTo>
                    <a:pt x="4" y="777"/>
                  </a:lnTo>
                  <a:lnTo>
                    <a:pt x="2" y="793"/>
                  </a:lnTo>
                  <a:lnTo>
                    <a:pt x="0" y="808"/>
                  </a:lnTo>
                  <a:lnTo>
                    <a:pt x="0" y="821"/>
                  </a:lnTo>
                  <a:lnTo>
                    <a:pt x="0" y="834"/>
                  </a:lnTo>
                  <a:lnTo>
                    <a:pt x="0" y="848"/>
                  </a:lnTo>
                  <a:lnTo>
                    <a:pt x="0" y="859"/>
                  </a:lnTo>
                  <a:lnTo>
                    <a:pt x="0" y="871"/>
                  </a:lnTo>
                  <a:lnTo>
                    <a:pt x="0" y="878"/>
                  </a:lnTo>
                  <a:lnTo>
                    <a:pt x="0" y="886"/>
                  </a:lnTo>
                  <a:lnTo>
                    <a:pt x="2" y="891"/>
                  </a:lnTo>
                  <a:lnTo>
                    <a:pt x="2" y="895"/>
                  </a:lnTo>
                  <a:lnTo>
                    <a:pt x="2" y="897"/>
                  </a:lnTo>
                  <a:lnTo>
                    <a:pt x="82" y="941"/>
                  </a:lnTo>
                  <a:lnTo>
                    <a:pt x="82" y="939"/>
                  </a:lnTo>
                  <a:lnTo>
                    <a:pt x="80" y="933"/>
                  </a:lnTo>
                  <a:lnTo>
                    <a:pt x="78" y="924"/>
                  </a:lnTo>
                  <a:lnTo>
                    <a:pt x="78" y="912"/>
                  </a:lnTo>
                  <a:lnTo>
                    <a:pt x="76" y="897"/>
                  </a:lnTo>
                  <a:lnTo>
                    <a:pt x="75" y="880"/>
                  </a:lnTo>
                  <a:lnTo>
                    <a:pt x="73" y="861"/>
                  </a:lnTo>
                  <a:lnTo>
                    <a:pt x="73" y="840"/>
                  </a:lnTo>
                  <a:lnTo>
                    <a:pt x="71" y="817"/>
                  </a:lnTo>
                  <a:lnTo>
                    <a:pt x="71" y="795"/>
                  </a:lnTo>
                  <a:lnTo>
                    <a:pt x="71" y="768"/>
                  </a:lnTo>
                  <a:lnTo>
                    <a:pt x="73" y="743"/>
                  </a:lnTo>
                  <a:lnTo>
                    <a:pt x="76" y="715"/>
                  </a:lnTo>
                  <a:lnTo>
                    <a:pt x="80" y="688"/>
                  </a:lnTo>
                  <a:lnTo>
                    <a:pt x="88" y="661"/>
                  </a:lnTo>
                  <a:lnTo>
                    <a:pt x="95" y="637"/>
                  </a:lnTo>
                  <a:lnTo>
                    <a:pt x="105" y="610"/>
                  </a:lnTo>
                  <a:lnTo>
                    <a:pt x="113" y="585"/>
                  </a:lnTo>
                  <a:lnTo>
                    <a:pt x="122" y="561"/>
                  </a:lnTo>
                  <a:lnTo>
                    <a:pt x="132" y="538"/>
                  </a:lnTo>
                  <a:lnTo>
                    <a:pt x="139" y="513"/>
                  </a:lnTo>
                  <a:lnTo>
                    <a:pt x="149" y="492"/>
                  </a:lnTo>
                  <a:lnTo>
                    <a:pt x="156" y="470"/>
                  </a:lnTo>
                  <a:lnTo>
                    <a:pt x="166" y="449"/>
                  </a:lnTo>
                  <a:lnTo>
                    <a:pt x="171" y="424"/>
                  </a:lnTo>
                  <a:lnTo>
                    <a:pt x="179" y="403"/>
                  </a:lnTo>
                  <a:lnTo>
                    <a:pt x="185" y="380"/>
                  </a:lnTo>
                  <a:lnTo>
                    <a:pt x="192" y="355"/>
                  </a:lnTo>
                  <a:lnTo>
                    <a:pt x="196" y="331"/>
                  </a:lnTo>
                  <a:lnTo>
                    <a:pt x="202" y="306"/>
                  </a:lnTo>
                  <a:lnTo>
                    <a:pt x="206" y="279"/>
                  </a:lnTo>
                  <a:lnTo>
                    <a:pt x="210" y="255"/>
                  </a:lnTo>
                  <a:lnTo>
                    <a:pt x="211" y="226"/>
                  </a:lnTo>
                  <a:lnTo>
                    <a:pt x="211" y="200"/>
                  </a:lnTo>
                  <a:lnTo>
                    <a:pt x="211" y="175"/>
                  </a:lnTo>
                  <a:lnTo>
                    <a:pt x="210" y="152"/>
                  </a:lnTo>
                  <a:lnTo>
                    <a:pt x="208" y="129"/>
                  </a:lnTo>
                  <a:lnTo>
                    <a:pt x="204" y="108"/>
                  </a:lnTo>
                  <a:lnTo>
                    <a:pt x="202" y="89"/>
                  </a:lnTo>
                  <a:lnTo>
                    <a:pt x="198" y="70"/>
                  </a:lnTo>
                  <a:lnTo>
                    <a:pt x="192" y="55"/>
                  </a:lnTo>
                  <a:lnTo>
                    <a:pt x="190" y="40"/>
                  </a:lnTo>
                  <a:lnTo>
                    <a:pt x="185" y="29"/>
                  </a:lnTo>
                  <a:lnTo>
                    <a:pt x="183" y="17"/>
                  </a:lnTo>
                  <a:lnTo>
                    <a:pt x="179" y="10"/>
                  </a:lnTo>
                  <a:lnTo>
                    <a:pt x="177" y="4"/>
                  </a:lnTo>
                  <a:lnTo>
                    <a:pt x="175" y="0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2EA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11" name="Freeform 18"/>
            <p:cNvSpPr>
              <a:spLocks/>
            </p:cNvSpPr>
            <p:nvPr/>
          </p:nvSpPr>
          <p:spPr bwMode="auto">
            <a:xfrm>
              <a:off x="1018" y="323"/>
              <a:ext cx="200" cy="478"/>
            </a:xfrm>
            <a:custGeom>
              <a:avLst/>
              <a:gdLst>
                <a:gd name="T0" fmla="*/ 113 w 401"/>
                <a:gd name="T1" fmla="*/ 3 h 956"/>
                <a:gd name="T2" fmla="*/ 115 w 401"/>
                <a:gd name="T3" fmla="*/ 12 h 956"/>
                <a:gd name="T4" fmla="*/ 117 w 401"/>
                <a:gd name="T5" fmla="*/ 30 h 956"/>
                <a:gd name="T6" fmla="*/ 119 w 401"/>
                <a:gd name="T7" fmla="*/ 53 h 956"/>
                <a:gd name="T8" fmla="*/ 118 w 401"/>
                <a:gd name="T9" fmla="*/ 81 h 956"/>
                <a:gd name="T10" fmla="*/ 113 w 401"/>
                <a:gd name="T11" fmla="*/ 113 h 956"/>
                <a:gd name="T12" fmla="*/ 104 w 401"/>
                <a:gd name="T13" fmla="*/ 146 h 956"/>
                <a:gd name="T14" fmla="*/ 89 w 401"/>
                <a:gd name="T15" fmla="*/ 180 h 956"/>
                <a:gd name="T16" fmla="*/ 68 w 401"/>
                <a:gd name="T17" fmla="*/ 211 h 956"/>
                <a:gd name="T18" fmla="*/ 50 w 401"/>
                <a:gd name="T19" fmla="*/ 237 h 956"/>
                <a:gd name="T20" fmla="*/ 35 w 401"/>
                <a:gd name="T21" fmla="*/ 258 h 956"/>
                <a:gd name="T22" fmla="*/ 23 w 401"/>
                <a:gd name="T23" fmla="*/ 276 h 956"/>
                <a:gd name="T24" fmla="*/ 13 w 401"/>
                <a:gd name="T25" fmla="*/ 291 h 956"/>
                <a:gd name="T26" fmla="*/ 6 w 401"/>
                <a:gd name="T27" fmla="*/ 305 h 956"/>
                <a:gd name="T28" fmla="*/ 2 w 401"/>
                <a:gd name="T29" fmla="*/ 320 h 956"/>
                <a:gd name="T30" fmla="*/ 0 w 401"/>
                <a:gd name="T31" fmla="*/ 338 h 956"/>
                <a:gd name="T32" fmla="*/ 0 w 401"/>
                <a:gd name="T33" fmla="*/ 358 h 956"/>
                <a:gd name="T34" fmla="*/ 4 w 401"/>
                <a:gd name="T35" fmla="*/ 380 h 956"/>
                <a:gd name="T36" fmla="*/ 10 w 401"/>
                <a:gd name="T37" fmla="*/ 402 h 956"/>
                <a:gd name="T38" fmla="*/ 19 w 401"/>
                <a:gd name="T39" fmla="*/ 424 h 956"/>
                <a:gd name="T40" fmla="*/ 27 w 401"/>
                <a:gd name="T41" fmla="*/ 443 h 956"/>
                <a:gd name="T42" fmla="*/ 35 w 401"/>
                <a:gd name="T43" fmla="*/ 458 h 956"/>
                <a:gd name="T44" fmla="*/ 42 w 401"/>
                <a:gd name="T45" fmla="*/ 469 h 956"/>
                <a:gd name="T46" fmla="*/ 45 w 401"/>
                <a:gd name="T47" fmla="*/ 476 h 956"/>
                <a:gd name="T48" fmla="*/ 116 w 401"/>
                <a:gd name="T49" fmla="*/ 466 h 956"/>
                <a:gd name="T50" fmla="*/ 114 w 401"/>
                <a:gd name="T51" fmla="*/ 462 h 956"/>
                <a:gd name="T52" fmla="*/ 106 w 401"/>
                <a:gd name="T53" fmla="*/ 450 h 956"/>
                <a:gd name="T54" fmla="*/ 98 w 401"/>
                <a:gd name="T55" fmla="*/ 434 h 956"/>
                <a:gd name="T56" fmla="*/ 86 w 401"/>
                <a:gd name="T57" fmla="*/ 413 h 956"/>
                <a:gd name="T58" fmla="*/ 75 w 401"/>
                <a:gd name="T59" fmla="*/ 390 h 956"/>
                <a:gd name="T60" fmla="*/ 66 w 401"/>
                <a:gd name="T61" fmla="*/ 364 h 956"/>
                <a:gd name="T62" fmla="*/ 60 w 401"/>
                <a:gd name="T63" fmla="*/ 338 h 956"/>
                <a:gd name="T64" fmla="*/ 58 w 401"/>
                <a:gd name="T65" fmla="*/ 314 h 956"/>
                <a:gd name="T66" fmla="*/ 59 w 401"/>
                <a:gd name="T67" fmla="*/ 291 h 956"/>
                <a:gd name="T68" fmla="*/ 63 w 401"/>
                <a:gd name="T69" fmla="*/ 273 h 956"/>
                <a:gd name="T70" fmla="*/ 67 w 401"/>
                <a:gd name="T71" fmla="*/ 257 h 956"/>
                <a:gd name="T72" fmla="*/ 75 w 401"/>
                <a:gd name="T73" fmla="*/ 243 h 956"/>
                <a:gd name="T74" fmla="*/ 85 w 401"/>
                <a:gd name="T75" fmla="*/ 229 h 956"/>
                <a:gd name="T76" fmla="*/ 98 w 401"/>
                <a:gd name="T77" fmla="*/ 214 h 956"/>
                <a:gd name="T78" fmla="*/ 114 w 401"/>
                <a:gd name="T79" fmla="*/ 197 h 956"/>
                <a:gd name="T80" fmla="*/ 133 w 401"/>
                <a:gd name="T81" fmla="*/ 176 h 956"/>
                <a:gd name="T82" fmla="*/ 150 w 401"/>
                <a:gd name="T83" fmla="*/ 151 h 956"/>
                <a:gd name="T84" fmla="*/ 165 w 401"/>
                <a:gd name="T85" fmla="*/ 123 h 956"/>
                <a:gd name="T86" fmla="*/ 177 w 401"/>
                <a:gd name="T87" fmla="*/ 93 h 956"/>
                <a:gd name="T88" fmla="*/ 186 w 401"/>
                <a:gd name="T89" fmla="*/ 66 h 956"/>
                <a:gd name="T90" fmla="*/ 193 w 401"/>
                <a:gd name="T91" fmla="*/ 39 h 956"/>
                <a:gd name="T92" fmla="*/ 197 w 401"/>
                <a:gd name="T93" fmla="*/ 18 h 956"/>
                <a:gd name="T94" fmla="*/ 199 w 401"/>
                <a:gd name="T95" fmla="*/ 5 h 956"/>
                <a:gd name="T96" fmla="*/ 200 w 401"/>
                <a:gd name="T97" fmla="*/ 0 h 956"/>
                <a:gd name="T98" fmla="*/ 113 w 401"/>
                <a:gd name="T99" fmla="*/ 2 h 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56">
                  <a:moveTo>
                    <a:pt x="226" y="3"/>
                  </a:moveTo>
                  <a:lnTo>
                    <a:pt x="226" y="5"/>
                  </a:lnTo>
                  <a:lnTo>
                    <a:pt x="228" y="13"/>
                  </a:lnTo>
                  <a:lnTo>
                    <a:pt x="230" y="24"/>
                  </a:lnTo>
                  <a:lnTo>
                    <a:pt x="232" y="40"/>
                  </a:lnTo>
                  <a:lnTo>
                    <a:pt x="234" y="59"/>
                  </a:lnTo>
                  <a:lnTo>
                    <a:pt x="236" y="81"/>
                  </a:lnTo>
                  <a:lnTo>
                    <a:pt x="238" y="106"/>
                  </a:lnTo>
                  <a:lnTo>
                    <a:pt x="238" y="133"/>
                  </a:lnTo>
                  <a:lnTo>
                    <a:pt x="236" y="161"/>
                  </a:lnTo>
                  <a:lnTo>
                    <a:pt x="232" y="193"/>
                  </a:lnTo>
                  <a:lnTo>
                    <a:pt x="226" y="226"/>
                  </a:lnTo>
                  <a:lnTo>
                    <a:pt x="219" y="258"/>
                  </a:lnTo>
                  <a:lnTo>
                    <a:pt x="209" y="292"/>
                  </a:lnTo>
                  <a:lnTo>
                    <a:pt x="196" y="326"/>
                  </a:lnTo>
                  <a:lnTo>
                    <a:pt x="179" y="359"/>
                  </a:lnTo>
                  <a:lnTo>
                    <a:pt x="160" y="393"/>
                  </a:lnTo>
                  <a:lnTo>
                    <a:pt x="137" y="422"/>
                  </a:lnTo>
                  <a:lnTo>
                    <a:pt x="118" y="448"/>
                  </a:lnTo>
                  <a:lnTo>
                    <a:pt x="101" y="473"/>
                  </a:lnTo>
                  <a:lnTo>
                    <a:pt x="86" y="496"/>
                  </a:lnTo>
                  <a:lnTo>
                    <a:pt x="70" y="515"/>
                  </a:lnTo>
                  <a:lnTo>
                    <a:pt x="57" y="534"/>
                  </a:lnTo>
                  <a:lnTo>
                    <a:pt x="46" y="551"/>
                  </a:lnTo>
                  <a:lnTo>
                    <a:pt x="36" y="566"/>
                  </a:lnTo>
                  <a:lnTo>
                    <a:pt x="27" y="581"/>
                  </a:lnTo>
                  <a:lnTo>
                    <a:pt x="19" y="596"/>
                  </a:lnTo>
                  <a:lnTo>
                    <a:pt x="13" y="610"/>
                  </a:lnTo>
                  <a:lnTo>
                    <a:pt x="8" y="625"/>
                  </a:lnTo>
                  <a:lnTo>
                    <a:pt x="4" y="640"/>
                  </a:lnTo>
                  <a:lnTo>
                    <a:pt x="2" y="657"/>
                  </a:lnTo>
                  <a:lnTo>
                    <a:pt x="0" y="676"/>
                  </a:lnTo>
                  <a:lnTo>
                    <a:pt x="0" y="695"/>
                  </a:lnTo>
                  <a:lnTo>
                    <a:pt x="0" y="716"/>
                  </a:lnTo>
                  <a:lnTo>
                    <a:pt x="4" y="739"/>
                  </a:lnTo>
                  <a:lnTo>
                    <a:pt x="8" y="760"/>
                  </a:lnTo>
                  <a:lnTo>
                    <a:pt x="13" y="783"/>
                  </a:lnTo>
                  <a:lnTo>
                    <a:pt x="21" y="804"/>
                  </a:lnTo>
                  <a:lnTo>
                    <a:pt x="29" y="826"/>
                  </a:lnTo>
                  <a:lnTo>
                    <a:pt x="38" y="847"/>
                  </a:lnTo>
                  <a:lnTo>
                    <a:pt x="46" y="866"/>
                  </a:lnTo>
                  <a:lnTo>
                    <a:pt x="55" y="885"/>
                  </a:lnTo>
                  <a:lnTo>
                    <a:pt x="63" y="900"/>
                  </a:lnTo>
                  <a:lnTo>
                    <a:pt x="70" y="916"/>
                  </a:lnTo>
                  <a:lnTo>
                    <a:pt x="78" y="929"/>
                  </a:lnTo>
                  <a:lnTo>
                    <a:pt x="84" y="938"/>
                  </a:lnTo>
                  <a:lnTo>
                    <a:pt x="88" y="948"/>
                  </a:lnTo>
                  <a:lnTo>
                    <a:pt x="91" y="952"/>
                  </a:lnTo>
                  <a:lnTo>
                    <a:pt x="93" y="956"/>
                  </a:lnTo>
                  <a:lnTo>
                    <a:pt x="232" y="931"/>
                  </a:lnTo>
                  <a:lnTo>
                    <a:pt x="230" y="929"/>
                  </a:lnTo>
                  <a:lnTo>
                    <a:pt x="228" y="923"/>
                  </a:lnTo>
                  <a:lnTo>
                    <a:pt x="221" y="914"/>
                  </a:lnTo>
                  <a:lnTo>
                    <a:pt x="213" y="900"/>
                  </a:lnTo>
                  <a:lnTo>
                    <a:pt x="205" y="885"/>
                  </a:lnTo>
                  <a:lnTo>
                    <a:pt x="196" y="868"/>
                  </a:lnTo>
                  <a:lnTo>
                    <a:pt x="185" y="849"/>
                  </a:lnTo>
                  <a:lnTo>
                    <a:pt x="173" y="826"/>
                  </a:lnTo>
                  <a:lnTo>
                    <a:pt x="162" y="804"/>
                  </a:lnTo>
                  <a:lnTo>
                    <a:pt x="150" y="779"/>
                  </a:lnTo>
                  <a:lnTo>
                    <a:pt x="141" y="754"/>
                  </a:lnTo>
                  <a:lnTo>
                    <a:pt x="133" y="727"/>
                  </a:lnTo>
                  <a:lnTo>
                    <a:pt x="126" y="703"/>
                  </a:lnTo>
                  <a:lnTo>
                    <a:pt x="120" y="676"/>
                  </a:lnTo>
                  <a:lnTo>
                    <a:pt x="116" y="651"/>
                  </a:lnTo>
                  <a:lnTo>
                    <a:pt x="116" y="627"/>
                  </a:lnTo>
                  <a:lnTo>
                    <a:pt x="116" y="602"/>
                  </a:lnTo>
                  <a:lnTo>
                    <a:pt x="118" y="581"/>
                  </a:lnTo>
                  <a:lnTo>
                    <a:pt x="120" y="562"/>
                  </a:lnTo>
                  <a:lnTo>
                    <a:pt x="126" y="545"/>
                  </a:lnTo>
                  <a:lnTo>
                    <a:pt x="129" y="528"/>
                  </a:lnTo>
                  <a:lnTo>
                    <a:pt x="135" y="513"/>
                  </a:lnTo>
                  <a:lnTo>
                    <a:pt x="143" y="499"/>
                  </a:lnTo>
                  <a:lnTo>
                    <a:pt x="150" y="486"/>
                  </a:lnTo>
                  <a:lnTo>
                    <a:pt x="160" y="471"/>
                  </a:lnTo>
                  <a:lnTo>
                    <a:pt x="171" y="458"/>
                  </a:lnTo>
                  <a:lnTo>
                    <a:pt x="183" y="442"/>
                  </a:lnTo>
                  <a:lnTo>
                    <a:pt x="196" y="427"/>
                  </a:lnTo>
                  <a:lnTo>
                    <a:pt x="211" y="410"/>
                  </a:lnTo>
                  <a:lnTo>
                    <a:pt x="228" y="393"/>
                  </a:lnTo>
                  <a:lnTo>
                    <a:pt x="245" y="374"/>
                  </a:lnTo>
                  <a:lnTo>
                    <a:pt x="266" y="351"/>
                  </a:lnTo>
                  <a:lnTo>
                    <a:pt x="283" y="326"/>
                  </a:lnTo>
                  <a:lnTo>
                    <a:pt x="300" y="302"/>
                  </a:lnTo>
                  <a:lnTo>
                    <a:pt x="318" y="273"/>
                  </a:lnTo>
                  <a:lnTo>
                    <a:pt x="331" y="245"/>
                  </a:lnTo>
                  <a:lnTo>
                    <a:pt x="342" y="216"/>
                  </a:lnTo>
                  <a:lnTo>
                    <a:pt x="354" y="186"/>
                  </a:lnTo>
                  <a:lnTo>
                    <a:pt x="363" y="157"/>
                  </a:lnTo>
                  <a:lnTo>
                    <a:pt x="373" y="131"/>
                  </a:lnTo>
                  <a:lnTo>
                    <a:pt x="380" y="102"/>
                  </a:lnTo>
                  <a:lnTo>
                    <a:pt x="386" y="78"/>
                  </a:lnTo>
                  <a:lnTo>
                    <a:pt x="390" y="55"/>
                  </a:lnTo>
                  <a:lnTo>
                    <a:pt x="394" y="36"/>
                  </a:lnTo>
                  <a:lnTo>
                    <a:pt x="397" y="21"/>
                  </a:lnTo>
                  <a:lnTo>
                    <a:pt x="399" y="9"/>
                  </a:lnTo>
                  <a:lnTo>
                    <a:pt x="399" y="2"/>
                  </a:lnTo>
                  <a:lnTo>
                    <a:pt x="401" y="0"/>
                  </a:lnTo>
                  <a:lnTo>
                    <a:pt x="226" y="3"/>
                  </a:lnTo>
                  <a:close/>
                </a:path>
              </a:pathLst>
            </a:custGeom>
            <a:solidFill>
              <a:srgbClr val="007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12" name="Freeform 19"/>
            <p:cNvSpPr>
              <a:spLocks/>
            </p:cNvSpPr>
            <p:nvPr/>
          </p:nvSpPr>
          <p:spPr bwMode="auto">
            <a:xfrm>
              <a:off x="535" y="595"/>
              <a:ext cx="28" cy="13"/>
            </a:xfrm>
            <a:custGeom>
              <a:avLst/>
              <a:gdLst>
                <a:gd name="T0" fmla="*/ 3 w 57"/>
                <a:gd name="T1" fmla="*/ 13 h 27"/>
                <a:gd name="T2" fmla="*/ 4 w 57"/>
                <a:gd name="T3" fmla="*/ 12 h 27"/>
                <a:gd name="T4" fmla="*/ 6 w 57"/>
                <a:gd name="T5" fmla="*/ 10 h 27"/>
                <a:gd name="T6" fmla="*/ 8 w 57"/>
                <a:gd name="T7" fmla="*/ 9 h 27"/>
                <a:gd name="T8" fmla="*/ 10 w 57"/>
                <a:gd name="T9" fmla="*/ 8 h 27"/>
                <a:gd name="T10" fmla="*/ 11 w 57"/>
                <a:gd name="T11" fmla="*/ 7 h 27"/>
                <a:gd name="T12" fmla="*/ 14 w 57"/>
                <a:gd name="T13" fmla="*/ 7 h 27"/>
                <a:gd name="T14" fmla="*/ 16 w 57"/>
                <a:gd name="T15" fmla="*/ 7 h 27"/>
                <a:gd name="T16" fmla="*/ 18 w 57"/>
                <a:gd name="T17" fmla="*/ 7 h 27"/>
                <a:gd name="T18" fmla="*/ 20 w 57"/>
                <a:gd name="T19" fmla="*/ 8 h 27"/>
                <a:gd name="T20" fmla="*/ 22 w 57"/>
                <a:gd name="T21" fmla="*/ 9 h 27"/>
                <a:gd name="T22" fmla="*/ 23 w 57"/>
                <a:gd name="T23" fmla="*/ 11 h 27"/>
                <a:gd name="T24" fmla="*/ 24 w 57"/>
                <a:gd name="T25" fmla="*/ 12 h 27"/>
                <a:gd name="T26" fmla="*/ 28 w 57"/>
                <a:gd name="T27" fmla="*/ 7 h 27"/>
                <a:gd name="T28" fmla="*/ 27 w 57"/>
                <a:gd name="T29" fmla="*/ 7 h 27"/>
                <a:gd name="T30" fmla="*/ 27 w 57"/>
                <a:gd name="T31" fmla="*/ 6 h 27"/>
                <a:gd name="T32" fmla="*/ 25 w 57"/>
                <a:gd name="T33" fmla="*/ 6 h 27"/>
                <a:gd name="T34" fmla="*/ 24 w 57"/>
                <a:gd name="T35" fmla="*/ 5 h 27"/>
                <a:gd name="T36" fmla="*/ 22 w 57"/>
                <a:gd name="T37" fmla="*/ 3 h 27"/>
                <a:gd name="T38" fmla="*/ 20 w 57"/>
                <a:gd name="T39" fmla="*/ 2 h 27"/>
                <a:gd name="T40" fmla="*/ 17 w 57"/>
                <a:gd name="T41" fmla="*/ 1 h 27"/>
                <a:gd name="T42" fmla="*/ 14 w 57"/>
                <a:gd name="T43" fmla="*/ 0 h 27"/>
                <a:gd name="T44" fmla="*/ 12 w 57"/>
                <a:gd name="T45" fmla="*/ 0 h 27"/>
                <a:gd name="T46" fmla="*/ 10 w 57"/>
                <a:gd name="T47" fmla="*/ 0 h 27"/>
                <a:gd name="T48" fmla="*/ 9 w 57"/>
                <a:gd name="T49" fmla="*/ 0 h 27"/>
                <a:gd name="T50" fmla="*/ 8 w 57"/>
                <a:gd name="T51" fmla="*/ 1 h 27"/>
                <a:gd name="T52" fmla="*/ 5 w 57"/>
                <a:gd name="T53" fmla="*/ 1 h 27"/>
                <a:gd name="T54" fmla="*/ 3 w 57"/>
                <a:gd name="T55" fmla="*/ 3 h 27"/>
                <a:gd name="T56" fmla="*/ 2 w 57"/>
                <a:gd name="T57" fmla="*/ 4 h 27"/>
                <a:gd name="T58" fmla="*/ 1 w 57"/>
                <a:gd name="T59" fmla="*/ 5 h 27"/>
                <a:gd name="T60" fmla="*/ 0 w 57"/>
                <a:gd name="T61" fmla="*/ 5 h 27"/>
                <a:gd name="T62" fmla="*/ 0 w 57"/>
                <a:gd name="T63" fmla="*/ 6 h 27"/>
                <a:gd name="T64" fmla="*/ 3 w 57"/>
                <a:gd name="T65" fmla="*/ 13 h 27"/>
                <a:gd name="T66" fmla="*/ 3 w 57"/>
                <a:gd name="T67" fmla="*/ 13 h 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" h="27">
                  <a:moveTo>
                    <a:pt x="7" y="27"/>
                  </a:moveTo>
                  <a:lnTo>
                    <a:pt x="9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4" y="19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9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13" name="Freeform 20"/>
            <p:cNvSpPr>
              <a:spLocks/>
            </p:cNvSpPr>
            <p:nvPr/>
          </p:nvSpPr>
          <p:spPr bwMode="auto">
            <a:xfrm>
              <a:off x="1121" y="961"/>
              <a:ext cx="116" cy="90"/>
            </a:xfrm>
            <a:custGeom>
              <a:avLst/>
              <a:gdLst>
                <a:gd name="T0" fmla="*/ 0 w 232"/>
                <a:gd name="T1" fmla="*/ 17 h 178"/>
                <a:gd name="T2" fmla="*/ 58 w 232"/>
                <a:gd name="T3" fmla="*/ 90 h 178"/>
                <a:gd name="T4" fmla="*/ 116 w 232"/>
                <a:gd name="T5" fmla="*/ 12 h 178"/>
                <a:gd name="T6" fmla="*/ 115 w 232"/>
                <a:gd name="T7" fmla="*/ 12 h 178"/>
                <a:gd name="T8" fmla="*/ 113 w 232"/>
                <a:gd name="T9" fmla="*/ 11 h 178"/>
                <a:gd name="T10" fmla="*/ 112 w 232"/>
                <a:gd name="T11" fmla="*/ 10 h 178"/>
                <a:gd name="T12" fmla="*/ 110 w 232"/>
                <a:gd name="T13" fmla="*/ 9 h 178"/>
                <a:gd name="T14" fmla="*/ 108 w 232"/>
                <a:gd name="T15" fmla="*/ 7 h 178"/>
                <a:gd name="T16" fmla="*/ 106 w 232"/>
                <a:gd name="T17" fmla="*/ 6 h 178"/>
                <a:gd name="T18" fmla="*/ 103 w 232"/>
                <a:gd name="T19" fmla="*/ 5 h 178"/>
                <a:gd name="T20" fmla="*/ 100 w 232"/>
                <a:gd name="T21" fmla="*/ 4 h 178"/>
                <a:gd name="T22" fmla="*/ 97 w 232"/>
                <a:gd name="T23" fmla="*/ 3 h 178"/>
                <a:gd name="T24" fmla="*/ 94 w 232"/>
                <a:gd name="T25" fmla="*/ 2 h 178"/>
                <a:gd name="T26" fmla="*/ 92 w 232"/>
                <a:gd name="T27" fmla="*/ 1 h 178"/>
                <a:gd name="T28" fmla="*/ 89 w 232"/>
                <a:gd name="T29" fmla="*/ 1 h 178"/>
                <a:gd name="T30" fmla="*/ 86 w 232"/>
                <a:gd name="T31" fmla="*/ 1 h 178"/>
                <a:gd name="T32" fmla="*/ 84 w 232"/>
                <a:gd name="T33" fmla="*/ 1 h 178"/>
                <a:gd name="T34" fmla="*/ 80 w 232"/>
                <a:gd name="T35" fmla="*/ 1 h 178"/>
                <a:gd name="T36" fmla="*/ 77 w 232"/>
                <a:gd name="T37" fmla="*/ 2 h 178"/>
                <a:gd name="T38" fmla="*/ 75 w 232"/>
                <a:gd name="T39" fmla="*/ 2 h 178"/>
                <a:gd name="T40" fmla="*/ 73 w 232"/>
                <a:gd name="T41" fmla="*/ 3 h 178"/>
                <a:gd name="T42" fmla="*/ 71 w 232"/>
                <a:gd name="T43" fmla="*/ 3 h 178"/>
                <a:gd name="T44" fmla="*/ 68 w 232"/>
                <a:gd name="T45" fmla="*/ 4 h 178"/>
                <a:gd name="T46" fmla="*/ 67 w 232"/>
                <a:gd name="T47" fmla="*/ 5 h 178"/>
                <a:gd name="T48" fmla="*/ 65 w 232"/>
                <a:gd name="T49" fmla="*/ 6 h 178"/>
                <a:gd name="T50" fmla="*/ 63 w 232"/>
                <a:gd name="T51" fmla="*/ 7 h 178"/>
                <a:gd name="T52" fmla="*/ 62 w 232"/>
                <a:gd name="T53" fmla="*/ 8 h 178"/>
                <a:gd name="T54" fmla="*/ 60 w 232"/>
                <a:gd name="T55" fmla="*/ 8 h 178"/>
                <a:gd name="T56" fmla="*/ 59 w 232"/>
                <a:gd name="T57" fmla="*/ 9 h 178"/>
                <a:gd name="T58" fmla="*/ 58 w 232"/>
                <a:gd name="T59" fmla="*/ 10 h 178"/>
                <a:gd name="T60" fmla="*/ 57 w 232"/>
                <a:gd name="T61" fmla="*/ 11 h 178"/>
                <a:gd name="T62" fmla="*/ 56 w 232"/>
                <a:gd name="T63" fmla="*/ 10 h 178"/>
                <a:gd name="T64" fmla="*/ 55 w 232"/>
                <a:gd name="T65" fmla="*/ 8 h 178"/>
                <a:gd name="T66" fmla="*/ 53 w 232"/>
                <a:gd name="T67" fmla="*/ 7 h 178"/>
                <a:gd name="T68" fmla="*/ 52 w 232"/>
                <a:gd name="T69" fmla="*/ 6 h 178"/>
                <a:gd name="T70" fmla="*/ 50 w 232"/>
                <a:gd name="T71" fmla="*/ 5 h 178"/>
                <a:gd name="T72" fmla="*/ 47 w 232"/>
                <a:gd name="T73" fmla="*/ 4 h 178"/>
                <a:gd name="T74" fmla="*/ 45 w 232"/>
                <a:gd name="T75" fmla="*/ 3 h 178"/>
                <a:gd name="T76" fmla="*/ 42 w 232"/>
                <a:gd name="T77" fmla="*/ 2 h 178"/>
                <a:gd name="T78" fmla="*/ 39 w 232"/>
                <a:gd name="T79" fmla="*/ 1 h 178"/>
                <a:gd name="T80" fmla="*/ 37 w 232"/>
                <a:gd name="T81" fmla="*/ 0 h 178"/>
                <a:gd name="T82" fmla="*/ 33 w 232"/>
                <a:gd name="T83" fmla="*/ 0 h 178"/>
                <a:gd name="T84" fmla="*/ 30 w 232"/>
                <a:gd name="T85" fmla="*/ 0 h 178"/>
                <a:gd name="T86" fmla="*/ 26 w 232"/>
                <a:gd name="T87" fmla="*/ 0 h 178"/>
                <a:gd name="T88" fmla="*/ 23 w 232"/>
                <a:gd name="T89" fmla="*/ 2 h 178"/>
                <a:gd name="T90" fmla="*/ 19 w 232"/>
                <a:gd name="T91" fmla="*/ 3 h 178"/>
                <a:gd name="T92" fmla="*/ 17 w 232"/>
                <a:gd name="T93" fmla="*/ 4 h 178"/>
                <a:gd name="T94" fmla="*/ 14 w 232"/>
                <a:gd name="T95" fmla="*/ 5 h 178"/>
                <a:gd name="T96" fmla="*/ 12 w 232"/>
                <a:gd name="T97" fmla="*/ 6 h 178"/>
                <a:gd name="T98" fmla="*/ 10 w 232"/>
                <a:gd name="T99" fmla="*/ 8 h 178"/>
                <a:gd name="T100" fmla="*/ 8 w 232"/>
                <a:gd name="T101" fmla="*/ 9 h 178"/>
                <a:gd name="T102" fmla="*/ 6 w 232"/>
                <a:gd name="T103" fmla="*/ 11 h 178"/>
                <a:gd name="T104" fmla="*/ 5 w 232"/>
                <a:gd name="T105" fmla="*/ 12 h 178"/>
                <a:gd name="T106" fmla="*/ 2 w 232"/>
                <a:gd name="T107" fmla="*/ 13 h 178"/>
                <a:gd name="T108" fmla="*/ 1 w 232"/>
                <a:gd name="T109" fmla="*/ 15 h 178"/>
                <a:gd name="T110" fmla="*/ 0 w 232"/>
                <a:gd name="T111" fmla="*/ 17 h 178"/>
                <a:gd name="T112" fmla="*/ 0 w 232"/>
                <a:gd name="T113" fmla="*/ 17 h 178"/>
                <a:gd name="T114" fmla="*/ 0 w 232"/>
                <a:gd name="T115" fmla="*/ 17 h 1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" h="178">
                  <a:moveTo>
                    <a:pt x="0" y="34"/>
                  </a:moveTo>
                  <a:lnTo>
                    <a:pt x="116" y="178"/>
                  </a:lnTo>
                  <a:lnTo>
                    <a:pt x="232" y="24"/>
                  </a:lnTo>
                  <a:lnTo>
                    <a:pt x="230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9" y="17"/>
                  </a:lnTo>
                  <a:lnTo>
                    <a:pt x="215" y="13"/>
                  </a:lnTo>
                  <a:lnTo>
                    <a:pt x="211" y="11"/>
                  </a:lnTo>
                  <a:lnTo>
                    <a:pt x="206" y="9"/>
                  </a:lnTo>
                  <a:lnTo>
                    <a:pt x="200" y="7"/>
                  </a:lnTo>
                  <a:lnTo>
                    <a:pt x="194" y="5"/>
                  </a:lnTo>
                  <a:lnTo>
                    <a:pt x="188" y="4"/>
                  </a:lnTo>
                  <a:lnTo>
                    <a:pt x="183" y="2"/>
                  </a:lnTo>
                  <a:lnTo>
                    <a:pt x="177" y="2"/>
                  </a:lnTo>
                  <a:lnTo>
                    <a:pt x="171" y="2"/>
                  </a:lnTo>
                  <a:lnTo>
                    <a:pt x="168" y="2"/>
                  </a:lnTo>
                  <a:lnTo>
                    <a:pt x="160" y="2"/>
                  </a:lnTo>
                  <a:lnTo>
                    <a:pt x="154" y="4"/>
                  </a:lnTo>
                  <a:lnTo>
                    <a:pt x="150" y="4"/>
                  </a:lnTo>
                  <a:lnTo>
                    <a:pt x="145" y="5"/>
                  </a:lnTo>
                  <a:lnTo>
                    <a:pt x="141" y="5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0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18" y="17"/>
                  </a:lnTo>
                  <a:lnTo>
                    <a:pt x="116" y="19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5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99" y="9"/>
                  </a:lnTo>
                  <a:lnTo>
                    <a:pt x="93" y="7"/>
                  </a:lnTo>
                  <a:lnTo>
                    <a:pt x="90" y="5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0" y="23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214" name="Freeform 21"/>
            <p:cNvSpPr>
              <a:spLocks/>
            </p:cNvSpPr>
            <p:nvPr/>
          </p:nvSpPr>
          <p:spPr bwMode="auto">
            <a:xfrm>
              <a:off x="1056" y="1141"/>
              <a:ext cx="94" cy="74"/>
            </a:xfrm>
            <a:custGeom>
              <a:avLst/>
              <a:gdLst>
                <a:gd name="T0" fmla="*/ 94 w 188"/>
                <a:gd name="T1" fmla="*/ 15 h 148"/>
                <a:gd name="T2" fmla="*/ 48 w 188"/>
                <a:gd name="T3" fmla="*/ 74 h 148"/>
                <a:gd name="T4" fmla="*/ 0 w 188"/>
                <a:gd name="T5" fmla="*/ 12 h 148"/>
                <a:gd name="T6" fmla="*/ 0 w 188"/>
                <a:gd name="T7" fmla="*/ 11 h 148"/>
                <a:gd name="T8" fmla="*/ 2 w 188"/>
                <a:gd name="T9" fmla="*/ 10 h 148"/>
                <a:gd name="T10" fmla="*/ 3 w 188"/>
                <a:gd name="T11" fmla="*/ 9 h 148"/>
                <a:gd name="T12" fmla="*/ 5 w 188"/>
                <a:gd name="T13" fmla="*/ 8 h 148"/>
                <a:gd name="T14" fmla="*/ 7 w 188"/>
                <a:gd name="T15" fmla="*/ 7 h 148"/>
                <a:gd name="T16" fmla="*/ 9 w 188"/>
                <a:gd name="T17" fmla="*/ 6 h 148"/>
                <a:gd name="T18" fmla="*/ 11 w 188"/>
                <a:gd name="T19" fmla="*/ 5 h 148"/>
                <a:gd name="T20" fmla="*/ 13 w 188"/>
                <a:gd name="T21" fmla="*/ 4 h 148"/>
                <a:gd name="T22" fmla="*/ 15 w 188"/>
                <a:gd name="T23" fmla="*/ 3 h 148"/>
                <a:gd name="T24" fmla="*/ 17 w 188"/>
                <a:gd name="T25" fmla="*/ 2 h 148"/>
                <a:gd name="T26" fmla="*/ 19 w 188"/>
                <a:gd name="T27" fmla="*/ 1 h 148"/>
                <a:gd name="T28" fmla="*/ 22 w 188"/>
                <a:gd name="T29" fmla="*/ 1 h 148"/>
                <a:gd name="T30" fmla="*/ 24 w 188"/>
                <a:gd name="T31" fmla="*/ 1 h 148"/>
                <a:gd name="T32" fmla="*/ 27 w 188"/>
                <a:gd name="T33" fmla="*/ 1 h 148"/>
                <a:gd name="T34" fmla="*/ 29 w 188"/>
                <a:gd name="T35" fmla="*/ 1 h 148"/>
                <a:gd name="T36" fmla="*/ 31 w 188"/>
                <a:gd name="T37" fmla="*/ 2 h 148"/>
                <a:gd name="T38" fmla="*/ 33 w 188"/>
                <a:gd name="T39" fmla="*/ 2 h 148"/>
                <a:gd name="T40" fmla="*/ 36 w 188"/>
                <a:gd name="T41" fmla="*/ 3 h 148"/>
                <a:gd name="T42" fmla="*/ 37 w 188"/>
                <a:gd name="T43" fmla="*/ 3 h 148"/>
                <a:gd name="T44" fmla="*/ 38 w 188"/>
                <a:gd name="T45" fmla="*/ 4 h 148"/>
                <a:gd name="T46" fmla="*/ 40 w 188"/>
                <a:gd name="T47" fmla="*/ 5 h 148"/>
                <a:gd name="T48" fmla="*/ 42 w 188"/>
                <a:gd name="T49" fmla="*/ 6 h 148"/>
                <a:gd name="T50" fmla="*/ 44 w 188"/>
                <a:gd name="T51" fmla="*/ 7 h 148"/>
                <a:gd name="T52" fmla="*/ 47 w 188"/>
                <a:gd name="T53" fmla="*/ 8 h 148"/>
                <a:gd name="T54" fmla="*/ 48 w 188"/>
                <a:gd name="T55" fmla="*/ 9 h 148"/>
                <a:gd name="T56" fmla="*/ 49 w 188"/>
                <a:gd name="T57" fmla="*/ 9 h 148"/>
                <a:gd name="T58" fmla="*/ 49 w 188"/>
                <a:gd name="T59" fmla="*/ 9 h 148"/>
                <a:gd name="T60" fmla="*/ 51 w 188"/>
                <a:gd name="T61" fmla="*/ 7 h 148"/>
                <a:gd name="T62" fmla="*/ 52 w 188"/>
                <a:gd name="T63" fmla="*/ 6 h 148"/>
                <a:gd name="T64" fmla="*/ 53 w 188"/>
                <a:gd name="T65" fmla="*/ 6 h 148"/>
                <a:gd name="T66" fmla="*/ 55 w 188"/>
                <a:gd name="T67" fmla="*/ 5 h 148"/>
                <a:gd name="T68" fmla="*/ 56 w 188"/>
                <a:gd name="T69" fmla="*/ 4 h 148"/>
                <a:gd name="T70" fmla="*/ 58 w 188"/>
                <a:gd name="T71" fmla="*/ 2 h 148"/>
                <a:gd name="T72" fmla="*/ 60 w 188"/>
                <a:gd name="T73" fmla="*/ 2 h 148"/>
                <a:gd name="T74" fmla="*/ 63 w 188"/>
                <a:gd name="T75" fmla="*/ 1 h 148"/>
                <a:gd name="T76" fmla="*/ 66 w 188"/>
                <a:gd name="T77" fmla="*/ 1 h 148"/>
                <a:gd name="T78" fmla="*/ 68 w 188"/>
                <a:gd name="T79" fmla="*/ 0 h 148"/>
                <a:gd name="T80" fmla="*/ 71 w 188"/>
                <a:gd name="T81" fmla="*/ 0 h 148"/>
                <a:gd name="T82" fmla="*/ 74 w 188"/>
                <a:gd name="T83" fmla="*/ 1 h 148"/>
                <a:gd name="T84" fmla="*/ 76 w 188"/>
                <a:gd name="T85" fmla="*/ 2 h 148"/>
                <a:gd name="T86" fmla="*/ 78 w 188"/>
                <a:gd name="T87" fmla="*/ 3 h 148"/>
                <a:gd name="T88" fmla="*/ 81 w 188"/>
                <a:gd name="T89" fmla="*/ 4 h 148"/>
                <a:gd name="T90" fmla="*/ 83 w 188"/>
                <a:gd name="T91" fmla="*/ 5 h 148"/>
                <a:gd name="T92" fmla="*/ 85 w 188"/>
                <a:gd name="T93" fmla="*/ 6 h 148"/>
                <a:gd name="T94" fmla="*/ 87 w 188"/>
                <a:gd name="T95" fmla="*/ 7 h 148"/>
                <a:gd name="T96" fmla="*/ 88 w 188"/>
                <a:gd name="T97" fmla="*/ 8 h 148"/>
                <a:gd name="T98" fmla="*/ 90 w 188"/>
                <a:gd name="T99" fmla="*/ 9 h 148"/>
                <a:gd name="T100" fmla="*/ 91 w 188"/>
                <a:gd name="T101" fmla="*/ 11 h 148"/>
                <a:gd name="T102" fmla="*/ 93 w 188"/>
                <a:gd name="T103" fmla="*/ 12 h 148"/>
                <a:gd name="T104" fmla="*/ 93 w 188"/>
                <a:gd name="T105" fmla="*/ 14 h 148"/>
                <a:gd name="T106" fmla="*/ 94 w 188"/>
                <a:gd name="T107" fmla="*/ 14 h 148"/>
                <a:gd name="T108" fmla="*/ 94 w 188"/>
                <a:gd name="T109" fmla="*/ 15 h 148"/>
                <a:gd name="T110" fmla="*/ 94 w 188"/>
                <a:gd name="T111" fmla="*/ 15 h 1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8" h="148">
                  <a:moveTo>
                    <a:pt x="188" y="30"/>
                  </a:moveTo>
                  <a:lnTo>
                    <a:pt x="95" y="14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1" y="9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80" y="9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95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2"/>
                  </a:lnTo>
                  <a:lnTo>
                    <a:pt x="131" y="2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2" y="4"/>
                  </a:lnTo>
                  <a:lnTo>
                    <a:pt x="156" y="6"/>
                  </a:lnTo>
                  <a:lnTo>
                    <a:pt x="162" y="8"/>
                  </a:lnTo>
                  <a:lnTo>
                    <a:pt x="166" y="9"/>
                  </a:lnTo>
                  <a:lnTo>
                    <a:pt x="169" y="11"/>
                  </a:lnTo>
                  <a:lnTo>
                    <a:pt x="173" y="13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21"/>
                  </a:lnTo>
                  <a:lnTo>
                    <a:pt x="185" y="23"/>
                  </a:lnTo>
                  <a:lnTo>
                    <a:pt x="186" y="27"/>
                  </a:lnTo>
                  <a:lnTo>
                    <a:pt x="188" y="28"/>
                  </a:lnTo>
                  <a:lnTo>
                    <a:pt x="18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8195" name="Text Box 22"/>
          <p:cNvSpPr txBox="1">
            <a:spLocks noChangeArrowheads="1"/>
          </p:cNvSpPr>
          <p:nvPr/>
        </p:nvSpPr>
        <p:spPr bwMode="auto">
          <a:xfrm>
            <a:off x="2051050" y="139867"/>
            <a:ext cx="5845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 dirty="0"/>
              <a:t>Краєвиди села </a:t>
            </a:r>
            <a:r>
              <a:rPr lang="uk-UA" sz="3200" b="1" dirty="0" err="1"/>
              <a:t>Сосниця</a:t>
            </a:r>
            <a:endParaRPr lang="uk-UA" sz="3200" b="1" dirty="0"/>
          </a:p>
        </p:txBody>
      </p:sp>
      <p:pic>
        <p:nvPicPr>
          <p:cNvPr id="8196" name="Picture 23" descr="0_19abe_97c4c95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95" y="908050"/>
            <a:ext cx="4430493" cy="590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4" descr="sel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2" y="3237992"/>
            <a:ext cx="4392613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009" y="1396944"/>
            <a:ext cx="39338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родині було 14 дітей. Живими залишилося двоє Сашко і Полінка. </a:t>
            </a: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Любив хлопчина милуватися рідними краєвидами.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ік">
  <a:themeElements>
    <a:clrScheme name="Поті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і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і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547</TotalTime>
  <Words>1058</Words>
  <Application>Microsoft Office PowerPoint</Application>
  <PresentationFormat>Екран (4:3)</PresentationFormat>
  <Paragraphs>134</Paragraphs>
  <Slides>36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37" baseType="lpstr">
      <vt:lpstr>Потік</vt:lpstr>
      <vt:lpstr>Презентація PowerPoint</vt:lpstr>
      <vt:lpstr>Презентація PowerPoint</vt:lpstr>
      <vt:lpstr>Олександр Довженко. Розповідь про видатного українського кінорежисера й письменника.  «Зачарована Десна» – твір про великий і красивий світ дитинства Сашка</vt:lpstr>
      <vt:lpstr>Презентація PowerPoint</vt:lpstr>
      <vt:lpstr>Презентація PowerPoint</vt:lpstr>
      <vt:lpstr>Коли і де народився О. Довженко?</vt:lpstr>
      <vt:lpstr>Презентація PowerPoint</vt:lpstr>
      <vt:lpstr>Чи великою була родина О.Довженка?</vt:lpstr>
      <vt:lpstr>Презентація PowerPoint</vt:lpstr>
      <vt:lpstr>Де навчався і працював Олександр Довженко?</vt:lpstr>
      <vt:lpstr>Навчання Довженка</vt:lpstr>
      <vt:lpstr>Дипломатична робота </vt:lpstr>
      <vt:lpstr>Воєнні роки</vt:lpstr>
      <vt:lpstr>Скарбниця надбань  </vt:lpstr>
      <vt:lpstr>Коли помер О.Довженко?  Де він похований? </vt:lpstr>
      <vt:lpstr>Пам’ятник митцю  на Новодівичому цвинтарі </vt:lpstr>
      <vt:lpstr>Скульптура замисленого Сашка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Піраміда успіху</vt:lpstr>
      <vt:lpstr>Дід Семен</vt:lpstr>
      <vt:lpstr>Баба Марусина</vt:lpstr>
      <vt:lpstr>Батько</vt:lpstr>
      <vt:lpstr>Презентація PowerPoint</vt:lpstr>
      <vt:lpstr>Дід Семен</vt:lpstr>
      <vt:lpstr>Баба Марусина</vt:lpstr>
      <vt:lpstr>Батько</vt:lpstr>
      <vt:lpstr>Десна</vt:lpstr>
      <vt:lpstr>Презентація PowerPoint</vt:lpstr>
      <vt:lpstr>Презентація PowerPoint</vt:lpstr>
      <vt:lpstr>Презентація PowerPoint</vt:lpstr>
    </vt:vector>
  </TitlesOfParts>
  <Company>school16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Олександр Довженко. Розповідь про видатного українського кінорежисера й письменника.  Зачарована Десна”(фрагменти) – твір про великий і красивий світ дитинства Сашка.</dc:title>
  <dc:creator>Vm</dc:creator>
  <cp:lastModifiedBy>Admin</cp:lastModifiedBy>
  <cp:revision>66</cp:revision>
  <dcterms:created xsi:type="dcterms:W3CDTF">2011-11-21T14:52:45Z</dcterms:created>
  <dcterms:modified xsi:type="dcterms:W3CDTF">2011-12-25T07:36:39Z</dcterms:modified>
</cp:coreProperties>
</file>