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6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1599-4EEC-4113-B66F-2C4AAF509DB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56DF-5B67-4ACA-AF96-709616178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Галина\Desktop\маргаритка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43853">
            <a:off x="286687" y="700403"/>
            <a:ext cx="3782855" cy="309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Галина\Desktop\маргаритка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59786">
            <a:off x="4928731" y="655744"/>
            <a:ext cx="3797231" cy="284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143116"/>
            <a:ext cx="5400684" cy="1143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 - 10</a:t>
            </a:r>
            <a:br>
              <a:rPr lang="ru-RU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ШКІДЛИВА ЇЖА</a:t>
            </a:r>
            <a:endParaRPr lang="ru-RU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8" name="Picture 14" descr="C:\Users\Галина\Desktop\маргаритка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250401"/>
            <a:ext cx="4810132" cy="36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маргаритка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СОЛОДОЩІ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маргаритк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БІЛИЙ ХЛІБ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маргаритк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ЧИПСи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маргаритк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ГАЗОВАНА ВОДА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маргаритк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ФАСТ - ФУД</a:t>
            </a:r>
            <a:endParaRPr lang="ru-RU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маргаритк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553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МАЙОНЕЗ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маргаритка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СІЛЬ ТА ЦУКОР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 dir="l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ина\Desktop\маргаритк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АЛКОГОЛЬ</a:t>
            </a:r>
            <a:endParaRPr lang="ru-RU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ver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маргаритк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КОВБАС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ТА КОПЧЕНОСТІ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маргаритка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СМАЖЕНЕ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u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Топ - 10 ШКІДЛИВА ЇЖА</vt:lpstr>
      <vt:lpstr>ЧИПСи</vt:lpstr>
      <vt:lpstr>ГАЗОВАНА ВОДА</vt:lpstr>
      <vt:lpstr>ФАСТ - ФУД</vt:lpstr>
      <vt:lpstr>МАЙОНЕЗ</vt:lpstr>
      <vt:lpstr>СІЛЬ ТА ЦУКОР</vt:lpstr>
      <vt:lpstr>АЛКОГОЛЬ</vt:lpstr>
      <vt:lpstr>КОВБАСИ ТА КОПЧЕНОСТІ</vt:lpstr>
      <vt:lpstr>СМАЖЕНЕ</vt:lpstr>
      <vt:lpstr>СОЛОДОЩІ</vt:lpstr>
      <vt:lpstr>БІЛИЙ ХЛІБ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ВРЕДНАЯ ЕДА</dc:title>
  <dc:creator>Галина</dc:creator>
  <cp:lastModifiedBy>Admin</cp:lastModifiedBy>
  <cp:revision>12</cp:revision>
  <dcterms:created xsi:type="dcterms:W3CDTF">2013-10-08T10:23:18Z</dcterms:created>
  <dcterms:modified xsi:type="dcterms:W3CDTF">2016-02-04T17:32:13Z</dcterms:modified>
</cp:coreProperties>
</file>