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4" r:id="rId4"/>
    <p:sldId id="260" r:id="rId5"/>
    <p:sldId id="295" r:id="rId6"/>
    <p:sldId id="262" r:id="rId7"/>
    <p:sldId id="264" r:id="rId8"/>
    <p:sldId id="266" r:id="rId9"/>
    <p:sldId id="289" r:id="rId10"/>
    <p:sldId id="268" r:id="rId11"/>
    <p:sldId id="270" r:id="rId12"/>
    <p:sldId id="272" r:id="rId13"/>
    <p:sldId id="274" r:id="rId14"/>
    <p:sldId id="288" r:id="rId15"/>
    <p:sldId id="278" r:id="rId16"/>
    <p:sldId id="276" r:id="rId17"/>
    <p:sldId id="277" r:id="rId18"/>
    <p:sldId id="280" r:id="rId19"/>
    <p:sldId id="286" r:id="rId20"/>
    <p:sldId id="292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52.jpeg"/><Relationship Id="rId5" Type="http://schemas.openxmlformats.org/officeDocument/2006/relationships/image" Target="../media/image48.jpeg"/><Relationship Id="rId10" Type="http://schemas.openxmlformats.org/officeDocument/2006/relationships/image" Target="../media/image51.jpeg"/><Relationship Id="rId4" Type="http://schemas.openxmlformats.org/officeDocument/2006/relationships/image" Target="../media/image47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/>
              <a:t>Основи </a:t>
            </a:r>
            <a:r>
              <a:rPr lang="uk-UA" sz="3200" i="1" dirty="0" err="1" smtClean="0"/>
              <a:t>здоров”я</a:t>
            </a: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/>
              <a:t>1 клас</a:t>
            </a:r>
            <a:endParaRPr lang="ru-RU" sz="3200" i="1" dirty="0"/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800200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Харчуйся правильно!</a:t>
            </a:r>
          </a:p>
          <a:p>
            <a:r>
              <a:rPr lang="uk-UA" b="1" i="1" dirty="0" smtClean="0">
                <a:solidFill>
                  <a:schemeClr val="tx1"/>
                </a:solidFill>
              </a:rPr>
              <a:t>Овочі,фрукти,молочні продукти, їх значення для росту й розвитку.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F:\i (9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96744" cy="3385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Корисні продукти</a:t>
            </a:r>
            <a:endParaRPr lang="ru-RU" sz="3200" b="1" i="1" dirty="0"/>
          </a:p>
        </p:txBody>
      </p:sp>
      <p:pic>
        <p:nvPicPr>
          <p:cNvPr id="8201" name="Picture 9" descr="F:\i (5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2745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:\i (5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2745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F:\i (5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008392" cy="28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F:\i (5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2790056" cy="32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F:\i (3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50658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1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80728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Шкідливі продукти</a:t>
            </a:r>
            <a:endParaRPr lang="ru-RU" sz="3200" b="1" i="1" dirty="0"/>
          </a:p>
        </p:txBody>
      </p:sp>
      <p:pic>
        <p:nvPicPr>
          <p:cNvPr id="11266" name="Picture 2" descr="F:\i (9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880320" cy="31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i (8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309634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i (8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7718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i (7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2808312" cy="32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F:\i (7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F:\i (76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7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/>
              <a:t>Корисні продукти</a:t>
            </a:r>
            <a:endParaRPr lang="ru-RU" sz="3200" b="1" i="1" dirty="0"/>
          </a:p>
        </p:txBody>
      </p:sp>
      <p:pic>
        <p:nvPicPr>
          <p:cNvPr id="8194" name="Picture 2" descr="F:\i (4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16" y="4149080"/>
            <a:ext cx="2376264" cy="24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i (4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846560" cy="25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i (4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16" y="908720"/>
            <a:ext cx="23762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i (10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168352" cy="25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i (6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84897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F:\i (6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0963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8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744416" cy="1008112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Шкідливі продукти</a:t>
            </a:r>
            <a:endParaRPr lang="ru-RU" sz="3200" b="1" i="1" dirty="0"/>
          </a:p>
        </p:txBody>
      </p:sp>
      <p:pic>
        <p:nvPicPr>
          <p:cNvPr id="10242" name="Picture 2" descr="F:\i (9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7160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i (8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42798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F:\i (8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471601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i (9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33553"/>
            <a:ext cx="4427984" cy="27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59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419872" y="569585"/>
            <a:ext cx="4400301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Хто ж там, хто вже там стомився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додолу похилився?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Треба дружно всім нам встати,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фізкультпаузу почати.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Яблука в саду -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гуп-гуп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(Присідають.)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я до них біжу – туп-туп. (Біг на місці.)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Швидко їх беру – хап-хап. (Руками, ніби збирають.)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 кошик всі кладу. Так! Так!(Складають.)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Потім їх водою – ляп-ляп.(Миють.)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У вазу викладаю – так-сяк. (Складають.)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Які ж вони рум’яні! 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Ух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!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Ух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! (Захоплення.)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Йде від них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духм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’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яний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дух! Дух! (Вдихають.)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Яблучка куштую я –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ням-ням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. (Смакують.)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Соковитих яблучок вам дам! Дам! (Дають один одному.)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Будемо смакувати всі. Ах!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Ах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!.(Розводять руки.)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Сильними зростати просто на очах! (Тягнуться вгору.)</a:t>
            </a: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Результат пошуку зображень за запитом &quot;фізкультура для ді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16835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/>
              <a:t>Вікторина</a:t>
            </a:r>
            <a:endParaRPr lang="ru-RU" sz="3200" b="1" i="1" dirty="0"/>
          </a:p>
        </p:txBody>
      </p:sp>
      <p:pic>
        <p:nvPicPr>
          <p:cNvPr id="3" name="Picture 8" descr="F:\i (5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3960440" cy="2520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F:\i (4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816424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i (6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384376" cy="249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i (7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77" y="2605260"/>
            <a:ext cx="1498848" cy="1831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i (7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" y="4653136"/>
            <a:ext cx="2376215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i (7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1" y="2605260"/>
            <a:ext cx="2376215" cy="1831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i (7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73630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:\i (5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1"/>
            <a:ext cx="2814484" cy="223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F:\i (48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605260"/>
            <a:ext cx="2232247" cy="1831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F:\i (39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653136"/>
            <a:ext cx="3024335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i (9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567320"/>
            <a:ext cx="1872206" cy="1831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:\i (79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1" y="188640"/>
            <a:ext cx="2376215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:\i (81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80320" cy="223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02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13" descr="Рисунки 007 (КПК)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83568" y="2564904"/>
            <a:ext cx="2541637" cy="1181100"/>
          </a:xfrm>
          <a:prstGeom prst="rect">
            <a:avLst/>
          </a:prstGeom>
          <a:noFill/>
        </p:spPr>
      </p:pic>
      <p:pic>
        <p:nvPicPr>
          <p:cNvPr id="1027" name="Рисунок 14" descr="Рисунки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2448272" cy="1080120"/>
          </a:xfrm>
          <a:prstGeom prst="rect">
            <a:avLst/>
          </a:prstGeom>
          <a:noFill/>
        </p:spPr>
      </p:pic>
      <p:pic>
        <p:nvPicPr>
          <p:cNvPr id="1026" name="Рисунок 15" descr="Рисунки 008 (КПК)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55576" y="5157192"/>
            <a:ext cx="2560687" cy="1315591"/>
          </a:xfrm>
          <a:prstGeom prst="rect">
            <a:avLst/>
          </a:prstGeom>
          <a:noFill/>
        </p:spPr>
      </p:pic>
      <p:pic>
        <p:nvPicPr>
          <p:cNvPr id="1025" name="Рисунок 17" descr="Рисунки 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2520280" cy="108585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779912" y="3552182"/>
            <a:ext cx="3905029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Жаба - 1 рік.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Черепаха - 1,5 року.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07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484784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Гадюка може прожити без їжі </a:t>
            </a:r>
          </a:p>
          <a:p>
            <a:r>
              <a:rPr lang="uk-UA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 днів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636912"/>
            <a:ext cx="53103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uk-UA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Крокодил  </a:t>
            </a:r>
            <a:r>
              <a:rPr lang="uk-UA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- 100 </a:t>
            </a:r>
            <a:r>
              <a:rPr lang="uk-UA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днів</a:t>
            </a:r>
            <a:r>
              <a:rPr lang="uk-UA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/>
              <a:t>Наукові </a:t>
            </a:r>
            <a:r>
              <a:rPr lang="uk-UA" sz="3200" b="1" i="1" dirty="0" err="1" smtClean="0"/>
              <a:t>цікавинки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11760" y="2348880"/>
          <a:ext cx="4248472" cy="3271272"/>
        </p:xfrm>
        <a:graphic>
          <a:graphicData uri="http://schemas.openxmlformats.org/drawingml/2006/table">
            <a:tbl>
              <a:tblPr/>
              <a:tblGrid>
                <a:gridCol w="4248472"/>
              </a:tblGrid>
              <a:tr h="52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uk-UA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Ретельно пережовувати їжу</a:t>
                      </a:r>
                      <a:endParaRPr lang="ru-RU" sz="2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Не поспішати</a:t>
                      </a:r>
                      <a:endParaRPr lang="ru-RU" sz="2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Не розмовляти під час їжі</a:t>
                      </a:r>
                      <a:endParaRPr lang="ru-RU" sz="2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Не переїдати</a:t>
                      </a:r>
                      <a:endParaRPr lang="ru-RU" sz="2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uk-UA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наїдатись на ніч</a:t>
                      </a:r>
                      <a:endParaRPr lang="ru-RU" sz="2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uk-UA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Їсти 4-5 разів на день в один і той </a:t>
                      </a:r>
                      <a:r>
                        <a:rPr lang="uk-UA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самий </a:t>
                      </a:r>
                      <a:r>
                        <a:rPr lang="uk-UA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</a:t>
                      </a:r>
                      <a:endParaRPr lang="ru-RU" sz="2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i="1" dirty="0" smtClean="0"/>
              <a:t>Що треба робити,щоб їжа добре засвоїлася?</a:t>
            </a:r>
            <a:endParaRPr lang="ru-RU" sz="36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1186880"/>
            <a:ext cx="84969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1.Бік до сонця підставляє                                   2. В мене вид густо-червоний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Товстунець червоний.                                         Я рум’яний, наче жар,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полоні сік ховає                                                 Весь солодким соком повний…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Солодко-солоний.            (Помідор)                      А який з мене навар!                   (Буряк)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3.Кажуть. від недугів злих                               4. Дуже люблять всі діти його,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 надійний захисник,                                          Бо смачне і солодке воно.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Наче лицар молодий                                             І у ротику тане само,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обладунках золотих.               (Цибуля)           Здогадалися? Це </a:t>
            </a:r>
            <a:r>
              <a:rPr lang="uk-UA" sz="16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             (Морозиво)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5.Мов троянди зеленаві                                   6. До дітей на кожне свято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Хтось на грядці посадив.                                     Просять в гості завітати,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 кругленьке й кучеряве                                     Бо солодкий і смачний.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Головате диво з див.              (Капуста)             Здогадались, хто такий?         (Торт)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7.В мене аромат пахучий,                                8. Біле, а не сніг,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Смак - пекучий.                                                     Не сіють, не печуть,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Страви різні прикрашаю,                                     Не варять, а всі п’ють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 застуди захищаю.         (Часник)                    і хвалять.                            (Молоко)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Як навколо об’їси  -                                     10. В розмальованій хустині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Серединки не проси.                                            Солоденька всередині.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 такі гостинці:                                                 Коли нею почастують,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Дірка в серединці.             (Бублики)                    Діти тішаться, ласують.     (Цукерка)</a:t>
            </a:r>
            <a:endParaRPr kumimoji="0" lang="uk-UA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Загадки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i (6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70520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 rot="21369622">
            <a:off x="445653" y="683954"/>
            <a:ext cx="8027602" cy="3077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</a:t>
            </a: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Ознайомити учнів з основними правилами харчування,  пояснити значення харчування для здоров’я людини, вчити       розпізнавати   корисні та шкідливі продукти і напої.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Розвивати мовлення учнів, пам'ять, увагу, пізнавальні     інтереси, спостережливість.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Сприяти   виховуванню бажання піклуватися про своє здоров’я.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100rokiv.com/img/eatwellplatelarge_Ukr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035053/data/images/img7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8024" y="1268760"/>
            <a:ext cx="4032448" cy="4536504"/>
          </a:xfrm>
          <a:prstGeom prst="rect">
            <a:avLst/>
          </a:prstGeom>
          <a:noFill/>
        </p:spPr>
      </p:pic>
      <p:pic>
        <p:nvPicPr>
          <p:cNvPr id="1028" name="Picture 4" descr="Результат пошуку зображень за запитом &quot;харчування молодших школярів фото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03244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vitppt.com.ua/images/13/12032/96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20000"/>
                <a:lumOff val="80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Білки</a:t>
            </a:r>
            <a:endParaRPr lang="ru-RU" sz="3200" b="1" i="1" dirty="0"/>
          </a:p>
        </p:txBody>
      </p:sp>
      <p:pic>
        <p:nvPicPr>
          <p:cNvPr id="3074" name="Picture 2" descr="F:\548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960440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816424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960440" cy="28803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5557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960440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32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vitppt.com.ua/images/13/12032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20000"/>
                <a:lumOff val="80000"/>
              </a:scheme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Вуглеводи</a:t>
            </a:r>
            <a:endParaRPr lang="ru-RU" sz="3200" b="1" i="1" dirty="0"/>
          </a:p>
        </p:txBody>
      </p:sp>
      <p:pic>
        <p:nvPicPr>
          <p:cNvPr id="4098" name="Picture 2" descr="F:\i5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888432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5214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3933056"/>
            <a:ext cx="388843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5216888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4104455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88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79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899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Вітаміни</a:t>
            </a:r>
            <a:endParaRPr lang="ru-RU" sz="3200" b="1" i="1" dirty="0"/>
          </a:p>
        </p:txBody>
      </p:sp>
    </p:spTree>
    <p:extLst>
      <p:ext uri="{BB962C8B-B14F-4D97-AF65-F5344CB8AC3E}">
        <p14:creationId xmlns="" xmlns:p14="http://schemas.microsoft.com/office/powerpoint/2010/main" val="6275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Вітаміни</a:t>
            </a:r>
            <a:endParaRPr lang="ru-RU" sz="3200" b="1" i="1" dirty="0"/>
          </a:p>
        </p:txBody>
      </p:sp>
      <p:pic>
        <p:nvPicPr>
          <p:cNvPr id="5122" name="Picture 2" descr="F:\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04" y="1479078"/>
            <a:ext cx="2065596" cy="5378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457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2076028" cy="22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994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79" y="4581128"/>
            <a:ext cx="2219325" cy="22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6549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722687" cy="22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2159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078"/>
            <a:ext cx="2843808" cy="3102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:\9969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79077"/>
            <a:ext cx="4234596" cy="3102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60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23528" y="1185645"/>
            <a:ext cx="86409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 — вітаміни,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Дуже корисні для людини.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 А.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— вітамін А, сприяю росту, допомагаю зберегти нормальний зір. Мене багато в моркві, маслі, сирі, яйцях,  печінці,  помідорах,  зеленій  цибулі,  гарбузі, риб'ячому жирі.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 В.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я — вітамін В, дуже потрібний для розумової і фізичної праці,    поліпшення    травлення.    Шукайте    мене    в житньому хлібі, вівсяній та гречаній крупах, у горосі, квасолі, жовтку яєць, печінці, м'ясі.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 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я — вітамін С, запобігаю застуді, поліпшую кровообіг, сприяю росту, лікую цингу. Багата на мене капуста, картопля, помідори, цибуля, щавель, шипшина, хрін, часник, лимони, настій хвої, чорна смородина.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Вітамін Д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я — вітамін Д зміцнюю кістки, запобігаю рахітові.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Живу  в  молоці,  печінці, риб'ячому жирі,  житньому хлібі. </a:t>
            </a:r>
            <a:endParaRPr kumimoji="0" lang="uk-UA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681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Основи здоров”я 1 клас</vt:lpstr>
      <vt:lpstr>Слайд 2</vt:lpstr>
      <vt:lpstr>Слайд 3</vt:lpstr>
      <vt:lpstr>Білки</vt:lpstr>
      <vt:lpstr>Слайд 5</vt:lpstr>
      <vt:lpstr>Вуглеводи</vt:lpstr>
      <vt:lpstr>Вітаміни</vt:lpstr>
      <vt:lpstr>Вітаміни</vt:lpstr>
      <vt:lpstr>Слайд 9</vt:lpstr>
      <vt:lpstr>Корисні продукти</vt:lpstr>
      <vt:lpstr>Шкідливі продукти</vt:lpstr>
      <vt:lpstr>Корисні продукти</vt:lpstr>
      <vt:lpstr>Шкідливі продукти</vt:lpstr>
      <vt:lpstr>Слайд 14</vt:lpstr>
      <vt:lpstr>Вікторина</vt:lpstr>
      <vt:lpstr>Слайд 16</vt:lpstr>
      <vt:lpstr>Наукові цікавинки</vt:lpstr>
      <vt:lpstr>Що треба робити,щоб їжа добре засвоїлася?</vt:lpstr>
      <vt:lpstr>Загадки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здоров”я 1 клас</dc:title>
  <cp:lastModifiedBy>Vira</cp:lastModifiedBy>
  <cp:revision>48</cp:revision>
  <dcterms:created xsi:type="dcterms:W3CDTF">2015-12-13T16:49:13Z</dcterms:created>
  <dcterms:modified xsi:type="dcterms:W3CDTF">2016-01-22T06:10:00Z</dcterms:modified>
</cp:coreProperties>
</file>