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B54"/>
    <a:srgbClr val="FA84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585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82284651_9.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129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92867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Для чого ми їмо?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657671"/>
            <a:ext cx="5500727" cy="1200329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резентація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уроку 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Основи здоров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я, 2 клас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Вчитель: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Воробець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В.І.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57364"/>
            <a:ext cx="3453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</a:rPr>
              <a:t>Вареники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27606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Паляниці, </a:t>
            </a:r>
          </a:p>
          <a:p>
            <a:r>
              <a:rPr lang="uk-UA" sz="4400" b="1" dirty="0" smtClean="0">
                <a:solidFill>
                  <a:srgbClr val="FFFF00"/>
                </a:solidFill>
              </a:rPr>
              <a:t>пампушки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142852"/>
            <a:ext cx="25394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dirty="0" smtClean="0">
                <a:solidFill>
                  <a:srgbClr val="FFFF00"/>
                </a:solidFill>
              </a:rPr>
              <a:t>Сало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643578"/>
            <a:ext cx="2153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Голубці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2467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Узвар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ш9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5" y="2928934"/>
            <a:ext cx="3893896" cy="3676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8616911" cy="144655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E92B54"/>
                </a:solidFill>
              </a:rPr>
              <a:t>Кожній людині необхідні продукти харчування</a:t>
            </a:r>
            <a:endParaRPr lang="ru-RU" sz="4400" b="1" dirty="0">
              <a:solidFill>
                <a:srgbClr val="E92B54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ПРОДУКТИ ХАРЧУВАННЯ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Сприяють нормальному росту і розвитку організму;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Джерело енергії;</a:t>
            </a:r>
          </a:p>
          <a:p>
            <a:r>
              <a:rPr lang="ru-RU" b="1" dirty="0" err="1" smtClean="0">
                <a:solidFill>
                  <a:srgbClr val="00B0F0"/>
                </a:solidFill>
              </a:rPr>
              <a:t>Потрібні</a:t>
            </a:r>
            <a:r>
              <a:rPr lang="ru-RU" b="1" dirty="0" smtClean="0">
                <a:solidFill>
                  <a:srgbClr val="00B0F0"/>
                </a:solidFill>
              </a:rPr>
              <a:t> для </a:t>
            </a:r>
            <a:r>
              <a:rPr lang="ru-RU" b="1" dirty="0" err="1" smtClean="0">
                <a:solidFill>
                  <a:srgbClr val="00B0F0"/>
                </a:solidFill>
              </a:rPr>
              <a:t>виконання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фізичної</a:t>
            </a:r>
            <a:r>
              <a:rPr lang="ru-RU" b="1" dirty="0" smtClean="0">
                <a:solidFill>
                  <a:srgbClr val="00B0F0"/>
                </a:solidFill>
              </a:rPr>
              <a:t> та </a:t>
            </a:r>
            <a:r>
              <a:rPr lang="ru-RU" b="1" dirty="0" err="1" smtClean="0">
                <a:solidFill>
                  <a:srgbClr val="00B0F0"/>
                </a:solidFill>
              </a:rPr>
              <a:t>розумової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роботи</a:t>
            </a:r>
            <a:r>
              <a:rPr lang="ru-RU" b="1" dirty="0" smtClean="0">
                <a:solidFill>
                  <a:srgbClr val="00B0F0"/>
                </a:solidFill>
              </a:rPr>
              <a:t>;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Підвищують стійкість до хвороб;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Джерело вітамінів.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46788314_kid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5000636"/>
            <a:ext cx="2000264" cy="1662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Їжа повинна бути: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Різноманітною;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Містити достатню кількість вітамінів;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Корисною.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одача фрук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3" y="3071810"/>
            <a:ext cx="3988457" cy="294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4418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dirty="0" smtClean="0"/>
              <a:t>Вітаміни</a:t>
            </a:r>
            <a:endParaRPr lang="ru-RU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9" y="1571612"/>
            <a:ext cx="74295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Слово </a:t>
            </a:r>
            <a:r>
              <a:rPr lang="uk-UA" sz="3200" b="1" dirty="0" err="1" smtClean="0">
                <a:solidFill>
                  <a:srgbClr val="FF0000"/>
                </a:solidFill>
              </a:rPr>
              <a:t>“Вітаміни”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/>
              <a:t>походить від латинського слова </a:t>
            </a:r>
            <a:r>
              <a:rPr lang="uk-UA" sz="3200" b="1" dirty="0" err="1" smtClean="0"/>
              <a:t>“Віта”</a:t>
            </a:r>
            <a:r>
              <a:rPr lang="uk-UA" sz="3200" b="1" dirty="0" smtClean="0"/>
              <a:t> – </a:t>
            </a:r>
            <a:r>
              <a:rPr lang="uk-UA" sz="3200" b="1" dirty="0" smtClean="0">
                <a:solidFill>
                  <a:srgbClr val="FF0000"/>
                </a:solidFill>
              </a:rPr>
              <a:t>ЖИТТЯ.</a:t>
            </a:r>
          </a:p>
          <a:p>
            <a:r>
              <a:rPr lang="uk-UA" sz="3200" b="1" dirty="0" smtClean="0"/>
              <a:t>Якщо вітамінів не вистачає, людина тяжко хворіє.</a:t>
            </a:r>
          </a:p>
          <a:p>
            <a:endParaRPr lang="uk-UA" sz="3200" b="1" dirty="0" smtClean="0"/>
          </a:p>
          <a:p>
            <a:r>
              <a:rPr lang="uk-UA" sz="3200" b="1" dirty="0" smtClean="0"/>
              <a:t>Вітаміни потрібні для нормального росту і розвитку дитячого організму</a:t>
            </a:r>
            <a:r>
              <a:rPr lang="uk-UA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5460597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Корисно вживати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6446" y="285728"/>
            <a:ext cx="378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800" b="1" dirty="0" smtClean="0"/>
              <a:t>Овочі;</a:t>
            </a:r>
          </a:p>
          <a:p>
            <a:pPr>
              <a:buFontTx/>
              <a:buChar char="-"/>
            </a:pPr>
            <a:r>
              <a:rPr lang="uk-UA" sz="2800" b="1" dirty="0" smtClean="0"/>
              <a:t>Фрукти;</a:t>
            </a:r>
          </a:p>
          <a:p>
            <a:pPr>
              <a:buFontTx/>
              <a:buChar char="-"/>
            </a:pPr>
            <a:r>
              <a:rPr lang="uk-UA" sz="2800" b="1" dirty="0" smtClean="0"/>
              <a:t>Каші;</a:t>
            </a:r>
          </a:p>
          <a:p>
            <a:pPr>
              <a:buFontTx/>
              <a:buChar char="-"/>
            </a:pPr>
            <a:r>
              <a:rPr lang="uk-UA" sz="2800" b="1" dirty="0" smtClean="0"/>
              <a:t>Рибу;</a:t>
            </a:r>
          </a:p>
          <a:p>
            <a:pPr>
              <a:buFontTx/>
              <a:buChar char="-"/>
            </a:pPr>
            <a:r>
              <a:rPr lang="uk-UA" sz="2800" b="1" dirty="0" smtClean="0"/>
              <a:t>Соки;</a:t>
            </a:r>
          </a:p>
          <a:p>
            <a:pPr>
              <a:buFontTx/>
              <a:buChar char="-"/>
            </a:pPr>
            <a:r>
              <a:rPr lang="uk-UA" sz="2800" b="1" dirty="0" smtClean="0"/>
              <a:t>Молочні продукти.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гарита\Pictures\маргаритка\Семинар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7334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Найбагатша за вмістом вітамінів та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найсмачніша УКРАЇНСЬКА КУХНЯ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Українці полюбляють борщ,вареники, голубці,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пампушки, сало,капусняк, огірки, квашену капусту, а напої з фруктів та меду відомі усьому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Світу.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18598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Борщ</a:t>
            </a:r>
          </a:p>
          <a:p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157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ПРОДУКТИ ХАРЧУВАННЯ</vt:lpstr>
      <vt:lpstr>Їжа повинна бути: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Admin</cp:lastModifiedBy>
  <cp:revision>18</cp:revision>
  <dcterms:created xsi:type="dcterms:W3CDTF">2013-10-21T18:15:11Z</dcterms:created>
  <dcterms:modified xsi:type="dcterms:W3CDTF">2016-02-04T17:27:55Z</dcterms:modified>
</cp:coreProperties>
</file>