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96" r:id="rId4"/>
    <p:sldId id="298" r:id="rId5"/>
    <p:sldId id="263" r:id="rId6"/>
    <p:sldId id="299" r:id="rId7"/>
    <p:sldId id="262" r:id="rId8"/>
    <p:sldId id="260" r:id="rId9"/>
    <p:sldId id="259" r:id="rId10"/>
    <p:sldId id="258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84A0F6-02C7-4F8D-9A28-62905EBB216D}">
          <p14:sldIdLst>
            <p14:sldId id="265"/>
            <p14:sldId id="256"/>
            <p14:sldId id="296"/>
            <p14:sldId id="298"/>
            <p14:sldId id="263"/>
            <p14:sldId id="299"/>
            <p14:sldId id="262"/>
            <p14:sldId id="260"/>
            <p14:sldId id="259"/>
            <p14:sldId id="258"/>
          </p14:sldIdLst>
        </p14:section>
        <p14:section name="Раздел без заголовка" id="{22CFB405-1743-4756-B4B6-CAA8712BE6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76456" cy="41044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інуй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своє та оточуючих здоров’я і життя, виконуй ці прості правила - завжди будеш  здоровою та щасливою дитиною.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!!! 1 ОФОРМЛЕНИЕ САЙТА_15\на весь сайт по пунктам\Інфо для батьків\сов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381500"/>
            <a:ext cx="4429125" cy="2476500"/>
          </a:xfrm>
          <a:prstGeom prst="rect">
            <a:avLst/>
          </a:prstGeom>
          <a:noFill/>
        </p:spPr>
      </p:pic>
      <p:pic>
        <p:nvPicPr>
          <p:cNvPr id="10243" name="Picture 3" descr="H:\!!! 1 ОФОРМЛЕНИЕ САЙТА_15\на весь сайт по пунктам\Інфо для батьків\девочка с лейко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77381"/>
            <a:ext cx="3027636" cy="30806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572000" cy="335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313" y="3356992"/>
            <a:ext cx="466868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999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"/>
            <a:ext cx="4499991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4008" cy="34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57199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57199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5719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7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644007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2b655e73f30eddbf1a88c76d224a26fef5069a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Цінуй своє та оточуючих здоров’я і життя, виконуй ці прості правила - завжди будеш  здоровою та щасливою дитиною.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Jeka</dc:creator>
  <cp:lastModifiedBy>Natali Kresak</cp:lastModifiedBy>
  <cp:revision>12</cp:revision>
  <dcterms:created xsi:type="dcterms:W3CDTF">2013-01-26T21:29:56Z</dcterms:created>
  <dcterms:modified xsi:type="dcterms:W3CDTF">2015-01-07T21:04:46Z</dcterms:modified>
</cp:coreProperties>
</file>