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7762-CFFB-4F77-8FE9-4424D7150E29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78A6-4D6A-41DE-B49F-643A1DF2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AF0F2-C850-426A-9CF8-AEA708334211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A12BD9-4229-4581-A312-A2B2F0B57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rgbClr val="FF0000"/>
                </a:solidFill>
                <a:latin typeface="Times New Roman" pitchFamily="18" charset="0"/>
              </a:rPr>
              <a:t>Правила</a:t>
            </a:r>
            <a:endParaRPr lang="ru-RU" sz="40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smtClean="0">
                <a:solidFill>
                  <a:srgbClr val="3333CC"/>
                </a:solidFill>
                <a:latin typeface="Times New Roman" pitchFamily="18" charset="0"/>
              </a:rPr>
              <a:t>Небезпека 4. </a:t>
            </a:r>
            <a:br>
              <a:rPr lang="uk-UA" sz="3200" b="1" smtClean="0">
                <a:solidFill>
                  <a:srgbClr val="3333CC"/>
                </a:solidFill>
                <a:latin typeface="Times New Roman" pitchFamily="18" charset="0"/>
              </a:rPr>
            </a:br>
            <a:r>
              <a:rPr lang="uk-UA" sz="3200" b="1" smtClean="0">
                <a:solidFill>
                  <a:srgbClr val="3333CC"/>
                </a:solidFill>
                <a:latin typeface="Times New Roman" pitchFamily="18" charset="0"/>
              </a:rPr>
              <a:t>Вогонь </a:t>
            </a:r>
            <a:endParaRPr lang="ru-RU" sz="3200" b="1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b="1" smtClean="0">
                <a:solidFill>
                  <a:schemeClr val="hlink"/>
                </a:solidFill>
                <a:latin typeface="Times New Roman" pitchFamily="18" charset="0"/>
              </a:rPr>
              <a:t>За малюнками складіть правила</a:t>
            </a:r>
            <a:endParaRPr lang="ru-RU" sz="36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rgbClr val="FF0000"/>
                </a:solidFill>
                <a:latin typeface="Times New Roman" pitchFamily="18" charset="0"/>
              </a:rPr>
              <a:t>При пожежі дзвони:</a:t>
            </a:r>
            <a:br>
              <a:rPr lang="uk-UA" sz="40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uk-UA" sz="4000" b="1" smtClean="0">
                <a:solidFill>
                  <a:srgbClr val="FF0000"/>
                </a:solidFill>
                <a:latin typeface="Times New Roman" pitchFamily="18" charset="0"/>
              </a:rPr>
              <a:t>101</a:t>
            </a:r>
          </a:p>
        </p:txBody>
      </p:sp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smtClean="0">
                <a:solidFill>
                  <a:srgbClr val="3333CC"/>
                </a:solidFill>
                <a:latin typeface="Times New Roman" pitchFamily="18" charset="0"/>
              </a:rPr>
              <a:t>Небезпека 5. </a:t>
            </a:r>
            <a:br>
              <a:rPr lang="uk-UA" sz="3200" b="1" smtClean="0">
                <a:solidFill>
                  <a:srgbClr val="3333CC"/>
                </a:solidFill>
                <a:latin typeface="Times New Roman" pitchFamily="18" charset="0"/>
              </a:rPr>
            </a:br>
            <a:r>
              <a:rPr lang="uk-UA" sz="3200" b="1" smtClean="0">
                <a:solidFill>
                  <a:srgbClr val="3333CC"/>
                </a:solidFill>
                <a:latin typeface="Times New Roman" pitchFamily="18" charset="0"/>
              </a:rPr>
              <a:t>Електричні прилади.</a:t>
            </a:r>
            <a:endParaRPr lang="ru-RU" sz="3200" b="1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rgbClr val="FF0000"/>
                </a:solidFill>
                <a:latin typeface="Times New Roman" pitchFamily="18" charset="0"/>
              </a:rPr>
              <a:t>Правила</a:t>
            </a:r>
            <a:endParaRPr lang="ru-RU" sz="40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smtClean="0">
                <a:solidFill>
                  <a:schemeClr val="hlink"/>
                </a:solidFill>
                <a:latin typeface="Times New Roman" pitchFamily="18" charset="0"/>
              </a:rPr>
              <a:t>Небезпека 6. </a:t>
            </a:r>
            <a:br>
              <a:rPr lang="uk-UA" sz="32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3200" b="1" smtClean="0">
                <a:solidFill>
                  <a:schemeClr val="hlink"/>
                </a:solidFill>
                <a:latin typeface="Times New Roman" pitchFamily="18" charset="0"/>
              </a:rPr>
              <a:t>Обережно, газ!</a:t>
            </a:r>
            <a:endParaRPr lang="ru-RU" sz="32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2048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FF0000"/>
                </a:solidFill>
                <a:latin typeface="Times New Roman" pitchFamily="18" charset="0"/>
              </a:rPr>
              <a:t>Правила</a:t>
            </a:r>
            <a:endParaRPr lang="ru-RU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rgbClr val="FF0000"/>
                </a:solidFill>
                <a:latin typeface="Times New Roman" pitchFamily="18" charset="0"/>
              </a:rPr>
              <a:t>Якщо у квартирі пахне газом, телефонуй 104</a:t>
            </a: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sz="4800" b="1" smtClean="0">
                <a:solidFill>
                  <a:srgbClr val="3333CC"/>
                </a:solidFill>
                <a:latin typeface="Times New Roman" pitchFamily="18" charset="0"/>
              </a:rPr>
              <a:t>Нумо, діти, підведіться,</a:t>
            </a:r>
            <a:br>
              <a:rPr lang="uk-UA" sz="4800" b="1" smtClean="0">
                <a:solidFill>
                  <a:srgbClr val="3333CC"/>
                </a:solidFill>
                <a:latin typeface="Times New Roman" pitchFamily="18" charset="0"/>
              </a:rPr>
            </a:br>
            <a:r>
              <a:rPr lang="uk-UA" sz="4800" b="1" smtClean="0">
                <a:solidFill>
                  <a:srgbClr val="3333CC"/>
                </a:solidFill>
                <a:latin typeface="Times New Roman" pitchFamily="18" charset="0"/>
              </a:rPr>
              <a:t>Одне одному всміхніться!</a:t>
            </a:r>
            <a:br>
              <a:rPr lang="uk-UA" sz="4800" b="1" smtClean="0">
                <a:solidFill>
                  <a:srgbClr val="3333CC"/>
                </a:solidFill>
                <a:latin typeface="Times New Roman" pitchFamily="18" charset="0"/>
              </a:rPr>
            </a:br>
            <a:r>
              <a:rPr lang="uk-UA" sz="4800" b="1" smtClean="0">
                <a:solidFill>
                  <a:srgbClr val="3333CC"/>
                </a:solidFill>
                <a:latin typeface="Times New Roman" pitchFamily="18" charset="0"/>
              </a:rPr>
              <a:t>Пролунав уже дзвінок —</a:t>
            </a:r>
            <a:br>
              <a:rPr lang="uk-UA" sz="4800" b="1" smtClean="0">
                <a:solidFill>
                  <a:srgbClr val="3333CC"/>
                </a:solidFill>
                <a:latin typeface="Times New Roman" pitchFamily="18" charset="0"/>
              </a:rPr>
            </a:br>
            <a:r>
              <a:rPr lang="uk-UA" sz="4800" b="1" smtClean="0">
                <a:solidFill>
                  <a:srgbClr val="3333CC"/>
                </a:solidFill>
                <a:latin typeface="Times New Roman" pitchFamily="18" charset="0"/>
              </a:rPr>
              <a:t>Починаємо урок.</a:t>
            </a:r>
            <a:endParaRPr lang="ru-RU" sz="4800" b="1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chemeClr val="hlink"/>
                </a:solidFill>
                <a:latin typeface="Times New Roman" pitchFamily="18" charset="0"/>
              </a:rPr>
              <a:t>Робота з підручником</a:t>
            </a:r>
            <a:endParaRPr lang="ru-RU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2355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457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560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b="1" i="1" smtClean="0">
                <a:solidFill>
                  <a:srgbClr val="3333CC"/>
                </a:solidFill>
                <a:latin typeface="Times New Roman" pitchFamily="18" charset="0"/>
              </a:rPr>
              <a:t>Гра «Підкажи словечко»</a:t>
            </a:r>
            <a:endParaRPr lang="ru-RU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765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86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rgbClr val="FF0000"/>
                </a:solidFill>
                <a:latin typeface="Times New Roman" pitchFamily="18" charset="0"/>
              </a:rPr>
              <a:t>Правила</a:t>
            </a:r>
            <a:endParaRPr lang="ru-RU" sz="40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FF0000"/>
                </a:solidFill>
                <a:latin typeface="Times New Roman" pitchFamily="18" charset="0"/>
              </a:rPr>
              <a:t>Швидка допомога</a:t>
            </a:r>
            <a:br>
              <a:rPr lang="uk-UA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uk-UA" b="1" smtClean="0">
                <a:solidFill>
                  <a:srgbClr val="FF0000"/>
                </a:solidFill>
                <a:latin typeface="Times New Roman" pitchFamily="18" charset="0"/>
              </a:rPr>
              <a:t>103</a:t>
            </a:r>
            <a:endParaRPr lang="ru-RU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smtClean="0">
                <a:solidFill>
                  <a:srgbClr val="3333CC"/>
                </a:solidFill>
                <a:latin typeface="Times New Roman" pitchFamily="18" charset="0"/>
              </a:rPr>
              <a:t>Небезпека 3.</a:t>
            </a:r>
            <a:r>
              <a:rPr lang="uk-UA" sz="3200" smtClean="0">
                <a:latin typeface="Times New Roman" pitchFamily="18" charset="0"/>
              </a:rPr>
              <a:t> </a:t>
            </a:r>
            <a:br>
              <a:rPr lang="uk-UA" sz="3200" smtClean="0">
                <a:latin typeface="Times New Roman" pitchFamily="18" charset="0"/>
              </a:rPr>
            </a:br>
            <a:r>
              <a:rPr lang="uk-UA" sz="3200" b="1" smtClean="0">
                <a:solidFill>
                  <a:srgbClr val="3333CC"/>
                </a:solidFill>
                <a:latin typeface="Times New Roman" pitchFamily="18" charset="0"/>
              </a:rPr>
              <a:t>Побутова хімія</a:t>
            </a:r>
            <a:endParaRPr lang="ru-RU" sz="3200" b="1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</Words>
  <Application>Microsoft Office PowerPoint</Application>
  <PresentationFormat>Экран (4:3)</PresentationFormat>
  <Paragraphs>15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Слайд 1</vt:lpstr>
      <vt:lpstr>Нумо, діти, підведіться, Одне одному всміхніться! Пролунав уже дзвінок — Починаємо урок.</vt:lpstr>
      <vt:lpstr>Слайд 3</vt:lpstr>
      <vt:lpstr>Слайд 4</vt:lpstr>
      <vt:lpstr>Слайд 5</vt:lpstr>
      <vt:lpstr>Правила</vt:lpstr>
      <vt:lpstr>Слайд 7</vt:lpstr>
      <vt:lpstr>Швидка допомога 103</vt:lpstr>
      <vt:lpstr>Небезпека 3.  Побутова хімія</vt:lpstr>
      <vt:lpstr>Правила</vt:lpstr>
      <vt:lpstr>Небезпека 4.  Вогонь </vt:lpstr>
      <vt:lpstr>За малюнками складіть правила</vt:lpstr>
      <vt:lpstr>При пожежі дзвони: 101</vt:lpstr>
      <vt:lpstr>Слайд 14</vt:lpstr>
      <vt:lpstr>Небезпека 5.  Електричні прилади.</vt:lpstr>
      <vt:lpstr>Правила</vt:lpstr>
      <vt:lpstr>Небезпека 6.  Обережно, газ!</vt:lpstr>
      <vt:lpstr>Правила</vt:lpstr>
      <vt:lpstr>Якщо у квартирі пахне газом, телефонуй 104</vt:lpstr>
      <vt:lpstr>Робота з підручником</vt:lpstr>
      <vt:lpstr>Слайд 21</vt:lpstr>
      <vt:lpstr>Слайд 22</vt:lpstr>
      <vt:lpstr>Гра «Підкажи словечко»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misha-note</cp:lastModifiedBy>
  <cp:revision>2</cp:revision>
  <dcterms:created xsi:type="dcterms:W3CDTF">2013-03-31T17:56:57Z</dcterms:created>
  <dcterms:modified xsi:type="dcterms:W3CDTF">2015-02-13T19:59:49Z</dcterms:modified>
</cp:coreProperties>
</file>