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  <p:sldId id="265" r:id="rId10"/>
    <p:sldId id="298" r:id="rId11"/>
    <p:sldId id="299" r:id="rId12"/>
    <p:sldId id="300" r:id="rId13"/>
    <p:sldId id="301" r:id="rId14"/>
    <p:sldId id="302" r:id="rId15"/>
    <p:sldId id="305" r:id="rId16"/>
    <p:sldId id="304" r:id="rId17"/>
    <p:sldId id="303" r:id="rId18"/>
    <p:sldId id="306" r:id="rId19"/>
    <p:sldId id="307" r:id="rId20"/>
    <p:sldId id="308" r:id="rId21"/>
    <p:sldId id="309" r:id="rId22"/>
    <p:sldId id="310" r:id="rId23"/>
    <p:sldId id="269" r:id="rId24"/>
    <p:sldId id="271" r:id="rId25"/>
    <p:sldId id="266" r:id="rId26"/>
    <p:sldId id="267" r:id="rId27"/>
    <p:sldId id="272" r:id="rId28"/>
    <p:sldId id="275" r:id="rId29"/>
    <p:sldId id="274" r:id="rId30"/>
    <p:sldId id="273" r:id="rId31"/>
    <p:sldId id="276" r:id="rId32"/>
    <p:sldId id="277" r:id="rId33"/>
    <p:sldId id="268" r:id="rId34"/>
    <p:sldId id="279" r:id="rId35"/>
    <p:sldId id="281" r:id="rId36"/>
    <p:sldId id="280" r:id="rId37"/>
    <p:sldId id="282" r:id="rId38"/>
    <p:sldId id="283" r:id="rId39"/>
    <p:sldId id="284" r:id="rId40"/>
    <p:sldId id="285" r:id="rId41"/>
    <p:sldId id="287" r:id="rId42"/>
    <p:sldId id="286" r:id="rId43"/>
    <p:sldId id="288" r:id="rId44"/>
    <p:sldId id="290" r:id="rId45"/>
    <p:sldId id="289" r:id="rId46"/>
    <p:sldId id="291" r:id="rId47"/>
    <p:sldId id="293" r:id="rId48"/>
    <p:sldId id="292" r:id="rId49"/>
    <p:sldId id="294" r:id="rId50"/>
    <p:sldId id="296" r:id="rId51"/>
    <p:sldId id="295" r:id="rId52"/>
    <p:sldId id="297" r:id="rId53"/>
    <p:sldId id="278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2AE37-FC4D-4FBB-A5A7-34F8F08D0DA1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70C9-2065-4A61-8379-9E5B1B9A1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A00B-294C-40DA-975E-6A55599C1699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FF4E3-F5FE-4CF0-86F8-19F4FED3E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C706B-C0BB-45B9-A790-2E5C4A65BF8A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EC03-5F87-4CCE-ACB4-642A93A57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8100A-A375-4B28-84BB-7B379BB1C597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58801-F290-4B3F-9D1D-AC0A562AB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59081-EF31-4D5A-8DFF-59F67FC6005E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2AEE0-416E-435E-A09B-DF7D4F9FB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4D91-DDC0-4F72-A3E6-A18C7A6F7DBA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D7854-5A63-4ADD-9F18-AD65E269E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FBC9E-CF9B-4EF0-A00B-4E572A1D9090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65B64-ED12-408E-A608-8871797B5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842D1-1639-43D1-8395-B56ECF6BD399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AE375-3059-4647-B5BD-7707B6740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514D3-AEE3-4A05-8045-C99685D14108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33ED-AC5D-4354-90F3-652BCF84C7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41A6-DB4A-4059-856B-D511A16DEFD6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7FFA-1175-43A5-AB87-DB1CBEB6ED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F4D61-9242-4650-A668-D92CA4964C67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D6524-B7A9-413A-8682-935E7087B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ED9B44-86C3-4098-A88C-CB04A933CB73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6D3301-691D-4854-84F5-2AF4B17FC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slide" Target="slide37.xml"/><Relationship Id="rId7" Type="http://schemas.openxmlformats.org/officeDocument/2006/relationships/slide" Target="slide4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slide" Target="slide43.xml"/><Relationship Id="rId4" Type="http://schemas.openxmlformats.org/officeDocument/2006/relationships/slide" Target="slide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Solnce\Desktop\первоклашка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4" descr="E:\ДОКУМЕНТАЦИЯ\ПРЕЗЕНТАЦІЇ\шаблоны\анимация\Школа\УЧЕНИКИ\post-393134-13412580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125538"/>
            <a:ext cx="3529012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3087" y="-48875"/>
            <a:ext cx="5167697" cy="34778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Повторення</a:t>
            </a: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</a:t>
            </a:r>
            <a:r>
              <a:rPr lang="ru-RU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закріплення</a:t>
            </a: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</a:t>
            </a:r>
            <a:r>
              <a:rPr lang="ru-RU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знань</a:t>
            </a: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за </a:t>
            </a:r>
            <a:r>
              <a:rPr lang="ru-RU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розділом</a:t>
            </a: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«</a:t>
            </a:r>
            <a:r>
              <a:rPr lang="ru-RU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Літературні</a:t>
            </a: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казки</a:t>
            </a: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 й </a:t>
            </a:r>
            <a:r>
              <a:rPr lang="ru-RU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п’єса-казка</a:t>
            </a:r>
            <a:r>
              <a:rPr lang="ru-RU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»</a:t>
            </a:r>
            <a:endParaRPr lang="ru-RU" sz="4400" b="1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9062" y="145544"/>
            <a:ext cx="87430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якого твору»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9163" y="1196752"/>
            <a:ext cx="787959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Всі золоті, як зірочки.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Вони мене додому ждуть</a:t>
            </a:r>
            <a:endParaRPr lang="ru-RU" sz="5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9062" y="145544"/>
            <a:ext cx="87430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якого твору»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0426" y="1196752"/>
            <a:ext cx="8517075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Майстри дуже стомилися,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їм захотілося відпочити,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овеселитися.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9062" y="145544"/>
            <a:ext cx="87430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якого твору»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1495" y="1196752"/>
            <a:ext cx="8454943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Звичайно, є і степи, і гори,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 моря, й океани, й міста,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села.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9062" y="145544"/>
            <a:ext cx="87430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якого твору»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0988" y="1196752"/>
            <a:ext cx="8875956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І, кажуть на морському дні,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 риби водяться чудні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 де вода густа і чорна,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Сіль мелють, </a:t>
            </a: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мелють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елють жорна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9090" y="145544"/>
            <a:ext cx="92430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автора»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3585" y="1196752"/>
            <a:ext cx="78907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Місто дружних майстрів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1779" y="2822433"/>
            <a:ext cx="461613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Юрій </a:t>
            </a: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рмиш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9090" y="145544"/>
            <a:ext cx="92430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автора»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9874" y="1196752"/>
            <a:ext cx="59381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дитячому театрі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96814" y="2822433"/>
            <a:ext cx="48460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Наталя Забіла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9090" y="145544"/>
            <a:ext cx="92430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автора»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7334" y="1196752"/>
            <a:ext cx="5763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Бабусина пригода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89560" y="2822433"/>
            <a:ext cx="58605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Олександр Олесь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9090" y="145544"/>
            <a:ext cx="92430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автора»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25287" y="1196752"/>
            <a:ext cx="47873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Казка-вигадка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384" y="2822433"/>
            <a:ext cx="556293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Валентин Бичко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9090" y="145544"/>
            <a:ext cx="92430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автора»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3082" y="1196752"/>
            <a:ext cx="78117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Чому в морі вода солона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53194" y="2822433"/>
            <a:ext cx="553331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Вадим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Скомаровський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9106" y="-316121"/>
            <a:ext cx="84230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твір»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:\ДОКУМЕНТАЦИЯ\ПРЕЗЕНТАЦІЇ\шаблоны\анимация\Школа\ФОН ШКОЛА\1sept06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87624" y="620688"/>
            <a:ext cx="69715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Зарядка </a:t>
            </a:r>
            <a:r>
              <a:rPr lang="uk-UA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для язичка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2205" y="1544018"/>
            <a:ext cx="6514155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Вправа «Посмішка»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Вправа «Парканчик»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Вправа «Трубочка»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Вправа «Бублик»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773238"/>
            <a:ext cx="4619625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9106" y="0"/>
            <a:ext cx="84230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твір»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57338"/>
            <a:ext cx="81724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9106" y="0"/>
            <a:ext cx="84230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твір»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3" y="1484313"/>
            <a:ext cx="84264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9106" y="0"/>
            <a:ext cx="84230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Вікторина «Впізнай твір»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\\Solnce\D\ДОКУМЕНТАЦИЯ\ПРЕЗЕНТАЦІЇ\шаблоны\анимация\Школа\мальчик с вопросом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1628775"/>
            <a:ext cx="362585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\\Solnce\D\ДОКУМЕНТАЦИЯ\ПРЕЗЕНТАЦІЇ\шаблоны\анимация\букви\00 r217 2\Г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188" y="-100013"/>
            <a:ext cx="2817812" cy="267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\\Solnce\D\ДОКУМЕНТАЦИЯ\ПРЕЗЕНТАЦІЇ\шаблоны\анимация\букви\00 r217 2\Р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5588" y="-15875"/>
            <a:ext cx="235267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\\Solnce\D\ДОКУМЕНТАЦИЯ\ПРЕЗЕНТАЦІЇ\шаблоны\анимация\букви\00 r217 2\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8300" y="-222250"/>
            <a:ext cx="2689225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\\Solnce\D\ДОКУМЕНТАЦИЯ\ПРЕЗЕНТАЦІЇ\шаблоны\анимация\букви\00 r217 2\Н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13" y="2838450"/>
            <a:ext cx="11366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4" descr="\\Solnce\D\ДОКУМЕНТАЦИЯ\ПРЕЗЕНТАЦІЇ\шаблоны\анимация\букви\00 r217 2\А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5188" y="2838450"/>
            <a:ext cx="9842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 descr="\\Solnce\D\ДОКУМЕНТАЦИЯ\ПРЕЗЕНТАЦІЇ\шаблоны\анимация\букви\00 r217 2\Й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0013" y="2570163"/>
            <a:ext cx="106203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3" descr="\\Solnce\D\ДОКУМЕНТАЦИЯ\ПРЕЗЕНТАЦІЇ\шаблоны\анимация\букви\00 r217 2\Р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33613" y="2855913"/>
            <a:ext cx="8445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7" descr="\\Solnce\D\ДОКУМЕНТАЦИЯ\ПРЕЗЕНТАЦІЇ\шаблоны\анимация\букви\00 r217 2\О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92413" y="2909888"/>
            <a:ext cx="9556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8" descr="\\Solnce\D\ДОКУМЕНТАЦИЯ\ПРЕЗЕНТАЦІЇ\шаблоны\анимация\букви\00 r217 2\З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55963" y="2857500"/>
            <a:ext cx="9842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9" descr="\\Solnce\D\ДОКУМЕНТАЦИЯ\ПРЕЗЕНТАЦІЇ\шаблоны\анимация\букви\00 r217 2\У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71925" y="2838450"/>
            <a:ext cx="9667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0" descr="\\Solnce\D\ДОКУМЕНТАЦИЯ\ПРЕЗЕНТАЦІЇ\шаблоны\анимация\букви\00 r217 2\М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2000" y="2852738"/>
            <a:ext cx="135255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5" descr="\\Solnce\D\ДОКУМЕНТАЦИЯ\ПРЕЗЕНТАЦІЇ\шаблоны\анимация\букви\00 r217 2\Н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2913" y="2884488"/>
            <a:ext cx="11350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11" descr="\\Solnce\D\ДОКУМЕНТАЦИЯ\ПРЕЗЕНТАЦІЇ\шаблоны\анимация\букви\00 r217 2\f11e5933f210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27763" y="2909888"/>
            <a:ext cx="86201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12" descr="\\Solnce\D\ДОКУМЕНТАЦИЯ\ПРЕЗЕНТАЦІЇ\шаблоны\анимация\букви\00 r217 2\Ш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27763" y="2212975"/>
            <a:ext cx="155257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13" descr="\\Solnce\D\ДОКУМЕНТАЦИЯ\ПРЕЗЕНТАЦІЇ\шаблоны\анимация\букви\00 r217 2\И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310438" y="2806700"/>
            <a:ext cx="1165225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6" descr="\\Solnce\D\ДОКУМЕНТАЦИЯ\ПРЕЗЕНТАЦІЇ\шаблоны\анимация\букви\00 r217 2\Й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81963" y="2678113"/>
            <a:ext cx="106203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\\Solnce\D\ДОКУМЕНТАЦИЯ\ПРЕЗЕНТАЦІЇ\шаблоны\анимация\Школа\мальчик с вопросом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19075"/>
            <a:ext cx="43434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245733"/>
            <a:ext cx="5112568" cy="3841029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468315" y="908720"/>
            <a:ext cx="4390946" cy="193899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 ТУР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61348" y="607209"/>
            <a:ext cx="6196761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казці є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краса;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сила немала;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відповіді на питання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62685" y="607209"/>
            <a:ext cx="6994094" cy="3477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Жовте та зморщене </a:t>
            </a:r>
            <a:r>
              <a:rPr lang="uk-UA" sz="4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серце-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серце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люблячої людини;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злої людини;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байдужої людини.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50902" y="607209"/>
            <a:ext cx="9821278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Яким було серце байдужої людини?    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блискуче;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сіре, важке;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велике, світле .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0670" y="607209"/>
            <a:ext cx="9538125" cy="3477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врятував дерев'яний чоловічок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лопчика від холоду?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нагодував його;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відвів до лікаря;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загорівся і згорів.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47655" y="607209"/>
            <a:ext cx="7224157" cy="3477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 засуджується у казці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«Чому у морі вода солона»?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байдужість;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жадібність;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лінь.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7017" y="469898"/>
            <a:ext cx="7995423" cy="46166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Фіолетовий  фломастер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Фарбувати квіти майстер.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Фіолетові фіалки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Фарбував він для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Наталки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15363" name="Picture 2" descr="E:\ДОКУМЕНТАЦИЯ\ПРЕЗЕНТАЦІЇ\шаблоны\анимация\Школа\ДЕТИ\ааа6 (1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2133600"/>
            <a:ext cx="3313113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4655" y="607209"/>
            <a:ext cx="9010159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Найхитріші механізми вигадував  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uk-UA" sz="4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Лар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Крос;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усі люди у місті.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313" y="3716338"/>
            <a:ext cx="41798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3542" y="607209"/>
            <a:ext cx="8472384" cy="3477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Яким був колір волосся новачка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Рудика Руденка?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білявим;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каштановим;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рудим.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\\Solnce\D\ДОКУМЕНТАЦИЯ\ПРЕЗЕНТАЦІЇ\шаблоны\анимация\Школа\мальчик с вопросом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19075"/>
            <a:ext cx="43434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245733"/>
            <a:ext cx="5112568" cy="3841029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787858" y="908720"/>
            <a:ext cx="3751861" cy="193899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2</a:t>
            </a:r>
            <a:r>
              <a:rPr lang="ru-RU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ru-RU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ТУР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1043608" y="1266286"/>
            <a:ext cx="1800200" cy="1095035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3711779" y="548680"/>
            <a:ext cx="1800200" cy="1095035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6740233" y="1109829"/>
            <a:ext cx="1800200" cy="1095035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2159732" y="4509120"/>
            <a:ext cx="1800200" cy="1095035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" name="Скругленный прямоугольник 7">
            <a:hlinkClick r:id="rId7" action="ppaction://hlinksldjump"/>
          </p:cNvPr>
          <p:cNvSpPr/>
          <p:nvPr/>
        </p:nvSpPr>
        <p:spPr>
          <a:xfrm>
            <a:off x="3959932" y="2621997"/>
            <a:ext cx="1800200" cy="1095035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6444851" y="4192481"/>
            <a:ext cx="1800200" cy="1095035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2745228" y="3717032"/>
            <a:ext cx="38034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Бабусина пригода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79601" y="1643715"/>
            <a:ext cx="25347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Суд у цирку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4907" y="5733256"/>
            <a:ext cx="306577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Дитячий театр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96111" y="5733256"/>
            <a:ext cx="352744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Для чого людині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серце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3262" y="2204864"/>
            <a:ext cx="371294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Місто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д</a:t>
            </a: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ружніх майстрів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02339" y="2184546"/>
            <a:ext cx="268522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Чому в морі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в</a:t>
            </a: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ода солона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13203" y="607209"/>
            <a:ext cx="629306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 жило плем'я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дерев'яних чоловічків?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2440" y="2993757"/>
            <a:ext cx="594367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Поміж корінням дерев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7467600" y="5280025"/>
            <a:ext cx="1077913" cy="1008063"/>
          </a:xfrm>
          <a:prstGeom prst="actionButtonE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33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1621" y="607209"/>
            <a:ext cx="94562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 прочитала дівчинка про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удового лікаря, що збирав серця?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0067" y="2993757"/>
            <a:ext cx="218842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газеті</a:t>
            </a:r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7467600" y="5280025"/>
            <a:ext cx="1077913" cy="1008063"/>
          </a:xfrm>
          <a:prstGeom prst="actionButtonE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7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49693" y="607209"/>
            <a:ext cx="902009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 почуття пройняли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дерев'яного чоловічка з серцем до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воїх </a:t>
            </a:r>
            <a:r>
              <a:rPr lang="uk-UA" sz="4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соплемінників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коли він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догорав 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44279" y="4518075"/>
            <a:ext cx="149444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жаль</a:t>
            </a:r>
          </a:p>
        </p:txBody>
      </p:sp>
      <p:sp>
        <p:nvSpPr>
          <p:cNvPr id="3" name="Управляющая кнопка: в начало 2">
            <a:hlinkClick r:id="rId3" action="ppaction://hlinksldjump" highlightClick="1"/>
          </p:cNvPr>
          <p:cNvSpPr/>
          <p:nvPr/>
        </p:nvSpPr>
        <p:spPr>
          <a:xfrm>
            <a:off x="7380288" y="5287963"/>
            <a:ext cx="1223962" cy="102076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0181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3068638"/>
            <a:ext cx="2128838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68285" y="607209"/>
            <a:ext cx="758290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Яке рішення прийняла Рада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айстаріших майстрів?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6288" y="2640269"/>
            <a:ext cx="446981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Дати назву місту</a:t>
            </a:r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6948488" y="5084763"/>
            <a:ext cx="1295400" cy="93662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05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81285" y="607209"/>
            <a:ext cx="815691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Хто був упевнений у перемозі 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02268" y="3212976"/>
            <a:ext cx="172194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Крос  </a:t>
            </a:r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6948488" y="5084763"/>
            <a:ext cx="1295400" cy="93662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2229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4029" y="607209"/>
            <a:ext cx="943142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 назву дали місту найпершою?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3332311"/>
            <a:ext cx="271901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Кросград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7380288" y="5287963"/>
            <a:ext cx="1223962" cy="102076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3253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15260" y="1259175"/>
            <a:ext cx="4988546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  то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  ній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Літе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чко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Зимонь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uk-UA" sz="5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5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22688" y="173355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722688" y="2565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695700" y="333057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697288" y="414972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697288" y="491807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86058"/>
            <a:ext cx="827810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Прочитай спочатку повільно</a:t>
            </a:r>
            <a:endParaRPr lang="ru-RU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87246" y="421024"/>
            <a:ext cx="529773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Прочитай швидко</a:t>
            </a:r>
            <a:endParaRPr lang="ru-RU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4" name="Picture 2" descr="E:\ДОКУМЕНТАЦИЯ\ПРЕЗЕНТАЦІЇ\шаблоны\анимация\Школа\ДЕТИ\cc209a96f6a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962150"/>
            <a:ext cx="3059113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95943" y="607209"/>
            <a:ext cx="572759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 хлопці знайшли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чарівні окуляри?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49859" y="2640269"/>
            <a:ext cx="296267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перерві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7092950" y="5157788"/>
            <a:ext cx="1223963" cy="93503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7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06817" y="607209"/>
            <a:ext cx="730584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що було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ув'язнено Їжачка та Ромку?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6109" y="2640269"/>
            <a:ext cx="415017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образу рудих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6875463" y="5287963"/>
            <a:ext cx="1009650" cy="87788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5301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56066" y="607209"/>
            <a:ext cx="460735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Назвіть ім'я лева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03943" y="2640269"/>
            <a:ext cx="545450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Левко </a:t>
            </a:r>
            <a:r>
              <a:rPr lang="uk-UA" sz="44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Африканович</a:t>
            </a:r>
            <a:endParaRPr lang="uk-UA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7380288" y="5287963"/>
            <a:ext cx="1223962" cy="102076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6325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96965" y="607209"/>
            <a:ext cx="552555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Яка душа була 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аймолодшого сина?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86676" y="2640269"/>
            <a:ext cx="208903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лагідна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7235825" y="5013325"/>
            <a:ext cx="936625" cy="1008063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7349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08310" y="607209"/>
            <a:ext cx="67028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 знайшов на стежці до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оря молодший брат?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11089" y="2640269"/>
            <a:ext cx="404020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Жорна-камінці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7524750" y="5287963"/>
            <a:ext cx="1008063" cy="109378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8373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32635" y="607209"/>
            <a:ext cx="6254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скільки часу просив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орна старший брат?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05364" y="2640269"/>
            <a:ext cx="32516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чи два</a:t>
            </a:r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7380288" y="5287963"/>
            <a:ext cx="1223962" cy="102076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9397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12586" y="607209"/>
            <a:ext cx="709431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 кого застерігала бабуся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каченят?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96633" y="2640269"/>
            <a:ext cx="146912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Лиса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6875463" y="5445125"/>
            <a:ext cx="1152525" cy="72072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0421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628775"/>
            <a:ext cx="27162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35221" y="607209"/>
            <a:ext cx="564904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Чим бабуся набирала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 із горнятка?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6884" y="2640269"/>
            <a:ext cx="220861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ложкою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6732588" y="4941888"/>
            <a:ext cx="950912" cy="100806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45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335" y="607209"/>
            <a:ext cx="847482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 знаходиться біля будинку, де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ешкає бабуся?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4421" y="2640269"/>
            <a:ext cx="595355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Торбинка з горішками</a:t>
            </a:r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7380288" y="5287963"/>
            <a:ext cx="1223962" cy="102076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2469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79180" y="607209"/>
            <a:ext cx="716112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 розкривається завіса,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лядачі поринають у що 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49262" y="2640269"/>
            <a:ext cx="216386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казку</a:t>
            </a:r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6875463" y="5287963"/>
            <a:ext cx="1081087" cy="80486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3493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44925" y="260648"/>
            <a:ext cx="745415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Прочитай </a:t>
            </a:r>
            <a:r>
              <a:rPr lang="ru-RU" sz="48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раз</a:t>
            </a: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оразу швидше і швидше</a:t>
            </a:r>
            <a:endParaRPr lang="ru-RU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1980120"/>
            <a:ext cx="5563018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Кріт             лід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кран            льодок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улон          лісовий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балон          лісники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солома        лісочок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627313" y="2276475"/>
            <a:ext cx="0" cy="296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292725" y="2312988"/>
            <a:ext cx="0" cy="296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716463" y="2349500"/>
            <a:ext cx="0" cy="2895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8334375" y="2312988"/>
            <a:ext cx="0" cy="289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7416" name="Picture 3" descr="E:\ДОКУМЕНТАЦИЯ\ПРЕЗЕНТАЦІЇ\шаблоны\анимация\Школа\ДЕТИ\6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309086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37775" y="607209"/>
            <a:ext cx="784394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Театральну виставу порівнює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 з …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0059" y="2640269"/>
            <a:ext cx="266226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Зі зливою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7164388" y="5287963"/>
            <a:ext cx="1008062" cy="87788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4517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33856" y="607209"/>
            <a:ext cx="625177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що йдуть на подвиги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ерої вистави 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618" y="2640269"/>
            <a:ext cx="62471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правду і долають зло</a:t>
            </a:r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7380288" y="5287963"/>
            <a:ext cx="1223962" cy="102076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5541" name="Picture 2" descr="E:\ДОКУМЕНТАЦИЯ\ПРЕЗЕНТАЦІЇ\шаблоны\анимация\Школа\ДЕТИ\ууу1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2054225"/>
            <a:ext cx="2717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\\Solnce\D\ДОКУМЕНТАЦИЯ\ПРЕЗЕНТАЦІЇ\шаблоны\анимация\Школа\мальчик с вопросом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19075"/>
            <a:ext cx="43434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245733"/>
            <a:ext cx="5112568" cy="3841029"/>
          </a:xfrm>
          <a:prstGeom prst="roundRect">
            <a:avLst/>
          </a:prstGeom>
          <a:gradFill>
            <a:gsLst>
              <a:gs pos="0">
                <a:srgbClr val="03D4A8"/>
              </a:gs>
              <a:gs pos="12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0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787858" y="908720"/>
            <a:ext cx="3751861" cy="193899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3</a:t>
            </a:r>
            <a:r>
              <a:rPr lang="ru-RU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ru-RU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ТУР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5815" y="607209"/>
            <a:ext cx="7867859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Питання один-одному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«Стежинами творів»</a:t>
            </a:r>
          </a:p>
        </p:txBody>
      </p:sp>
      <p:pic>
        <p:nvPicPr>
          <p:cNvPr id="67587" name="Picture 2" descr="E:\ДОКУМЕНТАЦИЯ\ПРЕЗЕНТАЦІЇ\шаблоны\анимация\Школа\ДЕТИ\мальчи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276475"/>
            <a:ext cx="3598863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E:\ДОКУМЕНТАЦИЯ\ПРЕЗЕНТАЦІЇ\шаблоны\анимация\Школа\ФОН ШКОЛА\1sept06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55063" y="620688"/>
            <a:ext cx="623670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Зарядка </a:t>
            </a:r>
            <a:r>
              <a:rPr lang="uk-UA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для очей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332656"/>
            <a:ext cx="748454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Знайди та прочитай слова</a:t>
            </a:r>
            <a:endParaRPr lang="ru-RU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382" y="1080236"/>
            <a:ext cx="7981929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аорукааьюрмурєфмблрвб</a:t>
            </a:r>
            <a:endParaRPr lang="uk-UA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упьщукакаєпихлящчвиять</a:t>
            </a:r>
            <a:endParaRPr lang="uk-UA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uk-UA" sz="48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амиящіркакнаьзроцщастя</a:t>
            </a:r>
            <a:endParaRPr lang="uk-UA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ньмжуравельнжнауа</a:t>
            </a:r>
            <a:endParaRPr lang="uk-UA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258888" y="1844675"/>
            <a:ext cx="13684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140200" y="1844675"/>
            <a:ext cx="12239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619250" y="2565400"/>
            <a:ext cx="15843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76825" y="2565400"/>
            <a:ext cx="11509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943100" y="3300413"/>
            <a:ext cx="19446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575425" y="3300413"/>
            <a:ext cx="16605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782763" y="4005263"/>
            <a:ext cx="2667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467" name="Picture 2" descr="E:\ДОКУМЕНТАЦИЯ\ПРЕЗЕНТАЦІЇ\шаблоны\анимация\Школа\ДЕТИ\2мальчишка_хулиган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3300413"/>
            <a:ext cx="2413000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55776" y="2516703"/>
            <a:ext cx="270683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ТЕЛЕ</a:t>
            </a:r>
            <a:endParaRPr lang="ru-RU" sz="72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98305" y="692696"/>
            <a:ext cx="181812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фон</a:t>
            </a:r>
            <a:endParaRPr lang="ru-RU" sz="72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1906" y="2060848"/>
            <a:ext cx="221887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граф</a:t>
            </a:r>
            <a:endParaRPr lang="ru-RU" sz="72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1737" y="3431564"/>
            <a:ext cx="227921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 err="1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візор</a:t>
            </a:r>
            <a:endParaRPr lang="ru-RU" sz="72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52912" y="4687351"/>
            <a:ext cx="210891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скоп</a:t>
            </a:r>
            <a:endParaRPr lang="ru-RU" sz="72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5148263" y="1700213"/>
            <a:ext cx="1193800" cy="960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243513" y="2781300"/>
            <a:ext cx="1098550" cy="268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230813" y="3352800"/>
            <a:ext cx="1098550" cy="796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076825" y="3633788"/>
            <a:ext cx="1176338" cy="1654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91" name="Picture 2" descr="E:\ДОКУМЕНТАЦИЯ\ПРЕЗЕНТАЦІЇ\шаблоны\анимация\Школа\ДЕТИ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9025"/>
            <a:ext cx="297656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620688"/>
            <a:ext cx="803925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 букв слова утвори нові слова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2073441"/>
            <a:ext cx="442371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соловейко</a:t>
            </a:r>
            <a:endParaRPr lang="ru-RU" sz="72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2" descr="E:\ДОКУМЕНТАЦИЯ\ПРЕЗЕНТАЦІЇ\шаблоны\анимация\Школа\ДЕТИ\937291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628775"/>
            <a:ext cx="3036887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0</Words>
  <Application>Microsoft Office PowerPoint</Application>
  <PresentationFormat>Экран (4:3)</PresentationFormat>
  <Paragraphs>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6" baseType="lpstr">
      <vt:lpstr>Calibri</vt:lpstr>
      <vt:lpstr>Arial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Solnce</dc:creator>
  <cp:lastModifiedBy>misha-note</cp:lastModifiedBy>
  <cp:revision>37</cp:revision>
  <dcterms:created xsi:type="dcterms:W3CDTF">2015-01-18T11:28:20Z</dcterms:created>
  <dcterms:modified xsi:type="dcterms:W3CDTF">2015-12-17T19:04:37Z</dcterms:modified>
</cp:coreProperties>
</file>