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267" r:id="rId5"/>
    <p:sldId id="262" r:id="rId6"/>
    <p:sldId id="259" r:id="rId7"/>
    <p:sldId id="270" r:id="rId8"/>
    <p:sldId id="264" r:id="rId9"/>
    <p:sldId id="269" r:id="rId10"/>
    <p:sldId id="268" r:id="rId11"/>
    <p:sldId id="271" r:id="rId12"/>
    <p:sldId id="272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520A"/>
    <a:srgbClr val="035117"/>
    <a:srgbClr val="0470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61" autoAdjust="0"/>
    <p:restoredTop sz="94660"/>
  </p:normalViewPr>
  <p:slideViewPr>
    <p:cSldViewPr>
      <p:cViewPr varScale="1">
        <p:scale>
          <a:sx n="65" d="100"/>
          <a:sy n="65" d="100"/>
        </p:scale>
        <p:origin x="-19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7BE70-D33F-4A59-AA43-0B622A6FDDE9}" type="datetimeFigureOut">
              <a:rPr lang="uk-UA" smtClean="0"/>
              <a:pPr/>
              <a:t>27.03.2011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62814-B5E4-48F9-BC51-893181E97D4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D4D2-A487-4E51-BAE8-F0CB10339259}" type="datetimeFigureOut">
              <a:rPr lang="uk-UA" smtClean="0"/>
              <a:pPr/>
              <a:t>27.03.2011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58A9-A223-4542-B634-DA636F67EA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D4D2-A487-4E51-BAE8-F0CB10339259}" type="datetimeFigureOut">
              <a:rPr lang="uk-UA" smtClean="0"/>
              <a:pPr/>
              <a:t>27.03.2011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58A9-A223-4542-B634-DA636F67EA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D4D2-A487-4E51-BAE8-F0CB10339259}" type="datetimeFigureOut">
              <a:rPr lang="uk-UA" smtClean="0"/>
              <a:pPr/>
              <a:t>27.03.2011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58A9-A223-4542-B634-DA636F67EA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D4D2-A487-4E51-BAE8-F0CB10339259}" type="datetimeFigureOut">
              <a:rPr lang="uk-UA" smtClean="0"/>
              <a:pPr/>
              <a:t>27.03.2011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58A9-A223-4542-B634-DA636F67EA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D4D2-A487-4E51-BAE8-F0CB10339259}" type="datetimeFigureOut">
              <a:rPr lang="uk-UA" smtClean="0"/>
              <a:pPr/>
              <a:t>27.03.2011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58A9-A223-4542-B634-DA636F67EA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D4D2-A487-4E51-BAE8-F0CB10339259}" type="datetimeFigureOut">
              <a:rPr lang="uk-UA" smtClean="0"/>
              <a:pPr/>
              <a:t>27.03.2011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58A9-A223-4542-B634-DA636F67EA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D4D2-A487-4E51-BAE8-F0CB10339259}" type="datetimeFigureOut">
              <a:rPr lang="uk-UA" smtClean="0"/>
              <a:pPr/>
              <a:t>27.03.2011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58A9-A223-4542-B634-DA636F67EA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D4D2-A487-4E51-BAE8-F0CB10339259}" type="datetimeFigureOut">
              <a:rPr lang="uk-UA" smtClean="0"/>
              <a:pPr/>
              <a:t>27.03.2011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58A9-A223-4542-B634-DA636F67EA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D4D2-A487-4E51-BAE8-F0CB10339259}" type="datetimeFigureOut">
              <a:rPr lang="uk-UA" smtClean="0"/>
              <a:pPr/>
              <a:t>27.03.2011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58A9-A223-4542-B634-DA636F67EA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D4D2-A487-4E51-BAE8-F0CB10339259}" type="datetimeFigureOut">
              <a:rPr lang="uk-UA" smtClean="0"/>
              <a:pPr/>
              <a:t>27.03.2011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58A9-A223-4542-B634-DA636F67EA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D4D2-A487-4E51-BAE8-F0CB10339259}" type="datetimeFigureOut">
              <a:rPr lang="uk-UA" smtClean="0"/>
              <a:pPr/>
              <a:t>27.03.2011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58A9-A223-4542-B634-DA636F67EA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DD4D2-A487-4E51-BAE8-F0CB10339259}" type="datetimeFigureOut">
              <a:rPr lang="uk-UA" smtClean="0"/>
              <a:pPr/>
              <a:t>27.03.2011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D58A9-A223-4542-B634-DA636F67EA8C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2;&#1091;&#1083;&#1090;&#1080;&#1082;.mp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2;&#1072;&#1089;&#1103;\Desktop\&#1042;&#1110;&#1076;&#1082;&#1088;&#1080;&#1090;&#1080;&#1081;%20&#1091;&#1088;&#1086;&#1082;\&#1079;&#1080;&#1084;&#1072;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Вася\Desktop\profclipartru_flowermeadow.jpg"/>
          <p:cNvPicPr>
            <a:picLocks noChangeAspect="1" noChangeArrowheads="1"/>
          </p:cNvPicPr>
          <p:nvPr/>
        </p:nvPicPr>
        <p:blipFill>
          <a:blip r:embed="rId2"/>
          <a:srcRect r="11200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030" name="Picture 6" descr="C:\Users\Вася\Desktop\4.gif"/>
          <p:cNvPicPr>
            <a:picLocks noChangeAspect="1" noChangeArrowheads="1"/>
          </p:cNvPicPr>
          <p:nvPr/>
        </p:nvPicPr>
        <p:blipFill>
          <a:blip r:embed="rId3"/>
          <a:srcRect r="2173"/>
          <a:stretch>
            <a:fillRect/>
          </a:stretch>
        </p:blipFill>
        <p:spPr bwMode="auto">
          <a:xfrm>
            <a:off x="2000232" y="1857364"/>
            <a:ext cx="3929090" cy="3962644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31" name="Picture 7" descr="C:\Users\Вася\Desktop\vorona111.gif"/>
          <p:cNvPicPr>
            <a:picLocks noChangeAspect="1" noChangeArrowheads="1"/>
          </p:cNvPicPr>
          <p:nvPr/>
        </p:nvPicPr>
        <p:blipFill>
          <a:blip r:embed="rId4"/>
          <a:srcRect l="12677" t="10530" r="7042" b="3471"/>
          <a:stretch>
            <a:fillRect/>
          </a:stretch>
        </p:blipFill>
        <p:spPr bwMode="auto">
          <a:xfrm>
            <a:off x="3857620" y="-142900"/>
            <a:ext cx="4071966" cy="3500462"/>
          </a:xfrm>
          <a:prstGeom prst="rect">
            <a:avLst/>
          </a:prstGeom>
          <a:noFill/>
          <a:effectLst/>
        </p:spPr>
      </p:pic>
      <p:pic>
        <p:nvPicPr>
          <p:cNvPr id="1032" name="Picture 8" descr="C:\Users\Вася\Desktop\soroka.gif"/>
          <p:cNvPicPr>
            <a:picLocks noChangeAspect="1" noChangeArrowheads="1"/>
          </p:cNvPicPr>
          <p:nvPr/>
        </p:nvPicPr>
        <p:blipFill>
          <a:blip r:embed="rId5">
            <a:lum bright="-10000" contrast="40000"/>
          </a:blip>
          <a:srcRect l="12963" t="33763" r="7407"/>
          <a:stretch>
            <a:fillRect/>
          </a:stretch>
        </p:blipFill>
        <p:spPr bwMode="auto">
          <a:xfrm>
            <a:off x="6143636" y="3073991"/>
            <a:ext cx="3071834" cy="3784033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ултик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42908" y="-107181"/>
            <a:ext cx="9286908" cy="6965181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Вася\Desktop\Презентація\Фони\928163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94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357166"/>
            <a:ext cx="835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uk-UA" sz="40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Що не знала черепаха ?</a:t>
            </a:r>
          </a:p>
          <a:p>
            <a:pPr>
              <a:buFont typeface="Wingdings" pitchFamily="2" charset="2"/>
              <a:buChar char="§"/>
            </a:pPr>
            <a:r>
              <a:rPr lang="uk-UA" sz="40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Хто пояснив, чому черепаха не знає що таке зима ?   </a:t>
            </a:r>
            <a:endParaRPr lang="uk-UA" sz="40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Вася\Desktop\3849370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28860" y="2571744"/>
            <a:ext cx="57150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uk-UA" sz="36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Про яку пору року йдеться в казці? </a:t>
            </a:r>
          </a:p>
          <a:p>
            <a:r>
              <a:rPr lang="uk-UA" sz="36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Прочитайте як  описано ранок.</a:t>
            </a:r>
          </a:p>
          <a:p>
            <a:pPr>
              <a:buFont typeface="Wingdings" pitchFamily="2" charset="2"/>
              <a:buChar char="§"/>
            </a:pPr>
            <a:r>
              <a:rPr lang="uk-UA" sz="36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Що розбудило черепаху?</a:t>
            </a:r>
          </a:p>
          <a:p>
            <a:r>
              <a:rPr lang="uk-UA" sz="36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Прочитайте, як черепаха надибала сніданок.</a:t>
            </a:r>
            <a:endParaRPr lang="uk-UA" sz="36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>
              <a:buFont typeface="Wingdings" pitchFamily="2" charset="2"/>
              <a:buChar char="§"/>
            </a:pPr>
            <a:endParaRPr lang="uk-UA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ся\Desktop\Презентація\Фони\928163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94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428604"/>
            <a:ext cx="80010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uk-UA" sz="3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Яку новину принесла сорока?</a:t>
            </a:r>
          </a:p>
          <a:p>
            <a:r>
              <a:rPr lang="uk-UA" sz="3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Що  схвилювало пташку?</a:t>
            </a:r>
          </a:p>
          <a:p>
            <a:pPr>
              <a:buFont typeface="Wingdings" pitchFamily="2" charset="2"/>
              <a:buChar char="§"/>
            </a:pPr>
            <a:r>
              <a:rPr lang="uk-UA" sz="3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uk-UA" sz="3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Чому черепаха не вірила, що наступить зима?</a:t>
            </a:r>
          </a:p>
          <a:p>
            <a:r>
              <a:rPr lang="uk-UA" sz="3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Як вона пояснювала це сороці?</a:t>
            </a:r>
          </a:p>
          <a:p>
            <a:pPr>
              <a:buFont typeface="Wingdings" pitchFamily="2" charset="2"/>
              <a:buChar char="§"/>
            </a:pPr>
            <a:r>
              <a:rPr lang="uk-UA" sz="3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uk-UA" sz="3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Чому сорока розсердилася?</a:t>
            </a:r>
            <a:endParaRPr lang="uk-UA" sz="36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ася\Desktop\3849370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5984" y="2643182"/>
            <a:ext cx="56436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uk-UA" sz="40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Кого зустріла сорока наступного дня?</a:t>
            </a:r>
          </a:p>
          <a:p>
            <a:r>
              <a:rPr lang="uk-UA" sz="40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Про що вона скрекотала вороні?</a:t>
            </a:r>
            <a:endParaRPr lang="uk-UA" sz="40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ася\Desktop\Презентація\Фони\1109844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285728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Кому належать слова – дії?</a:t>
            </a:r>
            <a:endParaRPr lang="uk-UA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214422"/>
            <a:ext cx="38576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ЗАБІГАЛА</a:t>
            </a:r>
          </a:p>
          <a:p>
            <a:pPr algn="ctr"/>
            <a:r>
              <a:rPr lang="uk-UA" sz="4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ГУКАЄ</a:t>
            </a:r>
          </a:p>
          <a:p>
            <a:pPr algn="ctr"/>
            <a:r>
              <a:rPr lang="uk-UA" sz="4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ЗАСТРЕКОТАЛА</a:t>
            </a:r>
          </a:p>
          <a:p>
            <a:pPr algn="ctr"/>
            <a:r>
              <a:rPr lang="uk-UA" sz="4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ВИГУКНУЛА</a:t>
            </a:r>
            <a:endParaRPr lang="uk-UA" sz="44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3500438"/>
            <a:ext cx="42148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ВИПОВЗЛА </a:t>
            </a:r>
          </a:p>
          <a:p>
            <a:pPr algn="ctr"/>
            <a:r>
              <a:rPr lang="uk-UA" sz="4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ПОЧАЛАПАЛА </a:t>
            </a:r>
          </a:p>
          <a:p>
            <a:pPr algn="ctr"/>
            <a:r>
              <a:rPr lang="uk-UA" sz="4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НАДИБАЛА</a:t>
            </a:r>
          </a:p>
          <a:p>
            <a:pPr algn="ctr"/>
            <a:r>
              <a:rPr lang="uk-UA" sz="4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ПРОБУРМОТІЛА</a:t>
            </a:r>
            <a:endParaRPr lang="uk-UA" sz="44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124" name="Picture 4" descr="C:\Users\Вася\Desktop\Презентація\Фони\soroka.gif"/>
          <p:cNvPicPr>
            <a:picLocks noChangeAspect="1" noChangeArrowheads="1"/>
          </p:cNvPicPr>
          <p:nvPr/>
        </p:nvPicPr>
        <p:blipFill>
          <a:blip r:embed="rId3">
            <a:lum bright="-10000" contrast="37000"/>
          </a:blip>
          <a:srcRect/>
          <a:stretch>
            <a:fillRect/>
          </a:stretch>
        </p:blipFill>
        <p:spPr bwMode="auto">
          <a:xfrm>
            <a:off x="928662" y="2214874"/>
            <a:ext cx="3135307" cy="4643126"/>
          </a:xfrm>
          <a:prstGeom prst="rect">
            <a:avLst/>
          </a:prstGeom>
          <a:noFill/>
        </p:spPr>
      </p:pic>
      <p:pic>
        <p:nvPicPr>
          <p:cNvPr id="5126" name="Picture 6" descr="C:\Users\Вася\Desktop\Презентація\Черепаха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571480"/>
            <a:ext cx="3071834" cy="303073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ася\Desktop\Презентація\Фони\2117020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214290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 нових зустрічей ! </a:t>
            </a:r>
            <a:endParaRPr lang="uk-U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7" name="Picture 3" descr="C:\Users\Вася\Desktop\Презентація\Фони\vorona111.gif"/>
          <p:cNvPicPr>
            <a:picLocks noChangeAspect="1" noChangeArrowheads="1"/>
          </p:cNvPicPr>
          <p:nvPr/>
        </p:nvPicPr>
        <p:blipFill>
          <a:blip r:embed="rId3">
            <a:lum bright="-14000" contrast="-21000"/>
          </a:blip>
          <a:srcRect/>
          <a:stretch>
            <a:fillRect/>
          </a:stretch>
        </p:blipFill>
        <p:spPr bwMode="auto">
          <a:xfrm>
            <a:off x="714348" y="928670"/>
            <a:ext cx="3810000" cy="3057525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6148" name="Picture 4" descr="C:\Users\Вася\Desktop\Презентація\1115555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714356"/>
            <a:ext cx="2495550" cy="3695700"/>
          </a:xfrm>
          <a:prstGeom prst="rect">
            <a:avLst/>
          </a:prstGeom>
          <a:noFill/>
        </p:spPr>
      </p:pic>
      <p:pic>
        <p:nvPicPr>
          <p:cNvPr id="6150" name="Picture 6" descr="C:\Users\Вася\Desktop\Презентація\Черепаха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3429000"/>
            <a:ext cx="2847975" cy="28098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Вася\Desktop\Фони\6983872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026" name="Picture 2" descr="C:\Users\Вася\Desktop\4.gif"/>
          <p:cNvPicPr>
            <a:picLocks noChangeAspect="1" noChangeArrowheads="1"/>
          </p:cNvPicPr>
          <p:nvPr/>
        </p:nvPicPr>
        <p:blipFill>
          <a:blip r:embed="rId3"/>
          <a:srcRect r="2173" b="5932"/>
          <a:stretch>
            <a:fillRect/>
          </a:stretch>
        </p:blipFill>
        <p:spPr bwMode="auto">
          <a:xfrm>
            <a:off x="3500430" y="3500438"/>
            <a:ext cx="2786082" cy="2643206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1428728" y="0"/>
            <a:ext cx="6572296" cy="3714752"/>
          </a:xfrm>
          <a:prstGeom prst="cloudCallout">
            <a:avLst>
              <a:gd name="adj1" fmla="val 31682"/>
              <a:gd name="adj2" fmla="val 52606"/>
            </a:avLst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2285984" y="714356"/>
            <a:ext cx="557216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err="1" smtClean="0">
                <a:ln w="3175" cmpd="sng">
                  <a:noFill/>
                  <a:prstDash val="solid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Че-че-че</a:t>
            </a:r>
            <a:r>
              <a:rPr lang="uk-UA" sz="2800" dirty="0" smtClean="0">
                <a:ln w="3175" cmpd="sng">
                  <a:noFill/>
                  <a:prstDash val="solid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влітку сонечко пече. </a:t>
            </a:r>
          </a:p>
          <a:p>
            <a:pPr algn="ctr"/>
            <a:r>
              <a:rPr lang="uk-UA" sz="2800" dirty="0" smtClean="0">
                <a:ln w="3175" cmpd="sng">
                  <a:noFill/>
                  <a:prstDash val="solid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Ча-ча-ча — ой, яка гаряча. </a:t>
            </a:r>
          </a:p>
          <a:p>
            <a:pPr algn="ctr"/>
            <a:r>
              <a:rPr lang="uk-UA" sz="2800" dirty="0" err="1" smtClean="0">
                <a:ln w="3175" cmpd="sng">
                  <a:noFill/>
                  <a:prstDash val="solid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Чу-чу-чу</a:t>
            </a:r>
            <a:r>
              <a:rPr lang="uk-UA" sz="2800" dirty="0" smtClean="0">
                <a:ln w="3175" cmpd="sng">
                  <a:noFill/>
                  <a:prstDash val="solid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всім спечу по калачу. </a:t>
            </a:r>
          </a:p>
          <a:p>
            <a:pPr algn="ctr"/>
            <a:r>
              <a:rPr lang="uk-UA" sz="2800" dirty="0" smtClean="0">
                <a:ln w="3175" cmpd="sng">
                  <a:noFill/>
                  <a:prstDash val="solid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Чи-чи-чи — не кричи. </a:t>
            </a:r>
          </a:p>
          <a:p>
            <a:pPr algn="ctr"/>
            <a:r>
              <a:rPr lang="uk-UA" sz="2800" dirty="0" err="1" smtClean="0">
                <a:ln w="3175" cmpd="sng">
                  <a:noFill/>
                  <a:prstDash val="solid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Чі-чі-чі</a:t>
            </a:r>
            <a:r>
              <a:rPr lang="uk-UA" sz="2800" dirty="0" smtClean="0">
                <a:ln w="3175" cmpd="sng">
                  <a:noFill/>
                  <a:prstDash val="solid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не лежи на печі.</a:t>
            </a:r>
          </a:p>
          <a:p>
            <a:pPr algn="ctr"/>
            <a:endParaRPr lang="uk-UA" dirty="0">
              <a:ln w="3175" cmpd="sng">
                <a:noFill/>
                <a:prstDash val="solid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ся\Desktop\Фони\4832248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79451"/>
          </a:xfrm>
          <a:prstGeom prst="rect">
            <a:avLst/>
          </a:prstGeom>
          <a:noFill/>
        </p:spPr>
      </p:pic>
      <p:pic>
        <p:nvPicPr>
          <p:cNvPr id="4" name="Picture 8" descr="C:\Users\Вася\Desktop\soroka.gif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 l="12963" t="33763" r="7407"/>
          <a:stretch>
            <a:fillRect/>
          </a:stretch>
        </p:blipFill>
        <p:spPr bwMode="auto">
          <a:xfrm>
            <a:off x="5929322" y="2285992"/>
            <a:ext cx="3071834" cy="3784033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5" name="Выноска-облако 4"/>
          <p:cNvSpPr/>
          <p:nvPr/>
        </p:nvSpPr>
        <p:spPr>
          <a:xfrm>
            <a:off x="0" y="142852"/>
            <a:ext cx="6215074" cy="4857784"/>
          </a:xfrm>
          <a:prstGeom prst="cloudCallout">
            <a:avLst/>
          </a:prstGeom>
          <a:solidFill>
            <a:schemeClr val="accent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857224" y="1285860"/>
            <a:ext cx="457203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Хитру сороку спіймати морока,</a:t>
            </a:r>
          </a:p>
          <a:p>
            <a:pPr algn="ctr"/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на сорок </a:t>
            </a:r>
            <a:r>
              <a:rPr lang="uk-UA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сорок</a:t>
            </a:r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</a:t>
            </a:r>
            <a:r>
              <a:rPr lang="uk-UA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сорок</a:t>
            </a:r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морок. </a:t>
            </a:r>
          </a:p>
          <a:p>
            <a:endParaRPr lang="uk-UA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ся\Desktop\Фони\6409484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00166" y="142852"/>
            <a:ext cx="65285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Гра</a:t>
            </a:r>
            <a:r>
              <a:rPr lang="ru-RU" sz="72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«</a:t>
            </a:r>
            <a:r>
              <a:rPr lang="ru-RU" sz="7200" b="1" cap="none" spc="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Блискітка</a:t>
            </a:r>
            <a:r>
              <a:rPr lang="ru-RU" sz="72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»</a:t>
            </a:r>
            <a:endParaRPr lang="ru-RU" sz="72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071678"/>
            <a:ext cx="800097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cap="none" spc="0" dirty="0" smtClean="0">
                <a:ln w="190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Листочки</a:t>
            </a:r>
            <a:endParaRPr lang="ru-RU" sz="15000" b="1" cap="none" spc="0" dirty="0">
              <a:ln w="1905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1785926"/>
            <a:ext cx="804951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Черепаха</a:t>
            </a:r>
            <a:endParaRPr lang="ru-RU" sz="1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2000240"/>
            <a:ext cx="782618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cap="none" spc="0" dirty="0" err="1" smtClean="0">
                <a:ln w="190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Сніданок</a:t>
            </a:r>
            <a:endParaRPr lang="ru-RU" sz="15000" b="1" cap="none" spc="0" dirty="0">
              <a:ln w="1905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2357430"/>
            <a:ext cx="779796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Добридень</a:t>
            </a:r>
            <a:endParaRPr lang="ru-RU" sz="1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705" y="2285992"/>
            <a:ext cx="905388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cap="none" spc="0" dirty="0" err="1" smtClean="0">
                <a:ln w="190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Стеблинки</a:t>
            </a:r>
            <a:endParaRPr lang="ru-RU" sz="15000" b="1" cap="none" spc="0" dirty="0">
              <a:ln w="1905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2214554"/>
            <a:ext cx="799885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5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Тридцять</a:t>
            </a:r>
            <a:endParaRPr lang="ru-RU" sz="1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14546" y="2500306"/>
            <a:ext cx="576446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cap="none" spc="0" dirty="0" err="1" smtClean="0">
                <a:ln w="190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Гаразд</a:t>
            </a:r>
            <a:endParaRPr lang="ru-RU" sz="15000" b="1" cap="none" spc="0" dirty="0">
              <a:ln w="1905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57290" y="2500306"/>
            <a:ext cx="626427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5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Одразу</a:t>
            </a:r>
            <a:endParaRPr lang="ru-RU" sz="1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ся\Desktop\Фони\6488778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9450"/>
          </a:xfrm>
          <a:prstGeom prst="rect">
            <a:avLst/>
          </a:prstGeom>
          <a:noFill/>
        </p:spPr>
      </p:pic>
      <p:pic>
        <p:nvPicPr>
          <p:cNvPr id="4" name="Picture 7" descr="C:\Users\Вася\Desktop\vorona111.gif"/>
          <p:cNvPicPr>
            <a:picLocks noChangeAspect="1" noChangeArrowheads="1"/>
          </p:cNvPicPr>
          <p:nvPr/>
        </p:nvPicPr>
        <p:blipFill>
          <a:blip r:embed="rId3"/>
          <a:srcRect l="12677" t="10530" r="7042" b="3471"/>
          <a:stretch>
            <a:fillRect/>
          </a:stretch>
        </p:blipFill>
        <p:spPr bwMode="auto">
          <a:xfrm>
            <a:off x="5357818" y="214290"/>
            <a:ext cx="4071966" cy="350046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Выноска-облако 5"/>
          <p:cNvSpPr/>
          <p:nvPr/>
        </p:nvSpPr>
        <p:spPr>
          <a:xfrm>
            <a:off x="0" y="1214422"/>
            <a:ext cx="6429388" cy="5643578"/>
          </a:xfrm>
          <a:prstGeom prst="cloudCallout">
            <a:avLst>
              <a:gd name="adj1" fmla="val 52239"/>
              <a:gd name="adj2" fmla="val -32029"/>
            </a:avLst>
          </a:prstGeom>
          <a:solidFill>
            <a:schemeClr val="accent1">
              <a:alpha val="27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2285992"/>
            <a:ext cx="5357850" cy="4524315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uk-UA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КРАЇ </a:t>
            </a:r>
          </a:p>
          <a:p>
            <a:r>
              <a:rPr lang="uk-UA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КРАЇ</a:t>
            </a:r>
          </a:p>
          <a:p>
            <a:r>
              <a:rPr lang="uk-UA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ГАЇ </a:t>
            </a:r>
          </a:p>
          <a:p>
            <a:r>
              <a:rPr lang="uk-UA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КРАЇ</a:t>
            </a:r>
          </a:p>
          <a:p>
            <a:r>
              <a:rPr lang="uk-UA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КРАЇ</a:t>
            </a:r>
          </a:p>
          <a:p>
            <a:r>
              <a:rPr lang="uk-UA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КРАЇ </a:t>
            </a:r>
          </a:p>
          <a:p>
            <a:endParaRPr lang="uk-UA" sz="3600" b="1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uk-UA" sz="3600" b="1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uk-UA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РАНОК</a:t>
            </a:r>
          </a:p>
          <a:p>
            <a:r>
              <a:rPr lang="uk-UA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РАНОК </a:t>
            </a:r>
          </a:p>
          <a:p>
            <a:r>
              <a:rPr lang="uk-UA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РАНОК</a:t>
            </a:r>
          </a:p>
          <a:p>
            <a:r>
              <a:rPr lang="uk-UA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РАНОК</a:t>
            </a:r>
          </a:p>
          <a:p>
            <a:r>
              <a:rPr lang="uk-UA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ҐАНОК</a:t>
            </a:r>
          </a:p>
          <a:p>
            <a:r>
              <a:rPr lang="uk-UA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РАНОК</a:t>
            </a:r>
          </a:p>
          <a:p>
            <a:endParaRPr lang="uk-UA" sz="3600" b="1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uk-UA" sz="3600" b="1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uk-UA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СТІЛЬКИ</a:t>
            </a:r>
          </a:p>
          <a:p>
            <a:r>
              <a:rPr lang="uk-UA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СТІЛЬКИ</a:t>
            </a:r>
          </a:p>
          <a:p>
            <a:r>
              <a:rPr lang="uk-UA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СТІЛЬКИ</a:t>
            </a:r>
          </a:p>
          <a:p>
            <a:r>
              <a:rPr lang="uk-UA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СТІЛЬКИ</a:t>
            </a:r>
          </a:p>
          <a:p>
            <a:r>
              <a:rPr lang="uk-UA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СКІЛЬКИ</a:t>
            </a:r>
          </a:p>
          <a:p>
            <a:r>
              <a:rPr lang="uk-UA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СТІЛЬКИ</a:t>
            </a:r>
            <a:endParaRPr lang="uk-UA" sz="3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ся\Desktop\header111.jpg"/>
          <p:cNvPicPr>
            <a:picLocks noChangeAspect="1" noChangeArrowheads="1"/>
          </p:cNvPicPr>
          <p:nvPr/>
        </p:nvPicPr>
        <p:blipFill>
          <a:blip r:embed="rId2"/>
          <a:srcRect l="7770" r="5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642918"/>
            <a:ext cx="60007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err="1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О.Буцень</a:t>
            </a:r>
            <a:r>
              <a:rPr lang="ru-RU" sz="72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ru-RU" sz="72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 </a:t>
            </a:r>
            <a:r>
              <a:rPr lang="ru-RU" sz="7200" b="1" dirty="0" err="1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</a:t>
            </a:r>
            <a:r>
              <a:rPr lang="ru-RU" sz="72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7200" b="1" dirty="0" err="1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</a:t>
            </a:r>
            <a:r>
              <a:rPr lang="ru-RU" sz="72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зима?»</a:t>
            </a:r>
          </a:p>
          <a:p>
            <a:endParaRPr lang="uk-UA" sz="5400" b="1" dirty="0">
              <a:ln w="3175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Picture 2" descr="C:\Users\Вася\Desktop\2011_03_21\IM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855192"/>
            <a:ext cx="2473331" cy="35739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им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ася\Desktop\Фони\3985294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357166"/>
            <a:ext cx="871543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поставити</a:t>
            </a:r>
            <a:r>
              <a:rPr lang="ru-RU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ctr"/>
            <a:r>
              <a:rPr lang="ru-RU" sz="4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запитати</a:t>
            </a:r>
            <a:r>
              <a:rPr lang="ru-RU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зима»?</a:t>
            </a:r>
            <a:endParaRPr lang="ru-RU" sz="4400" i="1" dirty="0">
              <a:ln w="1841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C:\Users\Вася\Desktop\vorona111.gif"/>
          <p:cNvPicPr>
            <a:picLocks noChangeAspect="1" noChangeArrowheads="1"/>
          </p:cNvPicPr>
          <p:nvPr/>
        </p:nvPicPr>
        <p:blipFill>
          <a:blip r:embed="rId3"/>
          <a:srcRect l="12677" t="10530" r="7042" b="3471"/>
          <a:stretch>
            <a:fillRect/>
          </a:stretch>
        </p:blipFill>
        <p:spPr bwMode="auto">
          <a:xfrm>
            <a:off x="5357818" y="3357538"/>
            <a:ext cx="4071966" cy="350046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2" descr="C:\Users\Вася\Desktop\4.gif"/>
          <p:cNvPicPr>
            <a:picLocks noChangeAspect="1" noChangeArrowheads="1"/>
          </p:cNvPicPr>
          <p:nvPr/>
        </p:nvPicPr>
        <p:blipFill>
          <a:blip r:embed="rId4"/>
          <a:srcRect r="2173"/>
          <a:stretch>
            <a:fillRect/>
          </a:stretch>
        </p:blipFill>
        <p:spPr bwMode="auto">
          <a:xfrm>
            <a:off x="3000364" y="4048125"/>
            <a:ext cx="2786082" cy="2809875"/>
          </a:xfrm>
          <a:prstGeom prst="rect">
            <a:avLst/>
          </a:prstGeom>
          <a:noFill/>
        </p:spPr>
      </p:pic>
      <p:pic>
        <p:nvPicPr>
          <p:cNvPr id="10" name="Picture 8" descr="C:\Users\Вася\Desktop\soroka.gif"/>
          <p:cNvPicPr>
            <a:picLocks noChangeAspect="1" noChangeArrowheads="1"/>
          </p:cNvPicPr>
          <p:nvPr/>
        </p:nvPicPr>
        <p:blipFill>
          <a:blip r:embed="rId5">
            <a:lum bright="-10000" contrast="40000"/>
          </a:blip>
          <a:srcRect l="12963" t="33763" r="7407" b="12467"/>
          <a:stretch>
            <a:fillRect/>
          </a:stretch>
        </p:blipFill>
        <p:spPr bwMode="auto">
          <a:xfrm>
            <a:off x="0" y="3786190"/>
            <a:ext cx="3071834" cy="3071810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22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nodeType="withEffect">
                                  <p:stCondLst>
                                    <p:cond delay="98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64" fill="hold">
                                          <p:stCondLst>
                                            <p:cond delay="3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" decel="50000" autoRev="1" fill="hold">
                                          <p:stCondLst>
                                            <p:cond delay="3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9" fill="hold">
                                          <p:stCondLst>
                                            <p:cond delay="69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Вася\Desktop\Фони\928163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7944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57356" y="214290"/>
            <a:ext cx="6044925" cy="65556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905"/>
                <a:solidFill>
                  <a:srgbClr val="13520A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НАДИБАЛА</a:t>
            </a:r>
          </a:p>
          <a:p>
            <a:pPr algn="ctr"/>
            <a:r>
              <a:rPr lang="ru-RU" sz="6000" b="1" dirty="0" smtClean="0">
                <a:ln w="1905"/>
                <a:solidFill>
                  <a:srgbClr val="13520A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ДОШКУЛЯЄ</a:t>
            </a:r>
          </a:p>
          <a:p>
            <a:pPr algn="ctr"/>
            <a:r>
              <a:rPr lang="ru-RU" sz="6000" b="1" dirty="0" smtClean="0">
                <a:ln w="1905"/>
                <a:solidFill>
                  <a:srgbClr val="13520A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НЕКВАПЛИВО</a:t>
            </a:r>
          </a:p>
          <a:p>
            <a:pPr algn="ctr"/>
            <a:r>
              <a:rPr lang="ru-RU" sz="6000" b="1" dirty="0" smtClean="0">
                <a:ln w="1905"/>
                <a:solidFill>
                  <a:srgbClr val="13520A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ПОЧАЛАПАЛА</a:t>
            </a:r>
          </a:p>
          <a:p>
            <a:pPr algn="ctr"/>
            <a:r>
              <a:rPr lang="ru-RU" sz="6000" b="1" dirty="0" smtClean="0">
                <a:ln w="1905"/>
                <a:solidFill>
                  <a:srgbClr val="13520A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ДУРНИЦІ ВЕРЗЕШ</a:t>
            </a:r>
          </a:p>
          <a:p>
            <a:pPr algn="ctr"/>
            <a:r>
              <a:rPr lang="ru-RU" sz="6000" b="1" dirty="0" smtClean="0">
                <a:ln w="1905"/>
                <a:solidFill>
                  <a:srgbClr val="13520A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ПЛЕТУХА</a:t>
            </a:r>
          </a:p>
          <a:p>
            <a:pPr algn="ctr"/>
            <a:r>
              <a:rPr lang="ru-RU" sz="6000" b="1" dirty="0" smtClean="0">
                <a:ln w="1905"/>
                <a:solidFill>
                  <a:srgbClr val="13520A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ПРОБУРМОТІЛА</a:t>
            </a:r>
            <a:endParaRPr lang="ru-RU" sz="6000" b="1" dirty="0">
              <a:ln w="1905"/>
              <a:solidFill>
                <a:srgbClr val="13520A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57166"/>
            <a:ext cx="150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357166"/>
            <a:ext cx="842090" cy="585791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uk-UA" sz="3600" spc="-3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СЛОВНИЧОК</a:t>
            </a:r>
            <a:endParaRPr lang="uk-UA" sz="3600" spc="-3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210</Words>
  <Application>Microsoft Office PowerPoint</Application>
  <PresentationFormat>Экран (4:3)</PresentationFormat>
  <Paragraphs>75</Paragraphs>
  <Slides>16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Вася</dc:creator>
  <cp:lastModifiedBy>Вася</cp:lastModifiedBy>
  <cp:revision>41</cp:revision>
  <dcterms:created xsi:type="dcterms:W3CDTF">2011-03-12T13:53:12Z</dcterms:created>
  <dcterms:modified xsi:type="dcterms:W3CDTF">2011-03-27T19:41:00Z</dcterms:modified>
</cp:coreProperties>
</file>