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3" r:id="rId4"/>
    <p:sldId id="260" r:id="rId5"/>
    <p:sldId id="300" r:id="rId6"/>
    <p:sldId id="302" r:id="rId7"/>
    <p:sldId id="263" r:id="rId8"/>
    <p:sldId id="264" r:id="rId9"/>
    <p:sldId id="301" r:id="rId10"/>
    <p:sldId id="266" r:id="rId11"/>
    <p:sldId id="267" r:id="rId12"/>
    <p:sldId id="268" r:id="rId13"/>
    <p:sldId id="304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38E3-70B6-4935-BA29-3A1BA5D2B2F3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1A1E-999D-478C-B18B-14C5F2A76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C9C0-E97B-44AA-9D79-43631A3D4818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8F75-9D11-479B-93A3-B2C0615AC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5F42-1BFE-46D8-AE7D-97F443AF1E1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ADF2-9645-4EA6-8681-31B8377B3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076E-1803-4AC6-90B7-CB19CFBF9C1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68F9-1BD1-4469-8238-FFDB6A463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6927-867F-4E47-8444-3CFB2AF3BD4E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68D3-CDD5-45B1-9009-2861E53B9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AEBB-B440-4E16-871A-5C37DC56CB51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F893-7AC1-4E1C-B80D-D6BB902B4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4F3B-E279-4538-B33B-37E51414878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9A84E-C2BC-45E5-B8B6-3BE126DD5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6157-1F0F-4FD4-B4CB-51F014C8FBE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A9FB-C9C8-4DE6-BF65-A9B9D108A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4DAB-D488-4357-987B-DF1F5BC26780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F47F-851E-4E7B-BAA2-42FB20D05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599A-B9FE-4BD7-9BD0-EB628CEC2FC6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4FFB-DB4D-46D8-A378-34BE09D69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B6F2-625E-4FC9-AC9F-BD48614634A9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E738-963A-486A-BF28-D486A5C79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3BD20-081B-4825-B4BD-092B17F474B3}" type="datetimeFigureOut">
              <a:rPr lang="ru-RU"/>
              <a:pPr>
                <a:defRPr/>
              </a:pPr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1EA40F-91FC-4E00-94F6-433B87A80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13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642938" y="500063"/>
            <a:ext cx="771525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7200" b="1">
                <a:solidFill>
                  <a:srgbClr val="FF0000"/>
                </a:solidFill>
                <a:latin typeface="Monotype Corsiva" pitchFamily="66" charset="0"/>
              </a:rPr>
              <a:t>Перевірка</a:t>
            </a:r>
          </a:p>
          <a:p>
            <a:pPr algn="ctr"/>
            <a:r>
              <a:rPr lang="uk-UA" sz="7200" b="1">
                <a:solidFill>
                  <a:srgbClr val="FF0000"/>
                </a:solidFill>
                <a:latin typeface="Monotype Corsiva" pitchFamily="66" charset="0"/>
              </a:rPr>
              <a:t>техніки  читання  </a:t>
            </a:r>
          </a:p>
          <a:p>
            <a:pPr algn="ctr">
              <a:buFontTx/>
              <a:buAutoNum type="arabicPlain"/>
            </a:pPr>
            <a:r>
              <a:rPr lang="uk-UA" sz="7200" b="1">
                <a:latin typeface="Monotype Corsiva" pitchFamily="66" charset="0"/>
              </a:rPr>
              <a:t>клас  </a:t>
            </a:r>
            <a:endParaRPr lang="uk-UA" sz="4000" b="1">
              <a:latin typeface="Monotype Corsiva" pitchFamily="66" charset="0"/>
            </a:endParaRPr>
          </a:p>
        </p:txBody>
      </p:sp>
      <p:pic>
        <p:nvPicPr>
          <p:cNvPr id="13315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000" y="5072063"/>
            <a:ext cx="22542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C:\Documents and Settings\UserXP\Мои документы\Мама картинки2\Мама 1\Анимация(4)\88832f5a522f2da5f29aa572aa1a325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4572000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6072188" y="5357813"/>
            <a:ext cx="2714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/>
              <a:t>Вчитель</a:t>
            </a:r>
            <a:r>
              <a:rPr lang="uk-UA" sz="2000" b="1">
                <a:latin typeface="Calibri" pitchFamily="34" charset="0"/>
              </a:rPr>
              <a:t> </a:t>
            </a:r>
            <a:r>
              <a:rPr lang="uk-UA" sz="2000" b="1"/>
              <a:t>початкових класів Борщівського НВК</a:t>
            </a:r>
          </a:p>
          <a:p>
            <a:pPr algn="ctr"/>
            <a:r>
              <a:rPr lang="uk-UA" sz="2000" b="1"/>
              <a:t>Фурман А.Р.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1643042" y="714356"/>
            <a:ext cx="5357850" cy="1714512"/>
          </a:xfrm>
          <a:prstGeom prst="horizontalScroll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ПРИГОТУЙСЯ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28750" y="500063"/>
            <a:ext cx="5715000" cy="2286000"/>
          </a:xfrm>
          <a:prstGeom prst="horizontalScroll">
            <a:avLst/>
          </a:prstGeom>
          <a:solidFill>
            <a:srgbClr val="FFC0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ЧИТАЙ!!!</a:t>
            </a:r>
          </a:p>
        </p:txBody>
      </p:sp>
      <p:pic>
        <p:nvPicPr>
          <p:cNvPr id="22532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714625"/>
            <a:ext cx="3175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500063" y="285750"/>
            <a:ext cx="8286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Влаштували  якось  звірі концерт.  Порося  взяло  гітару,  їжачок  -  барабан,  білка  -  скрипку.  Лисиця  грала  на  піаніно,  ведмідь  на  трубі.  Співати  дуже  хотіли  жабенята.  Але  звірі  вирішили,  що  жабенята  будуватимуть  сцену.  Співати  вони  запросили  солов</a:t>
            </a:r>
            <a:r>
              <a:rPr lang="en-US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я. </a:t>
            </a:r>
          </a:p>
        </p:txBody>
      </p:sp>
      <p:pic>
        <p:nvPicPr>
          <p:cNvPr id="23555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5143500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571604" y="571480"/>
            <a:ext cx="5857916" cy="642942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тексту  №3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1643050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грав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музичних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інструментах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000372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доручили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жабенятам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4286256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Кого запросили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співати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8143900" y="6500810"/>
            <a:ext cx="1000100" cy="357190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</a:p>
        </p:txBody>
      </p:sp>
      <p:pic>
        <p:nvPicPr>
          <p:cNvPr id="24593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5" y="5286375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1643042" y="714356"/>
            <a:ext cx="5357850" cy="1714512"/>
          </a:xfrm>
          <a:prstGeom prst="horizontalScroll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ПРИГОТУЙСЯ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28750" y="500063"/>
            <a:ext cx="5715000" cy="2286000"/>
          </a:xfrm>
          <a:prstGeom prst="horizontalScroll">
            <a:avLst/>
          </a:prstGeom>
          <a:solidFill>
            <a:srgbClr val="FFC0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ЧИТАЙ!!!</a:t>
            </a:r>
          </a:p>
        </p:txBody>
      </p:sp>
      <p:pic>
        <p:nvPicPr>
          <p:cNvPr id="25604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714625"/>
            <a:ext cx="3175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428625" y="357188"/>
            <a:ext cx="8286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 маленькій  хмаринці  жив  собі  дощик.  Улітку  дощик  полюбляв  ходити  в  гості  до  лісу.  Листя  на  деревах  ставало  яскравого  зеленого  кольору,  а  квіточки  умивали  свої  пелюсточки  та  листочки.  Гриби  підставляли  під  дощик  свої  шапочки  й  хотіли  дотягнутися  до  найвищої  ялинки.  А  ще  дощик  любили  діти.</a:t>
            </a:r>
          </a:p>
        </p:txBody>
      </p:sp>
      <p:pic>
        <p:nvPicPr>
          <p:cNvPr id="26627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5270500"/>
            <a:ext cx="9286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571604" y="571480"/>
            <a:ext cx="5857916" cy="642942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тексту  №4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1643050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 жив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дощик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000372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ставало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4286256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любив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дощик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8143900" y="6500810"/>
            <a:ext cx="1000100" cy="357190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</a:p>
        </p:txBody>
      </p:sp>
      <p:pic>
        <p:nvPicPr>
          <p:cNvPr id="27665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5" y="5286375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42938" y="1071563"/>
            <a:ext cx="8001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>
                <a:latin typeface="Calibri" pitchFamily="34" charset="0"/>
              </a:rPr>
              <a:t>          На  слайді  №3  потрібно  вибрати  №  тексту.  </a:t>
            </a:r>
          </a:p>
          <a:p>
            <a:pPr algn="just"/>
            <a:r>
              <a:rPr lang="uk-UA" sz="2800">
                <a:latin typeface="Calibri" pitchFamily="34" charset="0"/>
              </a:rPr>
              <a:t>           При  натисканні  на  кнопку  </a:t>
            </a:r>
          </a:p>
          <a:p>
            <a:pPr algn="just"/>
            <a:r>
              <a:rPr lang="uk-UA" sz="2800">
                <a:latin typeface="Calibri" pitchFamily="34" charset="0"/>
              </a:rPr>
              <a:t>відбувається  перехід  на  слайд,  де  учень  отримує  попередження.  А  потім  автоматично  відбувається  перехід  на  слайд  з  текстом,  який  через  1  хвилину  зникне,  а  на  його  місці  з</a:t>
            </a:r>
            <a:r>
              <a:rPr lang="en-US" sz="2800">
                <a:latin typeface="Calibri" pitchFamily="34" charset="0"/>
              </a:rPr>
              <a:t>’</a:t>
            </a:r>
            <a:r>
              <a:rPr lang="uk-UA" sz="2800">
                <a:latin typeface="Calibri" pitchFamily="34" charset="0"/>
              </a:rPr>
              <a:t>явиться  слайд  з  питаннями  до  тексту,  які  випливають  при  натисканні  на  кнопку</a:t>
            </a:r>
          </a:p>
          <a:p>
            <a:pPr algn="just"/>
            <a:r>
              <a:rPr lang="uk-UA" sz="2800">
                <a:latin typeface="Calibri" pitchFamily="34" charset="0"/>
              </a:rPr>
              <a:t>              Кнопка                    дозволяє  повернутися  до  слайду  3.   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88" y="1571625"/>
            <a:ext cx="1571625" cy="3571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ysClr val="windowText" lastClr="000000"/>
                </a:solidFill>
              </a:rPr>
              <a:t>Текст  №1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0875" y="4143375"/>
            <a:ext cx="1571625" cy="4286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200" dirty="0">
                <a:solidFill>
                  <a:sysClr val="windowText" lastClr="000000"/>
                </a:solidFill>
              </a:rPr>
              <a:t>Питання  до  тексту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88" y="4572000"/>
            <a:ext cx="1571625" cy="3571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ysClr val="windowText" lastClr="000000"/>
                </a:solidFill>
              </a:rPr>
              <a:t>Меню</a:t>
            </a: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кругленный прямоугольник 19">
            <a:hlinkClick r:id="rId3" action="ppaction://hlinksldjump"/>
          </p:cNvPr>
          <p:cNvSpPr/>
          <p:nvPr/>
        </p:nvSpPr>
        <p:spPr>
          <a:xfrm>
            <a:off x="928662" y="3429000"/>
            <a:ext cx="2928958" cy="107157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 №2</a:t>
            </a:r>
          </a:p>
        </p:txBody>
      </p:sp>
      <p:sp>
        <p:nvSpPr>
          <p:cNvPr id="21" name="Скругленный прямоугольник 20">
            <a:hlinkClick r:id="rId4" action="ppaction://hlinksldjump"/>
          </p:cNvPr>
          <p:cNvSpPr/>
          <p:nvPr/>
        </p:nvSpPr>
        <p:spPr>
          <a:xfrm>
            <a:off x="5214942" y="1714488"/>
            <a:ext cx="2786082" cy="92869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 №3</a:t>
            </a:r>
          </a:p>
        </p:txBody>
      </p:sp>
      <p:sp>
        <p:nvSpPr>
          <p:cNvPr id="24" name="Скругленный прямоугольник 23">
            <a:hlinkClick r:id="rId5" action="ppaction://hlinksldjump"/>
          </p:cNvPr>
          <p:cNvSpPr/>
          <p:nvPr/>
        </p:nvSpPr>
        <p:spPr>
          <a:xfrm>
            <a:off x="5143504" y="3500438"/>
            <a:ext cx="2786082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 №4</a:t>
            </a:r>
          </a:p>
        </p:txBody>
      </p:sp>
      <p:pic>
        <p:nvPicPr>
          <p:cNvPr id="15371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63" y="4732338"/>
            <a:ext cx="1500187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ый прямоугольник 36">
            <a:hlinkClick r:id="rId7" action="ppaction://hlinksldjump"/>
          </p:cNvPr>
          <p:cNvSpPr/>
          <p:nvPr/>
        </p:nvSpPr>
        <p:spPr>
          <a:xfrm>
            <a:off x="928662" y="1785926"/>
            <a:ext cx="2928958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  №1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1643042" y="714356"/>
            <a:ext cx="5357850" cy="1714512"/>
          </a:xfrm>
          <a:prstGeom prst="horizontalScroll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ПРИГОТУЙСЯ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28750" y="500063"/>
            <a:ext cx="5715000" cy="2286000"/>
          </a:xfrm>
          <a:prstGeom prst="horizontalScroll">
            <a:avLst/>
          </a:prstGeom>
          <a:solidFill>
            <a:srgbClr val="FFC0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ЧИТАЙ!!!</a:t>
            </a:r>
          </a:p>
        </p:txBody>
      </p:sp>
      <p:pic>
        <p:nvPicPr>
          <p:cNvPr id="16388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714625"/>
            <a:ext cx="3175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500063" y="285750"/>
            <a:ext cx="82867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4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Жив  собі  Вовчик.  У  нього  була  яскрава  парасолька.  Вона  рятувала  вовчика  від  сонця.  Вовчик  плавав  на  парасольці,  як  на  човнику.  Літав  на  парасольці,  як  на  повітряній  кулі.  </a:t>
            </a:r>
          </a:p>
        </p:txBody>
      </p:sp>
      <p:pic>
        <p:nvPicPr>
          <p:cNvPr id="17411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5143500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571604" y="571480"/>
            <a:ext cx="5857916" cy="642942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тексту №1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1643050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герой  тексту?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000372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вовчика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4286256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робив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8143900" y="6500810"/>
            <a:ext cx="1000100" cy="357190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</a:p>
        </p:txBody>
      </p:sp>
      <p:pic>
        <p:nvPicPr>
          <p:cNvPr id="18449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5" y="5286375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Горизонтальный свиток 1"/>
          <p:cNvSpPr/>
          <p:nvPr/>
        </p:nvSpPr>
        <p:spPr>
          <a:xfrm>
            <a:off x="1643042" y="714356"/>
            <a:ext cx="5357850" cy="1714512"/>
          </a:xfrm>
          <a:prstGeom prst="horizontalScroll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ПРИГОТУЙСЯ</a:t>
            </a: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428750" y="500063"/>
            <a:ext cx="5715000" cy="2286000"/>
          </a:xfrm>
          <a:prstGeom prst="horizontalScroll">
            <a:avLst/>
          </a:prstGeom>
          <a:solidFill>
            <a:srgbClr val="FFC0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ЧИТАЙ!!!</a:t>
            </a:r>
          </a:p>
        </p:txBody>
      </p:sp>
      <p:pic>
        <p:nvPicPr>
          <p:cNvPr id="19460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2714625"/>
            <a:ext cx="3175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500063" y="285750"/>
            <a:ext cx="828675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4400" b="1">
                <a:latin typeface="Times New Roman" pitchFamily="18" charset="0"/>
                <a:cs typeface="Times New Roman" pitchFamily="18" charset="0"/>
              </a:rPr>
              <a:t>В  одному  лісі  жив  колючий  їжачок.  Одного  разу  прийшли  в  ліс  діти.  Катруся  побачила  їжачка,  торкнулась  і  заплакала.  Дівчинка  поколола  пальчик.  А  їжачок  накрився  листочком  і  швидко  сховався  в  норі.</a:t>
            </a:r>
          </a:p>
        </p:txBody>
      </p:sp>
      <p:pic>
        <p:nvPicPr>
          <p:cNvPr id="20483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5143500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Tanya\Documents\шаблони\My_new_fons_next 100\1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571604" y="571480"/>
            <a:ext cx="5857916" cy="642942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тексту  №2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1643050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жив  у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лісі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1604" y="3000372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торкнувся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їжачка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4286256"/>
            <a:ext cx="5857916" cy="100013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сховався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їжачок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Скругленный прямоугольник 9">
            <a:hlinkClick r:id="rId3" action="ppaction://hlinksldjump"/>
          </p:cNvPr>
          <p:cNvSpPr/>
          <p:nvPr/>
        </p:nvSpPr>
        <p:spPr>
          <a:xfrm>
            <a:off x="8143900" y="6500810"/>
            <a:ext cx="1000100" cy="357190"/>
          </a:xfrm>
          <a:prstGeom prst="roundRect">
            <a:avLst/>
          </a:prstGeom>
          <a:solidFill>
            <a:srgbClr val="FF9999"/>
          </a:solidFill>
          <a:ln>
            <a:solidFill>
              <a:srgbClr val="FF99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</a:p>
        </p:txBody>
      </p:sp>
      <p:pic>
        <p:nvPicPr>
          <p:cNvPr id="21521" name="Picture 2" descr="C:\Users\Tanya\Desktop\svitok and book\cont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5" y="5286375"/>
            <a:ext cx="10350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289</Words>
  <PresentationFormat>Экран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misha-note</cp:lastModifiedBy>
  <cp:revision>33</cp:revision>
  <dcterms:created xsi:type="dcterms:W3CDTF">2014-03-20T20:59:15Z</dcterms:created>
  <dcterms:modified xsi:type="dcterms:W3CDTF">2015-12-07T22:23:13Z</dcterms:modified>
</cp:coreProperties>
</file>